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notesSlides/notesSlide4.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5.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6.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7.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8.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9.xml" ContentType="application/vnd.openxmlformats-officedocument.presentationml.notesSlide+xml"/>
  <Override PartName="/ppt/tags/tag45.xml" ContentType="application/vnd.openxmlformats-officedocument.presentationml.tags+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notesMasterIdLst>
    <p:notesMasterId r:id="rId15"/>
  </p:notesMasterIdLst>
  <p:handoutMasterIdLst>
    <p:handoutMasterId r:id="rId16"/>
  </p:handoutMasterIdLst>
  <p:sldIdLst>
    <p:sldId id="390" r:id="rId5"/>
    <p:sldId id="931" r:id="rId6"/>
    <p:sldId id="932" r:id="rId7"/>
    <p:sldId id="925" r:id="rId8"/>
    <p:sldId id="914" r:id="rId9"/>
    <p:sldId id="923" r:id="rId10"/>
    <p:sldId id="936" r:id="rId11"/>
    <p:sldId id="942" r:id="rId12"/>
    <p:sldId id="920" r:id="rId13"/>
    <p:sldId id="92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665"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C0BA379-0F02-4D8D-2AC2-2D859EF6B949}" name="Nicolas Poulin" initials="NP" userId="S::NPoulin@electionsquebec.qc.ca::e8e7fdba-fe6b-4546-8acb-91af0350b451" providerId="AD"/>
  <p188:author id="{9917A47C-DCFB-DA6D-4DF2-4406BFE8D491}" name="Catherine Lebossé" initials="CL" userId="S::clebosse@electionsquebec.qc.ca::ed73c8c4-4b80-4d34-8775-49acab88a2c9" providerId="AD"/>
  <p188:author id="{E77CDD93-0153-5D11-BB3E-418D66128139}" name="Geneviève Bouchard" initials="GB" userId="S::GBouchard@electionsquebec.qc.ca::757ebc68-1dc3-4f85-b31d-f68c42929306" providerId="AD"/>
  <p188:author id="{122B8D95-5A88-CC49-DE2B-01386355197F}" name="Nicolas Poulin" initials="NP" userId="S::npoulin@electionsquebec.qc.ca::e8e7fdba-fe6b-4546-8acb-91af0350b451" providerId="AD"/>
  <p188:author id="{6E1F14B9-4BFB-BC01-5CB4-C80239A1BCD8}" name="Catherine Lebossé" initials="CL" userId="S::CLebosse@electionsquebec.qc.ca::ed73c8c4-4b80-4d34-8775-49acab88a2c9" providerId="AD"/>
  <p188:author id="{2B8BE6BE-A900-1214-44D5-805A0F0807D7}" name="Judy Tweddell" initials="JT" userId="S::JTweddell@electionsquebec.qc.ca::f3b684a5-0c0d-4b43-adf0-ea3726fda8ba" providerId="AD"/>
  <p188:author id="{16C31FDB-ADD4-0224-4436-8D0DDE49FF21}" name="Élyse Bolduc" initials="ÉB" userId="S::EBolduc@electionsquebec.qc.ca::ed6222db-4b41-4fc8-8cab-0923c08fa00f" providerId="AD"/>
  <p188:author id="{E9FBF8DD-028C-0688-5966-47125A3E11F7}" name="Véronique Méthé-Crozat" initials="VM" userId="S::VMCrozat@electionsquebec.qc.ca::de01eaef-a73b-4f79-9c50-a8ee2910c1d2" providerId="AD"/>
  <p188:author id="{08F42DF3-785F-84D0-D0AA-D1A4D154FE3C}" name="Élaine Lajoie" initials="ÉL" userId="S::ELajoie@electionsquebec.qc.ca::1ce40b26-d8b2-4248-b96e-5e08603a415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B6B0"/>
    <a:srgbClr val="E2F6F6"/>
    <a:srgbClr val="3E8F98"/>
    <a:srgbClr val="71D1CE"/>
    <a:srgbClr val="3E8E9B"/>
    <a:srgbClr val="00AEAA"/>
    <a:srgbClr val="FFFFFF"/>
    <a:srgbClr val="C6ECEB"/>
    <a:srgbClr val="C00000"/>
    <a:srgbClr val="FCE8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C7453B-31AA-4070-9B6E-35992A1EB685}" v="15" dt="2026-08-18T14:06:12.515"/>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39709" autoAdjust="0"/>
  </p:normalViewPr>
  <p:slideViewPr>
    <p:cSldViewPr snapToGrid="0">
      <p:cViewPr varScale="1">
        <p:scale>
          <a:sx n="44" d="100"/>
          <a:sy n="44" d="100"/>
        </p:scale>
        <p:origin x="3114" y="42"/>
      </p:cViewPr>
      <p:guideLst>
        <p:guide orient="horz" pos="2160"/>
        <p:guide pos="66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eneviève Bouchard" userId="757ebc68-1dc3-4f85-b31d-f68c42929306" providerId="ADAL" clId="{4DE29C7C-276A-4BE9-855D-63C15CEB2D13}"/>
    <pc:docChg chg="modSld">
      <pc:chgData name="Geneviève Bouchard" userId="757ebc68-1dc3-4f85-b31d-f68c42929306" providerId="ADAL" clId="{4DE29C7C-276A-4BE9-855D-63C15CEB2D13}" dt="2026-08-07T18:54:20.650" v="2" actId="20577"/>
      <pc:docMkLst>
        <pc:docMk/>
      </pc:docMkLst>
      <pc:sldChg chg="modNotesTx">
        <pc:chgData name="Geneviève Bouchard" userId="757ebc68-1dc3-4f85-b31d-f68c42929306" providerId="ADAL" clId="{4DE29C7C-276A-4BE9-855D-63C15CEB2D13}" dt="2026-08-07T18:54:20.650" v="2" actId="20577"/>
        <pc:sldMkLst>
          <pc:docMk/>
          <pc:sldMk cId="176545750" sldId="942"/>
        </pc:sldMkLst>
      </pc:sldChg>
    </pc:docChg>
  </pc:docChgLst>
  <pc:docChgLst>
    <pc:chgData name="Élyse Bolduc" userId="ed6222db-4b41-4fc8-8cab-0923c08fa00f" providerId="ADAL" clId="{29C7CEEE-FC7E-497A-85B9-2C056DF0E025}"/>
    <pc:docChg chg="modSld">
      <pc:chgData name="Élyse Bolduc" userId="ed6222db-4b41-4fc8-8cab-0923c08fa00f" providerId="ADAL" clId="{29C7CEEE-FC7E-497A-85B9-2C056DF0E025}" dt="2026-08-18T14:06:12.515" v="106" actId="255"/>
      <pc:docMkLst>
        <pc:docMk/>
      </pc:docMkLst>
      <pc:sldChg chg="modSp modNotesTx">
        <pc:chgData name="Élyse Bolduc" userId="ed6222db-4b41-4fc8-8cab-0923c08fa00f" providerId="ADAL" clId="{29C7CEEE-FC7E-497A-85B9-2C056DF0E025}" dt="2026-08-18T14:06:12.515" v="106" actId="255"/>
        <pc:sldMkLst>
          <pc:docMk/>
          <pc:sldMk cId="4075322445" sldId="914"/>
        </pc:sldMkLst>
        <pc:spChg chg="mod">
          <ac:chgData name="Élyse Bolduc" userId="ed6222db-4b41-4fc8-8cab-0923c08fa00f" providerId="ADAL" clId="{29C7CEEE-FC7E-497A-85B9-2C056DF0E025}" dt="2026-08-18T14:06:12.515" v="106" actId="255"/>
          <ac:spMkLst>
            <pc:docMk/>
            <pc:sldMk cId="4075322445" sldId="914"/>
            <ac:spMk id="42" creationId="{A5FFD69B-7976-6DC5-1F03-AFC140D99CE9}"/>
          </ac:spMkLst>
        </pc:spChg>
      </pc:sldChg>
      <pc:sldChg chg="modNotesTx">
        <pc:chgData name="Élyse Bolduc" userId="ed6222db-4b41-4fc8-8cab-0923c08fa00f" providerId="ADAL" clId="{29C7CEEE-FC7E-497A-85B9-2C056DF0E025}" dt="2026-08-13T19:36:41.217" v="91" actId="20577"/>
        <pc:sldMkLst>
          <pc:docMk/>
          <pc:sldMk cId="469277777" sldId="928"/>
        </pc:sldMkLst>
      </pc:sldChg>
    </pc:docChg>
  </pc:docChgLst>
  <pc:docChgLst>
    <pc:chgData name="Véronique Méthé-Crozat" userId="de01eaef-a73b-4f79-9c50-a8ee2910c1d2" providerId="ADAL" clId="{A177EC60-1C4B-4F56-B81B-1E5B6CE17663}"/>
    <pc:docChg chg="undo custSel modSld">
      <pc:chgData name="Véronique Méthé-Crozat" userId="de01eaef-a73b-4f79-9c50-a8ee2910c1d2" providerId="ADAL" clId="{A177EC60-1C4B-4F56-B81B-1E5B6CE17663}" dt="2026-08-18T14:44:33.537" v="79" actId="114"/>
      <pc:docMkLst>
        <pc:docMk/>
      </pc:docMkLst>
      <pc:sldChg chg="modNotesTx">
        <pc:chgData name="Véronique Méthé-Crozat" userId="de01eaef-a73b-4f79-9c50-a8ee2910c1d2" providerId="ADAL" clId="{A177EC60-1C4B-4F56-B81B-1E5B6CE17663}" dt="2026-08-18T14:33:14.071" v="34" actId="20577"/>
        <pc:sldMkLst>
          <pc:docMk/>
          <pc:sldMk cId="2503403717" sldId="390"/>
        </pc:sldMkLst>
      </pc:sldChg>
      <pc:sldChg chg="modNotesTx">
        <pc:chgData name="Véronique Méthé-Crozat" userId="de01eaef-a73b-4f79-9c50-a8ee2910c1d2" providerId="ADAL" clId="{A177EC60-1C4B-4F56-B81B-1E5B6CE17663}" dt="2026-08-18T14:39:06.189" v="75" actId="20577"/>
        <pc:sldMkLst>
          <pc:docMk/>
          <pc:sldMk cId="4075322445" sldId="914"/>
        </pc:sldMkLst>
      </pc:sldChg>
      <pc:sldChg chg="modNotesTx">
        <pc:chgData name="Véronique Méthé-Crozat" userId="de01eaef-a73b-4f79-9c50-a8ee2910c1d2" providerId="ADAL" clId="{A177EC60-1C4B-4F56-B81B-1E5B6CE17663}" dt="2026-08-18T14:44:33.537" v="79" actId="114"/>
        <pc:sldMkLst>
          <pc:docMk/>
          <pc:sldMk cId="469277777" sldId="928"/>
        </pc:sldMkLst>
      </pc:sldChg>
      <pc:sldChg chg="modNotesTx">
        <pc:chgData name="Véronique Méthé-Crozat" userId="de01eaef-a73b-4f79-9c50-a8ee2910c1d2" providerId="ADAL" clId="{A177EC60-1C4B-4F56-B81B-1E5B6CE17663}" dt="2026-08-18T14:36:25.497" v="50" actId="20577"/>
        <pc:sldMkLst>
          <pc:docMk/>
          <pc:sldMk cId="1241656125" sldId="932"/>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0CEE0E7-6604-CA16-6F77-7C80B6F52AF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D72C45FE-8A8E-CEB7-4F6A-FE0C509950D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AA5831B-EFA3-894B-8B41-92D7B4353235}" type="datetimeFigureOut">
              <a:rPr lang="fr-FR" smtClean="0"/>
              <a:t>18/08/2026</a:t>
            </a:fld>
            <a:endParaRPr lang="fr-FR"/>
          </a:p>
        </p:txBody>
      </p:sp>
      <p:sp>
        <p:nvSpPr>
          <p:cNvPr id="4" name="Espace réservé du pied de page 3">
            <a:extLst>
              <a:ext uri="{FF2B5EF4-FFF2-40B4-BE49-F238E27FC236}">
                <a16:creationId xmlns:a16="http://schemas.microsoft.com/office/drawing/2014/main" id="{1633E739-27EA-7EA1-B33C-50A052CACD1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3DB04011-5D58-EBD3-EFA8-08B87D58BE8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11D03D-10D9-A449-A994-3C766D10B32D}" type="slidenum">
              <a:rPr lang="fr-FR" smtClean="0"/>
              <a:t>‹N°›</a:t>
            </a:fld>
            <a:endParaRPr lang="fr-FR"/>
          </a:p>
        </p:txBody>
      </p:sp>
    </p:spTree>
    <p:extLst>
      <p:ext uri="{BB962C8B-B14F-4D97-AF65-F5344CB8AC3E}">
        <p14:creationId xmlns:p14="http://schemas.microsoft.com/office/powerpoint/2010/main" val="18726623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6B600E-F03C-4E2D-9D70-51E61F5E0A4C}" type="datetimeFigureOut">
              <a:rPr lang="fr-CA" smtClean="0"/>
              <a:t>2026-08-18</a:t>
            </a:fld>
            <a:endParaRPr lang="fr-CA"/>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6E8A29-EEE7-4969-87C7-B99D138EFCD7}" type="slidenum">
              <a:rPr lang="fr-CA" smtClean="0"/>
              <a:t>‹N°›</a:t>
            </a:fld>
            <a:endParaRPr lang="fr-CA"/>
          </a:p>
        </p:txBody>
      </p:sp>
    </p:spTree>
    <p:extLst>
      <p:ext uri="{BB962C8B-B14F-4D97-AF65-F5344CB8AC3E}">
        <p14:creationId xmlns:p14="http://schemas.microsoft.com/office/powerpoint/2010/main" val="1507726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pixabay.com/fr/vectors/mains-mains-lev%c3%a9es-grouper-gens-9983461/"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pixabay.com/fr/vectors/urne-%c3%a9lectorale-%c3%a9lections-voter-5556731/"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pixabay.com/fr/vectors/se-battre-poing-micro-microphone-1296057/"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sz="1200" b="1" kern="1200" dirty="0">
                <a:solidFill>
                  <a:schemeClr val="tx1"/>
                </a:solidFill>
                <a:effectLst/>
                <a:latin typeface="+mn-lt"/>
                <a:ea typeface="+mn-ea"/>
                <a:cs typeface="+mn-cs"/>
              </a:rPr>
              <a:t>Suggested animation</a:t>
            </a:r>
            <a:endParaRPr lang="fr-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Inform the students that in this activity, they will learn what democracy is, as well as some of its characteristics.</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Form teams of four or five and hand out a large sheet of paper or poster board to each team. Make sure each team member has a pencil.</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Explain the rules of the activity, making sure everyone understands them.</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a) This activity is done in silence. No one speaks.</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b) You will ask the voters in training two questions. They will have one minute to answer each question by writing or drawing their ideas on the large sheet of paper or poster board.</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They can add to what the other team members have written or add to the existing drawings.</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b="1" kern="1200" dirty="0">
                <a:solidFill>
                  <a:schemeClr val="tx1"/>
                </a:solidFill>
                <a:effectLst/>
                <a:latin typeface="+mn-lt"/>
                <a:ea typeface="+mn-ea"/>
                <a:cs typeface="+mn-cs"/>
              </a:rPr>
              <a:t>Additional information taken from the </a:t>
            </a:r>
            <a:r>
              <a:rPr lang="en-CA" sz="1200" b="1" i="1" kern="1200" dirty="0">
                <a:solidFill>
                  <a:schemeClr val="tx1"/>
                </a:solidFill>
                <a:effectLst/>
                <a:latin typeface="+mn-lt"/>
                <a:ea typeface="+mn-ea"/>
                <a:cs typeface="+mn-cs"/>
              </a:rPr>
              <a:t>Explore democracy</a:t>
            </a:r>
            <a:r>
              <a:rPr lang="en-CA" sz="1200" b="1" kern="1200" dirty="0">
                <a:solidFill>
                  <a:schemeClr val="tx1"/>
                </a:solidFill>
                <a:effectLst/>
                <a:latin typeface="+mn-lt"/>
                <a:ea typeface="+mn-ea"/>
                <a:cs typeface="+mn-cs"/>
              </a:rPr>
              <a:t> activity sheet</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During this activity, the voters in training will share their views on what democracy is. They will also be introduced to representative democracy, which is the cornerstone of our political system. </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b="1" kern="1200" dirty="0">
                <a:solidFill>
                  <a:schemeClr val="tx1"/>
                </a:solidFill>
                <a:effectLst/>
                <a:latin typeface="+mn-lt"/>
                <a:ea typeface="+mn-ea"/>
                <a:cs typeface="+mn-cs"/>
              </a:rPr>
              <a:t>Objective :</a:t>
            </a:r>
            <a:r>
              <a:rPr lang="en-CA"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Explain what democracy is and name some of its characteristics</a:t>
            </a:r>
            <a:endParaRPr lang="fr-CA" sz="1200" kern="1200" dirty="0">
              <a:solidFill>
                <a:schemeClr val="tx1"/>
              </a:solidFill>
              <a:effectLst/>
              <a:latin typeface="+mn-lt"/>
              <a:ea typeface="+mn-ea"/>
              <a:cs typeface="+mn-cs"/>
            </a:endParaRPr>
          </a:p>
          <a:p>
            <a:endParaRPr lang="fr-CA" dirty="0"/>
          </a:p>
        </p:txBody>
      </p:sp>
      <p:sp>
        <p:nvSpPr>
          <p:cNvPr id="4" name="Espace réservé du numéro de diapositive 3"/>
          <p:cNvSpPr>
            <a:spLocks noGrp="1"/>
          </p:cNvSpPr>
          <p:nvPr>
            <p:ph type="sldNum" sz="quarter" idx="5"/>
          </p:nvPr>
        </p:nvSpPr>
        <p:spPr/>
        <p:txBody>
          <a:bodyPr/>
          <a:lstStyle/>
          <a:p>
            <a:fld id="{D56E8A29-EEE7-4969-87C7-B99D138EFCD7}" type="slidenum">
              <a:rPr lang="fr-CA" smtClean="0"/>
              <a:t>1</a:t>
            </a:fld>
            <a:endParaRPr lang="fr-CA"/>
          </a:p>
        </p:txBody>
      </p:sp>
    </p:spTree>
    <p:extLst>
      <p:ext uri="{BB962C8B-B14F-4D97-AF65-F5344CB8AC3E}">
        <p14:creationId xmlns:p14="http://schemas.microsoft.com/office/powerpoint/2010/main" val="29409148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140BE-8C65-B9CE-2671-40AEDCA1030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4683844-53B3-AEFD-47BC-C72739BD268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CED024C-A7F0-E003-C2EE-65B1873060F6}"/>
              </a:ext>
            </a:extLst>
          </p:cNvPr>
          <p:cNvSpPr>
            <a:spLocks noGrp="1"/>
          </p:cNvSpPr>
          <p:nvPr>
            <p:ph type="body" idx="1"/>
          </p:nvPr>
        </p:nvSpPr>
        <p:spPr/>
        <p:txBody>
          <a:bodyPr/>
          <a:lstStyle/>
          <a:p>
            <a:r>
              <a:rPr lang="en-CA" sz="1200" b="1" kern="1200" dirty="0">
                <a:solidFill>
                  <a:schemeClr val="tx1"/>
                </a:solidFill>
                <a:effectLst/>
                <a:latin typeface="+mn-lt"/>
                <a:ea typeface="+mn-ea"/>
                <a:cs typeface="+mn-cs"/>
              </a:rPr>
              <a:t>Suggested animation</a:t>
            </a:r>
            <a:endParaRPr lang="fr-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Ask the students the following question:</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What are the two most important things you learned about democracy?</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Hand out the </a:t>
            </a:r>
            <a:r>
              <a:rPr lang="en-CA" sz="1200" i="1" kern="1200" dirty="0">
                <a:solidFill>
                  <a:schemeClr val="tx1"/>
                </a:solidFill>
                <a:effectLst/>
                <a:latin typeface="+mn-lt"/>
                <a:ea typeface="+mn-ea"/>
                <a:cs typeface="+mn-cs"/>
              </a:rPr>
              <a:t>Democracy and me </a:t>
            </a:r>
            <a:r>
              <a:rPr lang="en-CA" sz="1200" kern="1200" dirty="0">
                <a:solidFill>
                  <a:schemeClr val="tx1"/>
                </a:solidFill>
                <a:effectLst/>
                <a:latin typeface="+mn-lt"/>
                <a:ea typeface="+mn-ea"/>
                <a:cs typeface="+mn-cs"/>
              </a:rPr>
              <a:t>activity sheet.</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Invite the students to answer the questions individually and to justify their answers.</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Collect the sheets at the end of the activity.</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kern="1200" dirty="0">
                <a:solidFill>
                  <a:schemeClr val="tx1"/>
                </a:solidFill>
                <a:effectLst/>
                <a:latin typeface="+mn-lt"/>
                <a:ea typeface="+mn-ea"/>
                <a:cs typeface="+mn-cs"/>
              </a:rPr>
              <a:t>Note</a:t>
            </a:r>
            <a:r>
              <a:rPr lang="en-CA" sz="1200" kern="1200" dirty="0">
                <a:solidFill>
                  <a:schemeClr val="tx1"/>
                </a:solidFill>
                <a:effectLst/>
                <a:latin typeface="+mn-lt"/>
                <a:ea typeface="+mn-ea"/>
                <a:cs typeface="+mn-cs"/>
              </a:rPr>
              <a:t>: If you would like to introduce the students to the levels of government, consult the Voters in Training activity called </a:t>
            </a:r>
            <a:r>
              <a:rPr lang="en-CA" sz="1200" i="1" kern="1200" dirty="0">
                <a:solidFill>
                  <a:schemeClr val="tx1"/>
                </a:solidFill>
                <a:effectLst/>
                <a:latin typeface="+mn-lt"/>
                <a:ea typeface="+mn-ea"/>
                <a:cs typeface="+mn-cs"/>
              </a:rPr>
              <a:t>The levels game</a:t>
            </a:r>
            <a:r>
              <a:rPr lang="en-CA" sz="1200" i="1" u="none" kern="1200" dirty="0">
                <a:solidFill>
                  <a:schemeClr val="tx1"/>
                </a:solidFill>
                <a:effectLst/>
                <a:latin typeface="+mn-lt"/>
                <a:ea typeface="+mn-ea"/>
                <a:cs typeface="+mn-cs"/>
              </a:rPr>
              <a:t> </a:t>
            </a:r>
            <a:r>
              <a:rPr lang="en-CA" sz="1200" u="none" kern="1200" dirty="0">
                <a:solidFill>
                  <a:schemeClr val="tx1"/>
                </a:solidFill>
                <a:effectLst/>
                <a:latin typeface="+mn-lt"/>
                <a:ea typeface="+mn-ea"/>
                <a:cs typeface="+mn-cs"/>
              </a:rPr>
              <a:t>(https://docs.electionsquebec.qc.ca/ORG/630fa32d69bea/DGE-6636-VA_Jeu-paliers.pdf)</a:t>
            </a:r>
            <a:endParaRPr lang="fr-CA" sz="1200" u="none"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92F29364-E277-E7B7-E6F0-4ABF9B93C9E7}"/>
              </a:ext>
            </a:extLst>
          </p:cNvPr>
          <p:cNvSpPr>
            <a:spLocks noGrp="1"/>
          </p:cNvSpPr>
          <p:nvPr>
            <p:ph type="sldNum" sz="quarter" idx="5"/>
          </p:nvPr>
        </p:nvSpPr>
        <p:spPr/>
        <p:txBody>
          <a:bodyPr/>
          <a:lstStyle/>
          <a:p>
            <a:fld id="{D56E8A29-EEE7-4969-87C7-B99D138EFCD7}" type="slidenum">
              <a:rPr lang="fr-CA" smtClean="0"/>
              <a:t>10</a:t>
            </a:fld>
            <a:endParaRPr lang="fr-CA"/>
          </a:p>
        </p:txBody>
      </p:sp>
    </p:spTree>
    <p:extLst>
      <p:ext uri="{BB962C8B-B14F-4D97-AF65-F5344CB8AC3E}">
        <p14:creationId xmlns:p14="http://schemas.microsoft.com/office/powerpoint/2010/main" val="82962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427C6-57DB-0023-7C18-62AD3A2CAD2F}"/>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09247D85-F91F-925E-FFE1-CACD95AA4A2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CC1BC1-8D04-E877-3696-3261A0B9AE12}"/>
              </a:ext>
            </a:extLst>
          </p:cNvPr>
          <p:cNvSpPr>
            <a:spLocks noGrp="1"/>
          </p:cNvSpPr>
          <p:nvPr>
            <p:ph type="body" idx="1"/>
          </p:nvPr>
        </p:nvSpPr>
        <p:spPr/>
        <p:txBody>
          <a:bodyPr/>
          <a:lstStyle/>
          <a:p>
            <a:r>
              <a:rPr lang="en-CA" sz="1200" b="1" kern="1200">
                <a:solidFill>
                  <a:schemeClr val="tx1"/>
                </a:solidFill>
                <a:effectLst/>
                <a:latin typeface="+mn-lt"/>
                <a:ea typeface="+mn-ea"/>
                <a:cs typeface="+mn-cs"/>
              </a:rPr>
              <a:t>Suggested animation</a:t>
            </a:r>
            <a:endParaRPr lang="fr-CA" sz="1200" kern="1200">
              <a:solidFill>
                <a:schemeClr val="tx1"/>
              </a:solidFill>
              <a:effectLst/>
              <a:latin typeface="+mn-lt"/>
              <a:ea typeface="+mn-ea"/>
              <a:cs typeface="+mn-cs"/>
            </a:endParaRPr>
          </a:p>
          <a:p>
            <a:endParaRPr lang="en-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Ask the students the following question and give them one minute to answer:</a:t>
            </a:r>
            <a:endParaRPr lang="fr-CA"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a:solidFill>
                  <a:schemeClr val="tx1"/>
                </a:solidFill>
                <a:effectLst/>
                <a:latin typeface="+mn-lt"/>
                <a:ea typeface="+mn-ea"/>
                <a:cs typeface="+mn-cs"/>
              </a:rPr>
              <a:t>What does the word </a:t>
            </a:r>
            <a:r>
              <a:rPr lang="en-CA" sz="1200" i="1" kern="1200">
                <a:solidFill>
                  <a:schemeClr val="tx1"/>
                </a:solidFill>
                <a:effectLst/>
                <a:latin typeface="+mn-lt"/>
                <a:ea typeface="+mn-ea"/>
                <a:cs typeface="+mn-cs"/>
              </a:rPr>
              <a:t>democracy</a:t>
            </a:r>
            <a:r>
              <a:rPr lang="en-CA" sz="1200" kern="1200">
                <a:solidFill>
                  <a:schemeClr val="tx1"/>
                </a:solidFill>
                <a:effectLst/>
                <a:latin typeface="+mn-lt"/>
                <a:ea typeface="+mn-ea"/>
                <a:cs typeface="+mn-cs"/>
              </a:rPr>
              <a:t> make you think of?</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(Expected answers: vote, majority, values, citizen, together, decide, freedom of expression, mutual aid, respect, engagement, equality, etc.)</a:t>
            </a:r>
            <a:endParaRPr lang="fr-CA"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Let the students know when time is up.</a:t>
            </a:r>
            <a:endParaRPr lang="fr-CA" sz="1200" kern="1200">
              <a:solidFill>
                <a:schemeClr val="tx1"/>
              </a:solidFill>
              <a:effectLst/>
              <a:latin typeface="+mn-lt"/>
              <a:ea typeface="+mn-ea"/>
              <a:cs typeface="+mn-cs"/>
            </a:endParaRPr>
          </a:p>
          <a:p>
            <a:pPr marL="0" marR="0" lvl="0" indent="0" algn="l" defTabSz="914400" rtl="0" eaLnBrk="1" fontAlgn="auto" latinLnBrk="0" hangingPunct="1">
              <a:lnSpc>
                <a:spcPct val="114000"/>
              </a:lnSpc>
              <a:spcBef>
                <a:spcPts val="0"/>
              </a:spcBef>
              <a:spcAft>
                <a:spcPts val="0"/>
              </a:spcAft>
              <a:buClrTx/>
              <a:buSzTx/>
              <a:buFontTx/>
              <a:buNone/>
              <a:tabLst/>
              <a:defRPr/>
            </a:pPr>
            <a:endParaRPr lang="fr-CA"/>
          </a:p>
          <a:p>
            <a:pPr>
              <a:lnSpc>
                <a:spcPct val="114000"/>
              </a:lnSpc>
            </a:pPr>
            <a:endParaRPr lang="fr-CA"/>
          </a:p>
        </p:txBody>
      </p:sp>
      <p:sp>
        <p:nvSpPr>
          <p:cNvPr id="4" name="Espace réservé du numéro de diapositive 3">
            <a:extLst>
              <a:ext uri="{FF2B5EF4-FFF2-40B4-BE49-F238E27FC236}">
                <a16:creationId xmlns:a16="http://schemas.microsoft.com/office/drawing/2014/main" id="{2C0C3BEA-9776-E77D-0046-69A399770F0E}"/>
              </a:ext>
            </a:extLst>
          </p:cNvPr>
          <p:cNvSpPr>
            <a:spLocks noGrp="1"/>
          </p:cNvSpPr>
          <p:nvPr>
            <p:ph type="sldNum" sz="quarter" idx="5"/>
          </p:nvPr>
        </p:nvSpPr>
        <p:spPr/>
        <p:txBody>
          <a:bodyPr/>
          <a:lstStyle/>
          <a:p>
            <a:fld id="{D56E8A29-EEE7-4969-87C7-B99D138EFCD7}" type="slidenum">
              <a:rPr lang="fr-CA" smtClean="0"/>
              <a:t>2</a:t>
            </a:fld>
            <a:endParaRPr lang="fr-CA"/>
          </a:p>
        </p:txBody>
      </p:sp>
    </p:spTree>
    <p:extLst>
      <p:ext uri="{BB962C8B-B14F-4D97-AF65-F5344CB8AC3E}">
        <p14:creationId xmlns:p14="http://schemas.microsoft.com/office/powerpoint/2010/main" val="18875652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F6F30-1237-77B3-76B4-0DBA1F5D1464}"/>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20AD8E13-36C8-9AAA-8F92-2A916CF8F49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5CBA07F-58AF-2839-F734-919E90D5C147}"/>
              </a:ext>
            </a:extLst>
          </p:cNvPr>
          <p:cNvSpPr>
            <a:spLocks noGrp="1"/>
          </p:cNvSpPr>
          <p:nvPr>
            <p:ph type="body" idx="1"/>
          </p:nvPr>
        </p:nvSpPr>
        <p:spPr/>
        <p:txBody>
          <a:bodyPr/>
          <a:lstStyle/>
          <a:p>
            <a:r>
              <a:rPr lang="en-CA" sz="1200" b="1" kern="1200" dirty="0">
                <a:solidFill>
                  <a:schemeClr val="tx1"/>
                </a:solidFill>
                <a:effectLst/>
                <a:latin typeface="+mn-lt"/>
                <a:ea typeface="+mn-ea"/>
                <a:cs typeface="+mn-cs"/>
              </a:rPr>
              <a:t>Suggested animation</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Ask the students the following question and give them one minute to answer:</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How can we make sure everyone </a:t>
            </a:r>
            <a:r>
              <a:rPr lang="en-CA" sz="1200" b="1" kern="1200" dirty="0">
                <a:solidFill>
                  <a:schemeClr val="tx1"/>
                </a:solidFill>
                <a:effectLst/>
                <a:latin typeface="+mn-lt"/>
                <a:ea typeface="+mn-ea"/>
                <a:cs typeface="+mn-cs"/>
              </a:rPr>
              <a:t>can share their opinion and be respected</a:t>
            </a:r>
            <a:r>
              <a:rPr lang="en-CA" sz="1200" kern="1200" dirty="0">
                <a:solidFill>
                  <a:schemeClr val="tx1"/>
                </a:solidFill>
                <a:effectLst/>
                <a:latin typeface="+mn-lt"/>
                <a:ea typeface="+mn-ea"/>
                <a:cs typeface="+mn-cs"/>
              </a:rPr>
              <a:t> in our society?</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(Expected answers: put values into practice, become my class representative, listen to others, share, help my classmates, respect the school’s code of conduct, etc.)</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Let the students know when time is up and get their attention for the next step.</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Invite each team to choose a spokesperson. This person will summarize the elements on their team’s poster when comes time to share with the larger group. </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Invite the students to take turns telling the other members of their team about what they wrote or drew. Let them know they will hear a sound after 30 seconds, which will be the signal to let another team member speak. </a:t>
            </a:r>
            <a:endParaRPr lang="fr-CA" sz="1200" kern="1200" dirty="0">
              <a:solidFill>
                <a:schemeClr val="tx1"/>
              </a:solidFill>
              <a:effectLst/>
              <a:latin typeface="+mn-lt"/>
              <a:ea typeface="+mn-ea"/>
              <a:cs typeface="+mn-cs"/>
            </a:endParaRPr>
          </a:p>
          <a:p>
            <a:endParaRPr lang="fr-FR" dirty="0"/>
          </a:p>
        </p:txBody>
      </p:sp>
      <p:sp>
        <p:nvSpPr>
          <p:cNvPr id="4" name="Espace réservé du numéro de diapositive 3">
            <a:extLst>
              <a:ext uri="{FF2B5EF4-FFF2-40B4-BE49-F238E27FC236}">
                <a16:creationId xmlns:a16="http://schemas.microsoft.com/office/drawing/2014/main" id="{3F3342AD-EAC4-DFB1-E556-63072E98F153}"/>
              </a:ext>
            </a:extLst>
          </p:cNvPr>
          <p:cNvSpPr>
            <a:spLocks noGrp="1"/>
          </p:cNvSpPr>
          <p:nvPr>
            <p:ph type="sldNum" sz="quarter" idx="5"/>
          </p:nvPr>
        </p:nvSpPr>
        <p:spPr/>
        <p:txBody>
          <a:bodyPr/>
          <a:lstStyle/>
          <a:p>
            <a:fld id="{D56E8A29-EEE7-4969-87C7-B99D138EFCD7}" type="slidenum">
              <a:rPr lang="fr-CA" smtClean="0"/>
              <a:t>3</a:t>
            </a:fld>
            <a:endParaRPr lang="fr-CA"/>
          </a:p>
        </p:txBody>
      </p:sp>
    </p:spTree>
    <p:extLst>
      <p:ext uri="{BB962C8B-B14F-4D97-AF65-F5344CB8AC3E}">
        <p14:creationId xmlns:p14="http://schemas.microsoft.com/office/powerpoint/2010/main" val="7880423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D20BF-7090-E990-D56B-291C4B3D17C8}"/>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B8F93ECB-1EA5-903A-D290-2F6C72B8467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6BCEAF4-784B-581C-DD9F-46E42679377E}"/>
              </a:ext>
            </a:extLst>
          </p:cNvPr>
          <p:cNvSpPr>
            <a:spLocks noGrp="1"/>
          </p:cNvSpPr>
          <p:nvPr>
            <p:ph type="body" idx="1"/>
          </p:nvPr>
        </p:nvSpPr>
        <p:spPr/>
        <p:txBody>
          <a:bodyPr/>
          <a:lstStyle/>
          <a:p>
            <a:r>
              <a:rPr lang="en-CA" sz="1200" b="1" kern="1200">
                <a:solidFill>
                  <a:schemeClr val="tx1"/>
                </a:solidFill>
                <a:effectLst/>
                <a:latin typeface="+mn-lt"/>
                <a:ea typeface="+mn-ea"/>
                <a:cs typeface="+mn-cs"/>
              </a:rPr>
              <a:t>Suggested animation</a:t>
            </a:r>
            <a:endParaRPr lang="fr-CA"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Bring the whole group back together. </a:t>
            </a:r>
            <a:endParaRPr lang="fr-CA"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Give each spokesperson one minute to present their team’s ideas. </a:t>
            </a:r>
            <a:endParaRPr lang="fr-CA"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Tack up each large sheet of paper or poster board in turn so you can refer to them in the next step.</a:t>
            </a:r>
            <a:endParaRPr lang="fr-CA" sz="1200" kern="120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485116C4-159A-09FB-6698-3B80F5B7D71C}"/>
              </a:ext>
            </a:extLst>
          </p:cNvPr>
          <p:cNvSpPr>
            <a:spLocks noGrp="1"/>
          </p:cNvSpPr>
          <p:nvPr>
            <p:ph type="sldNum" sz="quarter" idx="5"/>
          </p:nvPr>
        </p:nvSpPr>
        <p:spPr/>
        <p:txBody>
          <a:bodyPr/>
          <a:lstStyle/>
          <a:p>
            <a:fld id="{D56E8A29-EEE7-4969-87C7-B99D138EFCD7}" type="slidenum">
              <a:rPr lang="fr-CA" smtClean="0"/>
              <a:t>4</a:t>
            </a:fld>
            <a:endParaRPr lang="fr-CA"/>
          </a:p>
        </p:txBody>
      </p:sp>
    </p:spTree>
    <p:extLst>
      <p:ext uri="{BB962C8B-B14F-4D97-AF65-F5344CB8AC3E}">
        <p14:creationId xmlns:p14="http://schemas.microsoft.com/office/powerpoint/2010/main" val="17839739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sz="1200" b="1" kern="1200" dirty="0">
                <a:solidFill>
                  <a:schemeClr val="tx1"/>
                </a:solidFill>
                <a:effectLst/>
                <a:latin typeface="+mn-lt"/>
                <a:ea typeface="+mn-ea"/>
                <a:cs typeface="+mn-cs"/>
              </a:rPr>
              <a:t>Suggested animation</a:t>
            </a:r>
            <a:br>
              <a:rPr lang="en-CA" sz="1200" kern="1200" dirty="0">
                <a:solidFill>
                  <a:schemeClr val="tx1"/>
                </a:solidFill>
                <a:effectLst/>
                <a:latin typeface="+mn-lt"/>
                <a:ea typeface="+mn-ea"/>
                <a:cs typeface="+mn-cs"/>
              </a:rPr>
            </a:b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Ask the students the following question:</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What does the word democracy mean?</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Take a few answers.</a:t>
            </a:r>
            <a:endParaRPr lang="fr-CA"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Complete their answers using the elements presented on the slide, making connections with the students’ posters.</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b="1" kern="1200" dirty="0">
                <a:solidFill>
                  <a:schemeClr val="tx1"/>
                </a:solidFill>
                <a:effectLst/>
                <a:latin typeface="+mn-lt"/>
                <a:ea typeface="+mn-ea"/>
                <a:cs typeface="+mn-cs"/>
              </a:rPr>
              <a:t>(Click for the animation)</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The word </a:t>
            </a:r>
            <a:r>
              <a:rPr lang="en-CA" sz="1200" i="1" kern="1200" dirty="0">
                <a:solidFill>
                  <a:schemeClr val="tx1"/>
                </a:solidFill>
                <a:effectLst/>
                <a:latin typeface="+mn-lt"/>
                <a:ea typeface="+mn-ea"/>
                <a:cs typeface="+mn-cs"/>
              </a:rPr>
              <a:t>democracy</a:t>
            </a:r>
            <a:r>
              <a:rPr lang="en-CA" sz="1200" kern="1200" dirty="0">
                <a:solidFill>
                  <a:schemeClr val="tx1"/>
                </a:solidFill>
                <a:effectLst/>
                <a:latin typeface="+mn-lt"/>
                <a:ea typeface="+mn-ea"/>
                <a:cs typeface="+mn-cs"/>
              </a:rPr>
              <a:t> comes from the Greek </a:t>
            </a:r>
            <a:r>
              <a:rPr lang="en-CA" sz="1200" i="1" kern="1200" dirty="0" err="1">
                <a:solidFill>
                  <a:schemeClr val="tx1"/>
                </a:solidFill>
                <a:effectLst/>
                <a:latin typeface="+mn-lt"/>
                <a:ea typeface="+mn-ea"/>
                <a:cs typeface="+mn-cs"/>
              </a:rPr>
              <a:t>dêmokratia</a:t>
            </a:r>
            <a:r>
              <a:rPr lang="en-CA" sz="1200" kern="1200" dirty="0">
                <a:solidFill>
                  <a:schemeClr val="tx1"/>
                </a:solidFill>
                <a:effectLst/>
                <a:latin typeface="+mn-lt"/>
                <a:ea typeface="+mn-ea"/>
                <a:cs typeface="+mn-cs"/>
              </a:rPr>
              <a:t>, formed from </a:t>
            </a:r>
            <a:r>
              <a:rPr lang="en-CA" sz="1200" i="1" kern="1200" dirty="0" err="1">
                <a:solidFill>
                  <a:schemeClr val="tx1"/>
                </a:solidFill>
                <a:effectLst/>
                <a:latin typeface="+mn-lt"/>
                <a:ea typeface="+mn-ea"/>
                <a:cs typeface="+mn-cs"/>
              </a:rPr>
              <a:t>dêmos</a:t>
            </a:r>
            <a:r>
              <a:rPr lang="en-CA" sz="1200" kern="1200" dirty="0">
                <a:solidFill>
                  <a:schemeClr val="tx1"/>
                </a:solidFill>
                <a:effectLst/>
                <a:latin typeface="+mn-lt"/>
                <a:ea typeface="+mn-ea"/>
                <a:cs typeface="+mn-cs"/>
              </a:rPr>
              <a:t>, meaning “people,” and </a:t>
            </a:r>
            <a:r>
              <a:rPr lang="en-CA" sz="1200" i="1" kern="1200" dirty="0" err="1">
                <a:solidFill>
                  <a:schemeClr val="tx1"/>
                </a:solidFill>
                <a:effectLst/>
                <a:latin typeface="+mn-lt"/>
                <a:ea typeface="+mn-ea"/>
                <a:cs typeface="+mn-cs"/>
              </a:rPr>
              <a:t>kratos</a:t>
            </a:r>
            <a:r>
              <a:rPr lang="en-CA" sz="1200" kern="1200" dirty="0">
                <a:solidFill>
                  <a:schemeClr val="tx1"/>
                </a:solidFill>
                <a:effectLst/>
                <a:latin typeface="+mn-lt"/>
                <a:ea typeface="+mn-ea"/>
                <a:cs typeface="+mn-cs"/>
              </a:rPr>
              <a:t>, meaning “power.”</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b="1" kern="1200" dirty="0">
                <a:solidFill>
                  <a:schemeClr val="tx1"/>
                </a:solidFill>
                <a:effectLst/>
                <a:latin typeface="+mn-lt"/>
                <a:ea typeface="+mn-ea"/>
                <a:cs typeface="+mn-cs"/>
              </a:rPr>
              <a:t>(Click for the animation)</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In Greek, this word therefore referred to the government of the people, or a government formed by the people, for the people.</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In a democracy, decisions are made based on what the citizens want. Everyone is equally important.</a:t>
            </a:r>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Ask if the students have any questions and answer them.</a:t>
            </a:r>
            <a:endParaRPr lang="fr-CA" sz="1200" kern="1200" dirty="0">
              <a:solidFill>
                <a:schemeClr val="tx1"/>
              </a:solidFill>
              <a:effectLst/>
              <a:latin typeface="+mn-lt"/>
              <a:ea typeface="+mn-ea"/>
              <a:cs typeface="+mn-cs"/>
            </a:endParaRPr>
          </a:p>
          <a:p>
            <a:endParaRPr lang="fr-CA" sz="1000" dirty="0">
              <a:effectLst/>
              <a:latin typeface="+mn-lt"/>
              <a:ea typeface="Calibri" panose="020F0502020204030204" pitchFamily="34" charset="0"/>
              <a:cs typeface="Calibri" panose="020F0502020204030204" pitchFamily="34" charset="0"/>
            </a:endParaRP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D5E83F-C276-4857-8C36-7BB3C86D647E}"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92409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98851-59B3-FB10-3DDE-21707DAAEEC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9B15260-98CC-E570-5B9D-2A64737AC1B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4BB15E4-906E-6284-6254-A36E85A7AA8F}"/>
              </a:ext>
            </a:extLst>
          </p:cNvPr>
          <p:cNvSpPr>
            <a:spLocks noGrp="1"/>
          </p:cNvSpPr>
          <p:nvPr>
            <p:ph type="body" idx="1"/>
          </p:nvPr>
        </p:nvSpPr>
        <p:spPr/>
        <p:txBody>
          <a:bodyPr/>
          <a:lstStyle/>
          <a:p>
            <a:r>
              <a:rPr lang="en-CA" sz="1200" b="1" kern="1200">
                <a:solidFill>
                  <a:schemeClr val="tx1"/>
                </a:solidFill>
                <a:effectLst/>
                <a:latin typeface="+mn-lt"/>
                <a:ea typeface="+mn-ea"/>
                <a:cs typeface="+mn-cs"/>
              </a:rPr>
              <a:t>Suggested animation</a:t>
            </a:r>
            <a:endParaRPr lang="fr-CA" sz="1200" kern="1200">
              <a:solidFill>
                <a:schemeClr val="tx1"/>
              </a:solidFill>
              <a:effectLst/>
              <a:latin typeface="+mn-lt"/>
              <a:ea typeface="+mn-ea"/>
              <a:cs typeface="+mn-cs"/>
            </a:endParaRPr>
          </a:p>
          <a:p>
            <a:endParaRPr lang="en-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Ask the students the following question:</a:t>
            </a:r>
            <a:endParaRPr lang="fr-CA"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a:solidFill>
                  <a:schemeClr val="tx1"/>
                </a:solidFill>
                <a:effectLst/>
                <a:latin typeface="+mn-lt"/>
                <a:ea typeface="+mn-ea"/>
                <a:cs typeface="+mn-cs"/>
              </a:rPr>
              <a:t>True or false? Democracy can take </a:t>
            </a:r>
            <a:r>
              <a:rPr lang="en-CA" sz="1200" b="1" kern="1200">
                <a:solidFill>
                  <a:schemeClr val="tx1"/>
                </a:solidFill>
                <a:effectLst/>
                <a:latin typeface="+mn-lt"/>
                <a:ea typeface="+mn-ea"/>
                <a:cs typeface="+mn-cs"/>
              </a:rPr>
              <a:t>different forms</a:t>
            </a:r>
            <a:r>
              <a:rPr lang="en-CA" sz="1200" kern="1200">
                <a:solidFill>
                  <a:schemeClr val="tx1"/>
                </a:solidFill>
                <a:effectLst/>
                <a:latin typeface="+mn-lt"/>
                <a:ea typeface="+mn-ea"/>
                <a:cs typeface="+mn-cs"/>
              </a:rPr>
              <a:t>.</a:t>
            </a:r>
            <a:endParaRPr lang="fr-CA"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Invite the students who answered true to raise their hand, then do the same with those who answered false.</a:t>
            </a:r>
            <a:endParaRPr lang="fr-CA" sz="1200" kern="1200">
              <a:solidFill>
                <a:schemeClr val="tx1"/>
              </a:solidFill>
              <a:effectLst/>
              <a:latin typeface="+mn-lt"/>
              <a:ea typeface="+mn-ea"/>
              <a:cs typeface="+mn-cs"/>
            </a:endParaRPr>
          </a:p>
          <a:p>
            <a:pPr>
              <a:spcAft>
                <a:spcPts val="612"/>
              </a:spcAft>
            </a:pPr>
            <a:endParaRPr lang="fr-CA" sz="1000">
              <a:solidFill>
                <a:srgbClr val="000000"/>
              </a:solidFill>
              <a:effectLst/>
              <a:latin typeface="+mn-lt"/>
              <a:ea typeface="Cambria" panose="02040503050406030204" pitchFamily="18"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66FB201B-BC1E-109B-30C2-DB37D15CA7B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D5E83F-C276-4857-8C36-7BB3C86D647E}"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79718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7B653-FCA3-A243-A31F-C36B6167120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9D5F513-8003-8036-6C18-5E0AAC635A6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7C7605C-8F9A-8961-A299-BEC1C6FEEE68}"/>
              </a:ext>
            </a:extLst>
          </p:cNvPr>
          <p:cNvSpPr>
            <a:spLocks noGrp="1"/>
          </p:cNvSpPr>
          <p:nvPr>
            <p:ph type="body" idx="1"/>
          </p:nvPr>
        </p:nvSpPr>
        <p:spPr/>
        <p:txBody>
          <a:bodyPr/>
          <a:lstStyle/>
          <a:p>
            <a:r>
              <a:rPr lang="en-CA" sz="1200" b="1" kern="1200">
                <a:solidFill>
                  <a:schemeClr val="tx1"/>
                </a:solidFill>
                <a:effectLst/>
                <a:latin typeface="+mn-lt"/>
                <a:ea typeface="+mn-ea"/>
                <a:cs typeface="+mn-cs"/>
              </a:rPr>
              <a:t>Suggested animation</a:t>
            </a:r>
            <a:endParaRPr lang="fr-CA" sz="1200" kern="1200">
              <a:solidFill>
                <a:schemeClr val="tx1"/>
              </a:solidFill>
              <a:effectLst/>
              <a:latin typeface="+mn-lt"/>
              <a:ea typeface="+mn-ea"/>
              <a:cs typeface="+mn-cs"/>
            </a:endParaRPr>
          </a:p>
          <a:p>
            <a:endParaRPr lang="en-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Tell the students that the answer is </a:t>
            </a:r>
            <a:r>
              <a:rPr lang="en-CA" sz="1200" b="1" kern="1200">
                <a:solidFill>
                  <a:schemeClr val="tx1"/>
                </a:solidFill>
                <a:effectLst/>
                <a:latin typeface="+mn-lt"/>
                <a:ea typeface="+mn-ea"/>
                <a:cs typeface="+mn-cs"/>
              </a:rPr>
              <a:t>true</a:t>
            </a:r>
            <a:r>
              <a:rPr lang="en-CA" sz="1200" kern="1200">
                <a:solidFill>
                  <a:schemeClr val="tx1"/>
                </a:solidFill>
                <a:effectLst/>
                <a:latin typeface="+mn-lt"/>
                <a:ea typeface="+mn-ea"/>
                <a:cs typeface="+mn-cs"/>
              </a:rPr>
              <a:t>.</a:t>
            </a:r>
            <a:endParaRPr lang="fr-CA"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pPr>
              <a:spcAft>
                <a:spcPts val="612"/>
              </a:spcAft>
            </a:pPr>
            <a:endParaRPr lang="fr-CA" sz="1000">
              <a:solidFill>
                <a:srgbClr val="000000"/>
              </a:solidFill>
              <a:effectLst/>
              <a:latin typeface="+mn-lt"/>
              <a:ea typeface="Cambria" panose="02040503050406030204" pitchFamily="18"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80291E5D-B45F-3E03-C9FF-3E9C5DC1FEF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D5E83F-C276-4857-8C36-7BB3C86D647E}"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5936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6E7C5-0B15-50A1-0A1D-FFB78A2B409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872C23F-3829-FEDC-4168-7B0A8A7F4FB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133275E-91AA-DD9F-9CBC-F76DD10CBA02}"/>
              </a:ext>
            </a:extLst>
          </p:cNvPr>
          <p:cNvSpPr>
            <a:spLocks noGrp="1"/>
          </p:cNvSpPr>
          <p:nvPr>
            <p:ph type="body" idx="1"/>
          </p:nvPr>
        </p:nvSpPr>
        <p:spPr/>
        <p:txBody>
          <a:bodyPr/>
          <a:lstStyle/>
          <a:p>
            <a:r>
              <a:rPr lang="en-CA" sz="1200" b="1" kern="1200">
                <a:solidFill>
                  <a:schemeClr val="tx1"/>
                </a:solidFill>
                <a:effectLst/>
                <a:latin typeface="+mn-lt"/>
                <a:ea typeface="+mn-ea"/>
                <a:cs typeface="+mn-cs"/>
              </a:rPr>
              <a:t>Suggested animation</a:t>
            </a:r>
            <a:endParaRPr lang="fr-CA" sz="1200" kern="1200">
              <a:solidFill>
                <a:schemeClr val="tx1"/>
              </a:solidFill>
              <a:effectLst/>
              <a:latin typeface="+mn-lt"/>
              <a:ea typeface="+mn-ea"/>
              <a:cs typeface="+mn-cs"/>
            </a:endParaRPr>
          </a:p>
          <a:p>
            <a:endParaRPr lang="en-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Democracy can take different forms. </a:t>
            </a:r>
            <a:endParaRPr lang="fr-CA"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b="1" kern="1200">
                <a:solidFill>
                  <a:schemeClr val="tx1"/>
                </a:solidFill>
                <a:effectLst/>
                <a:latin typeface="+mn-lt"/>
                <a:ea typeface="+mn-ea"/>
                <a:cs typeface="+mn-cs"/>
              </a:rPr>
              <a:t>(Click for the animation)</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a:solidFill>
                  <a:schemeClr val="tx1"/>
                </a:solidFill>
                <a:effectLst/>
                <a:latin typeface="+mn-lt"/>
                <a:ea typeface="+mn-ea"/>
                <a:cs typeface="+mn-cs"/>
              </a:rPr>
              <a:t>Democracy is </a:t>
            </a:r>
            <a:r>
              <a:rPr lang="en-CA" sz="1200" b="1" kern="1200">
                <a:solidFill>
                  <a:schemeClr val="tx1"/>
                </a:solidFill>
                <a:effectLst/>
                <a:latin typeface="+mn-lt"/>
                <a:ea typeface="+mn-ea"/>
                <a:cs typeface="+mn-cs"/>
              </a:rPr>
              <a:t>direct</a:t>
            </a:r>
            <a:r>
              <a:rPr lang="en-CA" sz="1200" kern="1200">
                <a:solidFill>
                  <a:schemeClr val="tx1"/>
                </a:solidFill>
                <a:effectLst/>
                <a:latin typeface="+mn-lt"/>
                <a:ea typeface="+mn-ea"/>
                <a:cs typeface="+mn-cs"/>
              </a:rPr>
              <a:t> when people vote by a show of hands to make decisions together. When a class or group chooses an activity by raising their hands, they are practising direct democracy.</a:t>
            </a:r>
            <a:endParaRPr lang="fr-CA" sz="1200" kern="1200">
              <a:solidFill>
                <a:schemeClr val="tx1"/>
              </a:solidFill>
              <a:effectLst/>
              <a:latin typeface="+mn-lt"/>
              <a:ea typeface="+mn-ea"/>
              <a:cs typeface="+mn-cs"/>
            </a:endParaRPr>
          </a:p>
          <a:p>
            <a:r>
              <a:rPr lang="en-CA" sz="1200" b="1"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b="1" kern="1200">
                <a:solidFill>
                  <a:schemeClr val="tx1"/>
                </a:solidFill>
                <a:effectLst/>
                <a:latin typeface="+mn-lt"/>
                <a:ea typeface="+mn-ea"/>
                <a:cs typeface="+mn-cs"/>
              </a:rPr>
              <a:t>(Click for the animation)</a:t>
            </a:r>
            <a:endParaRPr lang="fr-CA" sz="1200" kern="120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a:solidFill>
                  <a:schemeClr val="tx1"/>
                </a:solidFill>
                <a:effectLst/>
                <a:latin typeface="+mn-lt"/>
                <a:ea typeface="+mn-ea"/>
                <a:cs typeface="+mn-cs"/>
              </a:rPr>
              <a:t>Democracy is </a:t>
            </a:r>
            <a:r>
              <a:rPr lang="en-CA" sz="1200" b="1" kern="1200">
                <a:solidFill>
                  <a:schemeClr val="tx1"/>
                </a:solidFill>
                <a:effectLst/>
                <a:latin typeface="+mn-lt"/>
                <a:ea typeface="+mn-ea"/>
                <a:cs typeface="+mn-cs"/>
              </a:rPr>
              <a:t>representative</a:t>
            </a:r>
            <a:r>
              <a:rPr lang="en-CA" sz="1200" kern="1200">
                <a:solidFill>
                  <a:schemeClr val="tx1"/>
                </a:solidFill>
                <a:effectLst/>
                <a:latin typeface="+mn-lt"/>
                <a:ea typeface="+mn-ea"/>
                <a:cs typeface="+mn-cs"/>
              </a:rPr>
              <a:t> when the people express what they want through elected representatives. These representatives make decisions on behalf of the population; for example, they establish laws or by-laws. This is the type of democracy we have in Québec. </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a:solidFill>
                  <a:schemeClr val="tx1"/>
                </a:solidFill>
                <a:effectLst/>
                <a:latin typeface="+mn-lt"/>
                <a:ea typeface="+mn-ea"/>
                <a:cs typeface="+mn-cs"/>
              </a:rPr>
              <a:t>For example, in a youth centre, a young person can represent their peers on the board of directors. In a school, students can elect representatives to a student council. The representatives are the voice of the group and carry out projects that improve quality of life in the school or organization. </a:t>
            </a:r>
          </a:p>
          <a:p>
            <a:pPr marL="171450" lvl="0" indent="-171450">
              <a:buFont typeface="Arial" panose="020B0604020202020204" pitchFamily="34" charset="0"/>
              <a:buChar char="•"/>
            </a:pPr>
            <a:r>
              <a:rPr lang="en-CA" sz="1200" kern="1200">
                <a:solidFill>
                  <a:schemeClr val="tx1"/>
                </a:solidFill>
                <a:effectLst/>
                <a:latin typeface="+mn-lt"/>
                <a:ea typeface="+mn-ea"/>
                <a:cs typeface="+mn-cs"/>
              </a:rPr>
              <a:t>Several characteristics of representative democracy are present in schools: elections are held, values are shared, and democratic practices and a code of conduct are followed. These are ways of bringing democracy to life.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If possible, make connections with the students’ posters (for example: representatives, ballots, electors).</a:t>
            </a:r>
            <a:endParaRPr lang="fr-CA"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 </a:t>
            </a:r>
            <a:endParaRPr lang="fr-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Ask if the students have any questions and answer them.</a:t>
            </a:r>
            <a:endParaRPr lang="fr-CA" sz="1200" kern="1200">
              <a:solidFill>
                <a:schemeClr val="tx1"/>
              </a:solidFill>
              <a:effectLst/>
              <a:latin typeface="+mn-lt"/>
              <a:ea typeface="+mn-ea"/>
              <a:cs typeface="+mn-cs"/>
            </a:endParaRPr>
          </a:p>
          <a:p>
            <a:r>
              <a:rPr lang="fr-CA" sz="1200" kern="1200">
                <a:solidFill>
                  <a:schemeClr val="tx1"/>
                </a:solidFill>
                <a:effectLst/>
                <a:latin typeface="+mn-lt"/>
                <a:ea typeface="+mn-ea"/>
                <a:cs typeface="+mn-cs"/>
              </a:rPr>
              <a:t>---------------------------------------------------------------------------------------------------------------</a:t>
            </a:r>
          </a:p>
          <a:p>
            <a:r>
              <a:rPr lang="fr-CA" sz="1200" kern="1200">
                <a:solidFill>
                  <a:schemeClr val="tx1"/>
                </a:solidFill>
                <a:effectLst/>
                <a:latin typeface="+mn-lt"/>
                <a:ea typeface="+mn-ea"/>
                <a:cs typeface="+mn-cs"/>
              </a:rPr>
              <a:t>Image source: </a:t>
            </a:r>
          </a:p>
          <a:p>
            <a:r>
              <a:rPr lang="fr-CA" sz="1200" u="sng" kern="1200">
                <a:solidFill>
                  <a:schemeClr val="tx1"/>
                </a:solidFill>
                <a:effectLst/>
                <a:latin typeface="+mn-lt"/>
                <a:ea typeface="+mn-ea"/>
                <a:cs typeface="+mn-cs"/>
                <a:hlinkClick r:id="rId3"/>
              </a:rPr>
              <a:t>Mains Levées Grouper – Free </a:t>
            </a:r>
            <a:r>
              <a:rPr lang="fr-CA" sz="1200" u="sng" kern="1200" err="1">
                <a:solidFill>
                  <a:schemeClr val="tx1"/>
                </a:solidFill>
                <a:effectLst/>
                <a:latin typeface="+mn-lt"/>
                <a:ea typeface="+mn-ea"/>
                <a:cs typeface="+mn-cs"/>
                <a:hlinkClick r:id="rId3"/>
              </a:rPr>
              <a:t>vector</a:t>
            </a:r>
            <a:r>
              <a:rPr lang="fr-CA" sz="1200" u="sng" kern="1200">
                <a:solidFill>
                  <a:schemeClr val="tx1"/>
                </a:solidFill>
                <a:effectLst/>
                <a:latin typeface="+mn-lt"/>
                <a:ea typeface="+mn-ea"/>
                <a:cs typeface="+mn-cs"/>
                <a:hlinkClick r:id="rId3"/>
              </a:rPr>
              <a:t> images on </a:t>
            </a:r>
            <a:r>
              <a:rPr lang="fr-CA" sz="1200" u="sng" kern="1200" err="1">
                <a:solidFill>
                  <a:schemeClr val="tx1"/>
                </a:solidFill>
                <a:effectLst/>
                <a:latin typeface="+mn-lt"/>
                <a:ea typeface="+mn-ea"/>
                <a:cs typeface="+mn-cs"/>
                <a:hlinkClick r:id="rId3"/>
              </a:rPr>
              <a:t>Pixabay</a:t>
            </a:r>
            <a:endParaRPr lang="fr-CA" sz="1000" b="1" kern="1200" cap="small">
              <a:solidFill>
                <a:schemeClr val="tx1"/>
              </a:solidFill>
              <a:effectLst/>
              <a:ea typeface="+mn-ea"/>
              <a:cs typeface="+mn-cs"/>
            </a:endParaRPr>
          </a:p>
        </p:txBody>
      </p:sp>
      <p:sp>
        <p:nvSpPr>
          <p:cNvPr id="4" name="Espace réservé du numéro de diapositive 3">
            <a:extLst>
              <a:ext uri="{FF2B5EF4-FFF2-40B4-BE49-F238E27FC236}">
                <a16:creationId xmlns:a16="http://schemas.microsoft.com/office/drawing/2014/main" id="{9CA81B39-79EE-6AFA-0F28-F81D4223A41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D5E83F-C276-4857-8C36-7BB3C86D647E}"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61687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7D7E7-9C21-2B08-247B-353CBAD78C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48425BD-EB64-41DB-44C8-98067F1BAE0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71BE587-5CAF-AC4F-6BE5-D9A45CAE73F7}"/>
              </a:ext>
            </a:extLst>
          </p:cNvPr>
          <p:cNvSpPr>
            <a:spLocks noGrp="1"/>
          </p:cNvSpPr>
          <p:nvPr>
            <p:ph type="body" idx="1"/>
          </p:nvPr>
        </p:nvSpPr>
        <p:spPr/>
        <p:txBody>
          <a:bodyPr/>
          <a:lstStyle/>
          <a:p>
            <a:r>
              <a:rPr lang="en-CA" sz="1200" b="1" kern="1200" dirty="0">
                <a:solidFill>
                  <a:schemeClr val="tx1"/>
                </a:solidFill>
                <a:effectLst/>
                <a:latin typeface="+mn-lt"/>
                <a:ea typeface="+mn-ea"/>
                <a:cs typeface="+mn-cs"/>
              </a:rPr>
              <a:t>Suggested animation</a:t>
            </a:r>
            <a:endParaRPr lang="fr-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Ask the students the following question:</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What are the main characteristics of </a:t>
            </a:r>
            <a:r>
              <a:rPr lang="en-CA" sz="1200" b="1" kern="1200" dirty="0">
                <a:solidFill>
                  <a:schemeClr val="tx1"/>
                </a:solidFill>
                <a:effectLst/>
                <a:latin typeface="+mn-lt"/>
                <a:ea typeface="+mn-ea"/>
                <a:cs typeface="+mn-cs"/>
              </a:rPr>
              <a:t>our democracy</a:t>
            </a:r>
            <a:r>
              <a:rPr lang="en-CA" sz="1200" kern="1200" dirty="0">
                <a:solidFill>
                  <a:schemeClr val="tx1"/>
                </a:solidFill>
                <a:effectLst/>
                <a:latin typeface="+mn-lt"/>
                <a:ea typeface="+mn-ea"/>
                <a:cs typeface="+mn-cs"/>
              </a:rPr>
              <a:t>?</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Take a few answers.</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b="1" kern="1200" dirty="0">
                <a:solidFill>
                  <a:schemeClr val="tx1"/>
                </a:solidFill>
                <a:effectLst/>
                <a:latin typeface="+mn-lt"/>
                <a:ea typeface="+mn-ea"/>
                <a:cs typeface="+mn-cs"/>
              </a:rPr>
              <a:t>(Click for the animation)</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Elections are free and there are multiple candidates.</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The elected candidate is the one who received more votes than the other candidates.</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b="1" kern="1200" dirty="0">
                <a:solidFill>
                  <a:schemeClr val="tx1"/>
                </a:solidFill>
                <a:effectLst/>
                <a:latin typeface="+mn-lt"/>
                <a:ea typeface="+mn-ea"/>
                <a:cs typeface="+mn-cs"/>
              </a:rPr>
              <a:t>(Click for the animation)</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Citizens can express themselves freely.</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Freedom of the press allows journalists to investigate and report information. No one can dictate what they can say or write.</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Several fundamental rights and freedoms, such as the right to vote and the right to protest, are protected by charters. A charter is like the code of conduct in your school. In Canada, there is the </a:t>
            </a:r>
            <a:r>
              <a:rPr lang="en-CA" sz="1200" i="1" kern="1200" dirty="0">
                <a:solidFill>
                  <a:schemeClr val="tx1"/>
                </a:solidFill>
                <a:effectLst/>
                <a:latin typeface="+mn-lt"/>
                <a:ea typeface="+mn-ea"/>
                <a:cs typeface="+mn-cs"/>
              </a:rPr>
              <a:t>Canadian Charter of Rights and Freedoms</a:t>
            </a:r>
            <a:r>
              <a:rPr lang="en-CA" sz="1200" kern="1200" dirty="0">
                <a:solidFill>
                  <a:schemeClr val="tx1"/>
                </a:solidFill>
                <a:effectLst/>
                <a:latin typeface="+mn-lt"/>
                <a:ea typeface="+mn-ea"/>
                <a:cs typeface="+mn-cs"/>
              </a:rPr>
              <a:t>; and in Québec, there is the </a:t>
            </a:r>
            <a:r>
              <a:rPr lang="en-CA" sz="1200" i="1" kern="1200" dirty="0">
                <a:solidFill>
                  <a:schemeClr val="tx1"/>
                </a:solidFill>
                <a:effectLst/>
                <a:latin typeface="+mn-lt"/>
                <a:ea typeface="+mn-ea"/>
                <a:cs typeface="+mn-cs"/>
              </a:rPr>
              <a:t>Charter of Human Rights and Freedoms</a:t>
            </a:r>
            <a:r>
              <a:rPr lang="en-CA"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b="1" kern="1200" dirty="0">
                <a:solidFill>
                  <a:schemeClr val="tx1"/>
                </a:solidFill>
                <a:effectLst/>
                <a:latin typeface="+mn-lt"/>
                <a:ea typeface="+mn-ea"/>
                <a:cs typeface="+mn-cs"/>
              </a:rPr>
              <a:t>(Click for the animation)</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The sharing of democratic values such as freedom and equality.</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If possible, make connections with the students’ posters (for example: representatives, ballots, electors).</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Ask if the students have any questions and answer them.</a:t>
            </a:r>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a:t>
            </a:r>
          </a:p>
          <a:p>
            <a:r>
              <a:rPr lang="fr-CA" sz="1200" kern="1200" dirty="0">
                <a:solidFill>
                  <a:schemeClr val="tx1"/>
                </a:solidFill>
                <a:effectLst/>
                <a:latin typeface="+mn-lt"/>
                <a:ea typeface="+mn-ea"/>
                <a:cs typeface="+mn-cs"/>
              </a:rPr>
              <a:t>Image sources: </a:t>
            </a:r>
          </a:p>
          <a:p>
            <a:r>
              <a:rPr lang="fr-CA" sz="1200" u="sng" kern="1200" dirty="0">
                <a:solidFill>
                  <a:schemeClr val="tx1"/>
                </a:solidFill>
                <a:effectLst/>
                <a:latin typeface="+mn-lt"/>
                <a:ea typeface="+mn-ea"/>
                <a:cs typeface="+mn-cs"/>
                <a:hlinkClick r:id="rId3"/>
              </a:rPr>
              <a:t>Urne Électorale Élections Voter – Free </a:t>
            </a:r>
            <a:r>
              <a:rPr lang="fr-CA" sz="1200" u="sng" kern="1200" dirty="0" err="1">
                <a:solidFill>
                  <a:schemeClr val="tx1"/>
                </a:solidFill>
                <a:effectLst/>
                <a:latin typeface="+mn-lt"/>
                <a:ea typeface="+mn-ea"/>
                <a:cs typeface="+mn-cs"/>
                <a:hlinkClick r:id="rId3"/>
              </a:rPr>
              <a:t>vector</a:t>
            </a:r>
            <a:r>
              <a:rPr lang="fr-CA" sz="1200" u="sng" kern="1200" dirty="0">
                <a:solidFill>
                  <a:schemeClr val="tx1"/>
                </a:solidFill>
                <a:effectLst/>
                <a:latin typeface="+mn-lt"/>
                <a:ea typeface="+mn-ea"/>
                <a:cs typeface="+mn-cs"/>
                <a:hlinkClick r:id="rId3"/>
              </a:rPr>
              <a:t> images on </a:t>
            </a:r>
            <a:r>
              <a:rPr lang="fr-CA" sz="1200" u="sng" kern="1200" dirty="0" err="1">
                <a:solidFill>
                  <a:schemeClr val="tx1"/>
                </a:solidFill>
                <a:effectLst/>
                <a:latin typeface="+mn-lt"/>
                <a:ea typeface="+mn-ea"/>
                <a:cs typeface="+mn-cs"/>
                <a:hlinkClick r:id="rId3"/>
              </a:rPr>
              <a:t>Pixabay</a:t>
            </a:r>
            <a:endParaRPr lang="fr-CA" sz="1200" kern="1200" dirty="0">
              <a:solidFill>
                <a:schemeClr val="tx1"/>
              </a:solidFill>
              <a:effectLst/>
              <a:latin typeface="+mn-lt"/>
              <a:ea typeface="+mn-ea"/>
              <a:cs typeface="+mn-cs"/>
            </a:endParaRPr>
          </a:p>
          <a:p>
            <a:r>
              <a:rPr lang="en-CA" sz="1200" u="sng" kern="1200" dirty="0">
                <a:solidFill>
                  <a:schemeClr val="tx1"/>
                </a:solidFill>
                <a:effectLst/>
                <a:latin typeface="+mn-lt"/>
                <a:ea typeface="+mn-ea"/>
                <a:cs typeface="+mn-cs"/>
                <a:hlinkClick r:id="rId4"/>
              </a:rPr>
              <a:t>Se </a:t>
            </a:r>
            <a:r>
              <a:rPr lang="en-CA" sz="1200" u="sng" kern="1200" dirty="0" err="1">
                <a:solidFill>
                  <a:schemeClr val="tx1"/>
                </a:solidFill>
                <a:effectLst/>
                <a:latin typeface="+mn-lt"/>
                <a:ea typeface="+mn-ea"/>
                <a:cs typeface="+mn-cs"/>
                <a:hlinkClick r:id="rId4"/>
              </a:rPr>
              <a:t>Battre</a:t>
            </a:r>
            <a:r>
              <a:rPr lang="en-CA" sz="1200" u="sng" kern="1200" dirty="0">
                <a:solidFill>
                  <a:schemeClr val="tx1"/>
                </a:solidFill>
                <a:effectLst/>
                <a:latin typeface="+mn-lt"/>
                <a:ea typeface="+mn-ea"/>
                <a:cs typeface="+mn-cs"/>
                <a:hlinkClick r:id="rId4"/>
              </a:rPr>
              <a:t> </a:t>
            </a:r>
            <a:r>
              <a:rPr lang="en-CA" sz="1200" u="sng" kern="1200" dirty="0" err="1">
                <a:solidFill>
                  <a:schemeClr val="tx1"/>
                </a:solidFill>
                <a:effectLst/>
                <a:latin typeface="+mn-lt"/>
                <a:ea typeface="+mn-ea"/>
                <a:cs typeface="+mn-cs"/>
                <a:hlinkClick r:id="rId4"/>
              </a:rPr>
              <a:t>Poing</a:t>
            </a:r>
            <a:r>
              <a:rPr lang="en-CA" sz="1200" u="sng" kern="1200" dirty="0">
                <a:solidFill>
                  <a:schemeClr val="tx1"/>
                </a:solidFill>
                <a:effectLst/>
                <a:latin typeface="+mn-lt"/>
                <a:ea typeface="+mn-ea"/>
                <a:cs typeface="+mn-cs"/>
                <a:hlinkClick r:id="rId4"/>
              </a:rPr>
              <a:t> Micro – Free vector images on </a:t>
            </a:r>
            <a:r>
              <a:rPr lang="en-CA" sz="1200" u="sng" kern="1200" dirty="0" err="1">
                <a:solidFill>
                  <a:schemeClr val="tx1"/>
                </a:solidFill>
                <a:effectLst/>
                <a:latin typeface="+mn-lt"/>
                <a:ea typeface="+mn-ea"/>
                <a:cs typeface="+mn-cs"/>
                <a:hlinkClick r:id="rId4"/>
              </a:rPr>
              <a:t>Pixabay</a:t>
            </a:r>
            <a:endParaRPr lang="fr-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612"/>
              </a:spcAft>
              <a:buClrTx/>
              <a:buSzTx/>
              <a:buFontTx/>
              <a:buNone/>
              <a:tabLst/>
              <a:defRPr/>
            </a:pPr>
            <a:endParaRPr lang="fr-CA" sz="1000" b="1" kern="1200" cap="small" dirty="0">
              <a:solidFill>
                <a:schemeClr val="tx1"/>
              </a:solidFill>
              <a:effectLst/>
              <a:ea typeface="+mn-ea"/>
              <a:cs typeface="+mn-cs"/>
            </a:endParaRPr>
          </a:p>
        </p:txBody>
      </p:sp>
      <p:sp>
        <p:nvSpPr>
          <p:cNvPr id="4" name="Espace réservé du numéro de diapositive 3">
            <a:extLst>
              <a:ext uri="{FF2B5EF4-FFF2-40B4-BE49-F238E27FC236}">
                <a16:creationId xmlns:a16="http://schemas.microsoft.com/office/drawing/2014/main" id="{856B0A9A-9FF1-1C6C-3986-C3DE23C6E65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D5E83F-C276-4857-8C36-7BB3C86D647E}"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75233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Diapositive de tit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5EE07CD-69E5-8890-81AD-E7DC32E96B40}"/>
              </a:ext>
            </a:extLst>
          </p:cNvPr>
          <p:cNvPicPr>
            <a:picLocks noChangeAspect="1"/>
          </p:cNvPicPr>
          <p:nvPr userDrawn="1"/>
        </p:nvPicPr>
        <p:blipFill>
          <a:blip r:embed="rId2"/>
          <a:srcRect/>
          <a:stretch/>
        </p:blipFill>
        <p:spPr>
          <a:xfrm>
            <a:off x="0" y="0"/>
            <a:ext cx="12192000" cy="6858000"/>
          </a:xfrm>
          <a:prstGeom prst="rect">
            <a:avLst/>
          </a:prstGeom>
        </p:spPr>
      </p:pic>
      <p:pic>
        <p:nvPicPr>
          <p:cNvPr id="13" name="Image 12">
            <a:extLst>
              <a:ext uri="{FF2B5EF4-FFF2-40B4-BE49-F238E27FC236}">
                <a16:creationId xmlns:a16="http://schemas.microsoft.com/office/drawing/2014/main" id="{9710F6CF-ED64-8184-B7D0-BDDC822065EB}"/>
              </a:ext>
            </a:extLst>
          </p:cNvPr>
          <p:cNvPicPr>
            <a:picLocks noChangeAspect="1"/>
          </p:cNvPicPr>
          <p:nvPr userDrawn="1"/>
        </p:nvPicPr>
        <p:blipFill>
          <a:blip r:embed="rId3"/>
          <a:stretch>
            <a:fillRect/>
          </a:stretch>
        </p:blipFill>
        <p:spPr>
          <a:xfrm>
            <a:off x="9446591" y="5513411"/>
            <a:ext cx="1864139" cy="687777"/>
          </a:xfrm>
          <a:prstGeom prst="rect">
            <a:avLst/>
          </a:prstGeom>
        </p:spPr>
      </p:pic>
      <p:sp>
        <p:nvSpPr>
          <p:cNvPr id="17" name="Title 1">
            <a:extLst>
              <a:ext uri="{FF2B5EF4-FFF2-40B4-BE49-F238E27FC236}">
                <a16:creationId xmlns:a16="http://schemas.microsoft.com/office/drawing/2014/main" id="{59A1FD2B-8EBE-7377-FFC6-FF7CED0865DF}"/>
              </a:ext>
            </a:extLst>
          </p:cNvPr>
          <p:cNvSpPr>
            <a:spLocks noGrp="1"/>
          </p:cNvSpPr>
          <p:nvPr>
            <p:ph type="ctrTitle" hasCustomPrompt="1"/>
          </p:nvPr>
        </p:nvSpPr>
        <p:spPr>
          <a:xfrm>
            <a:off x="6096000" y="2048002"/>
            <a:ext cx="5412260" cy="895866"/>
          </a:xfrm>
        </p:spPr>
        <p:txBody>
          <a:bodyPr anchor="t">
            <a:normAutofit/>
          </a:bodyPr>
          <a:lstStyle>
            <a:lvl1pPr algn="l">
              <a:lnSpc>
                <a:spcPct val="100000"/>
              </a:lnSpc>
              <a:defRPr sz="32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 de la présentation</a:t>
            </a:r>
            <a:endParaRPr lang="en-US"/>
          </a:p>
        </p:txBody>
      </p:sp>
    </p:spTree>
    <p:extLst>
      <p:ext uri="{BB962C8B-B14F-4D97-AF65-F5344CB8AC3E}">
        <p14:creationId xmlns:p14="http://schemas.microsoft.com/office/powerpoint/2010/main" val="1980101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30DF891-29DE-A32B-4AA4-6D85D638E3C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285E0427-99CE-1432-F48B-ECBEAC5F1D69}"/>
              </a:ext>
            </a:extLst>
          </p:cNvPr>
          <p:cNvSpPr/>
          <p:nvPr userDrawn="1"/>
        </p:nvSpPr>
        <p:spPr>
          <a:xfrm>
            <a:off x="10284977" y="1011504"/>
            <a:ext cx="1907023" cy="487140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7B53870D-C37A-8D9D-DA87-127CD12FA581}"/>
              </a:ext>
            </a:extLst>
          </p:cNvPr>
          <p:cNvSpPr/>
          <p:nvPr userDrawn="1"/>
        </p:nvSpPr>
        <p:spPr>
          <a:xfrm>
            <a:off x="0" y="0"/>
            <a:ext cx="331773" cy="6858000"/>
          </a:xfrm>
          <a:prstGeom prst="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64560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0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036EF5B0-84A3-DF3A-117F-58F5AC20F5A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215F4DF2-575F-1F93-CE69-7AAA4437748E}"/>
              </a:ext>
            </a:extLst>
          </p:cNvPr>
          <p:cNvSpPr>
            <a:spLocks noGrp="1"/>
          </p:cNvSpPr>
          <p:nvPr>
            <p:ph type="ctrTitle" hasCustomPrompt="1"/>
          </p:nvPr>
        </p:nvSpPr>
        <p:spPr>
          <a:xfrm>
            <a:off x="1841158" y="2310714"/>
            <a:ext cx="8563232" cy="1118286"/>
          </a:xfrm>
        </p:spPr>
        <p:txBody>
          <a:bodyPr anchor="t">
            <a:normAutofit/>
          </a:bodyPr>
          <a:lstStyle>
            <a:lvl1pPr algn="ctr">
              <a:defRPr sz="3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 de section</a:t>
            </a:r>
            <a:endParaRPr lang="en-US"/>
          </a:p>
        </p:txBody>
      </p:sp>
    </p:spTree>
    <p:extLst>
      <p:ext uri="{BB962C8B-B14F-4D97-AF65-F5344CB8AC3E}">
        <p14:creationId xmlns:p14="http://schemas.microsoft.com/office/powerpoint/2010/main" val="33104835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9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3DF4AC1-B72D-088F-8EFE-45E7ACD8A15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E97EFCCE-9961-538C-F640-EFB536E50FD2}"/>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
        <p:nvSpPr>
          <p:cNvPr id="2" name="Rectangle 1">
            <a:extLst>
              <a:ext uri="{FF2B5EF4-FFF2-40B4-BE49-F238E27FC236}">
                <a16:creationId xmlns:a16="http://schemas.microsoft.com/office/drawing/2014/main" id="{4059C873-D689-5012-2CAD-98612D5C79F6}"/>
              </a:ext>
            </a:extLst>
          </p:cNvPr>
          <p:cNvSpPr/>
          <p:nvPr userDrawn="1"/>
        </p:nvSpPr>
        <p:spPr>
          <a:xfrm>
            <a:off x="0" y="0"/>
            <a:ext cx="331773" cy="6858000"/>
          </a:xfrm>
          <a:prstGeom prst="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llipse 4">
            <a:extLst>
              <a:ext uri="{FF2B5EF4-FFF2-40B4-BE49-F238E27FC236}">
                <a16:creationId xmlns:a16="http://schemas.microsoft.com/office/drawing/2014/main" id="{9D32B82F-F4A8-B376-097D-02E108FF400D}"/>
              </a:ext>
            </a:extLst>
          </p:cNvPr>
          <p:cNvSpPr/>
          <p:nvPr userDrawn="1"/>
        </p:nvSpPr>
        <p:spPr>
          <a:xfrm>
            <a:off x="10589777" y="1826777"/>
            <a:ext cx="3204445" cy="3204445"/>
          </a:xfrm>
          <a:prstGeom prst="ellipse">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a:t>  </a:t>
            </a:r>
          </a:p>
        </p:txBody>
      </p:sp>
    </p:spTree>
    <p:extLst>
      <p:ext uri="{BB962C8B-B14F-4D97-AF65-F5344CB8AC3E}">
        <p14:creationId xmlns:p14="http://schemas.microsoft.com/office/powerpoint/2010/main" val="19576965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5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34FAFC45-E37D-5069-EC61-BC936490E90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A00120DA-463C-10BE-A1E2-6DE0796BF429}"/>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
        <p:nvSpPr>
          <p:cNvPr id="2" name="Rectangle 1">
            <a:extLst>
              <a:ext uri="{FF2B5EF4-FFF2-40B4-BE49-F238E27FC236}">
                <a16:creationId xmlns:a16="http://schemas.microsoft.com/office/drawing/2014/main" id="{EDA744EF-408B-522A-FE6A-025D178B70FA}"/>
              </a:ext>
            </a:extLst>
          </p:cNvPr>
          <p:cNvSpPr/>
          <p:nvPr userDrawn="1"/>
        </p:nvSpPr>
        <p:spPr>
          <a:xfrm>
            <a:off x="0" y="0"/>
            <a:ext cx="331773" cy="6858000"/>
          </a:xfrm>
          <a:prstGeom prst="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llipse 4">
            <a:extLst>
              <a:ext uri="{FF2B5EF4-FFF2-40B4-BE49-F238E27FC236}">
                <a16:creationId xmlns:a16="http://schemas.microsoft.com/office/drawing/2014/main" id="{83675FCA-3423-A3A5-E7CD-C527A7E47D3A}"/>
              </a:ext>
            </a:extLst>
          </p:cNvPr>
          <p:cNvSpPr/>
          <p:nvPr userDrawn="1"/>
        </p:nvSpPr>
        <p:spPr>
          <a:xfrm>
            <a:off x="8537537" y="5255777"/>
            <a:ext cx="3204445" cy="3204445"/>
          </a:xfrm>
          <a:prstGeom prst="ellipse">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a:t>  </a:t>
            </a:r>
          </a:p>
        </p:txBody>
      </p:sp>
    </p:spTree>
    <p:extLst>
      <p:ext uri="{BB962C8B-B14F-4D97-AF65-F5344CB8AC3E}">
        <p14:creationId xmlns:p14="http://schemas.microsoft.com/office/powerpoint/2010/main" val="14299449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4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3DF4AC1-B72D-088F-8EFE-45E7ACD8A15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E97EFCCE-9961-538C-F640-EFB536E50FD2}"/>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12120246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8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C562D2D4-06AD-5FD8-3DC0-6676194C0E8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45A88F54-BC23-13D6-9F46-C39894F78C82}"/>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23618819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7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34FAFC45-E37D-5069-EC61-BC936490E90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A00120DA-463C-10BE-A1E2-6DE0796BF429}"/>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27788427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BD1F9C8-0025-2B0D-B5E4-FEA60D1AD27C}"/>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1957646C-CBC2-A736-6A63-4311D0DC15B5}"/>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38297315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4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A62AA1D-27C8-7800-2B67-B8724998DB4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8636C36A-B15A-36C8-C2FB-320108BF0F2C}"/>
              </a:ext>
            </a:extLst>
          </p:cNvPr>
          <p:cNvSpPr>
            <a:spLocks noGrp="1"/>
          </p:cNvSpPr>
          <p:nvPr>
            <p:ph type="ctrTitle" hasCustomPrompt="1"/>
          </p:nvPr>
        </p:nvSpPr>
        <p:spPr>
          <a:xfrm>
            <a:off x="1276327" y="1299923"/>
            <a:ext cx="9325770"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38302894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3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924A110-1FEF-1D70-591A-D6C13ACE79D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DAD724D7-B6F4-0AA1-EA51-8ACF5594DAA4}"/>
              </a:ext>
            </a:extLst>
          </p:cNvPr>
          <p:cNvSpPr>
            <a:spLocks noGrp="1"/>
          </p:cNvSpPr>
          <p:nvPr>
            <p:ph type="ctrTitle" hasCustomPrompt="1"/>
          </p:nvPr>
        </p:nvSpPr>
        <p:spPr>
          <a:xfrm>
            <a:off x="1276327" y="1299923"/>
            <a:ext cx="9325770"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1244514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259E5AB5-62CD-1ED2-E4F7-7165C7CCA7CC}"/>
              </a:ext>
            </a:extLst>
          </p:cNvPr>
          <p:cNvPicPr>
            <a:picLocks noChangeAspect="1"/>
          </p:cNvPicPr>
          <p:nvPr userDrawn="1"/>
        </p:nvPicPr>
        <p:blipFill>
          <a:blip r:embed="rId2"/>
          <a:srcRect/>
          <a:stretch/>
        </p:blipFill>
        <p:spPr>
          <a:xfrm>
            <a:off x="1" y="3575"/>
            <a:ext cx="12191996" cy="6857998"/>
          </a:xfrm>
          <a:prstGeom prst="rect">
            <a:avLst/>
          </a:prstGeom>
        </p:spPr>
      </p:pic>
    </p:spTree>
    <p:extLst>
      <p:ext uri="{BB962C8B-B14F-4D97-AF65-F5344CB8AC3E}">
        <p14:creationId xmlns:p14="http://schemas.microsoft.com/office/powerpoint/2010/main" val="2214316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3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924A110-1FEF-1D70-591A-D6C13ACE79D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DAD724D7-B6F4-0AA1-EA51-8ACF5594DAA4}"/>
              </a:ext>
            </a:extLst>
          </p:cNvPr>
          <p:cNvSpPr>
            <a:spLocks noGrp="1"/>
          </p:cNvSpPr>
          <p:nvPr>
            <p:ph type="ctrTitle" hasCustomPrompt="1"/>
          </p:nvPr>
        </p:nvSpPr>
        <p:spPr>
          <a:xfrm>
            <a:off x="1276327" y="1299923"/>
            <a:ext cx="9325770"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
        <p:nvSpPr>
          <p:cNvPr id="2" name="Rectangle 1">
            <a:extLst>
              <a:ext uri="{FF2B5EF4-FFF2-40B4-BE49-F238E27FC236}">
                <a16:creationId xmlns:a16="http://schemas.microsoft.com/office/drawing/2014/main" id="{8E8B5EA6-8261-2C8E-3B37-6DFE4C126487}"/>
              </a:ext>
            </a:extLst>
          </p:cNvPr>
          <p:cNvSpPr/>
          <p:nvPr userDrawn="1"/>
        </p:nvSpPr>
        <p:spPr>
          <a:xfrm>
            <a:off x="376419" y="406399"/>
            <a:ext cx="348343" cy="1553030"/>
          </a:xfrm>
          <a:prstGeom prst="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7869650F-4192-0880-E74A-F8C23BE44EF9}"/>
              </a:ext>
            </a:extLst>
          </p:cNvPr>
          <p:cNvSpPr/>
          <p:nvPr userDrawn="1"/>
        </p:nvSpPr>
        <p:spPr>
          <a:xfrm rot="16200000">
            <a:off x="978763" y="-195945"/>
            <a:ext cx="348343" cy="1553030"/>
          </a:xfrm>
          <a:prstGeom prst="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125523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2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AECC2CBA-B6F0-921C-AA32-A95E085D31D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333F89B3-EEE5-36E3-60B2-E3B30427A8F8}"/>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8706575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1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0BFBBE56-7AEA-CA25-B94A-4549268CD1E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FAE1FD02-0634-B478-9217-843E552FA2B7}"/>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11670922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0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64C62AD-B94B-34DA-00B3-93EBBEEDA9E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DA91E489-40F1-0D45-281F-C2B9F06FC96B}"/>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9557571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9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BF302AF-6FAB-95AB-2C0C-32F52CCE4CB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3B4CD07C-F21D-C0B1-38DC-7A52289AF550}"/>
              </a:ext>
            </a:extLst>
          </p:cNvPr>
          <p:cNvSpPr>
            <a:spLocks noGrp="1"/>
          </p:cNvSpPr>
          <p:nvPr>
            <p:ph type="ctrTitle" hasCustomPrompt="1"/>
          </p:nvPr>
        </p:nvSpPr>
        <p:spPr>
          <a:xfrm>
            <a:off x="967408" y="1052788"/>
            <a:ext cx="6990343"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19806072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8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334BCE3-BFD1-170B-D67E-23ADFBE4920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2AD862EA-770C-7EF9-7581-155A07A60C0D}"/>
              </a:ext>
            </a:extLst>
          </p:cNvPr>
          <p:cNvSpPr>
            <a:spLocks noGrp="1"/>
          </p:cNvSpPr>
          <p:nvPr>
            <p:ph type="ctrTitle" hasCustomPrompt="1"/>
          </p:nvPr>
        </p:nvSpPr>
        <p:spPr>
          <a:xfrm>
            <a:off x="967408" y="1052788"/>
            <a:ext cx="6990343"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5748638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5_Diapositive de titre">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683065E7-098F-E6A4-A103-63BA8F784E80}"/>
              </a:ext>
            </a:extLst>
          </p:cNvPr>
          <p:cNvPicPr>
            <a:picLocks noChangeAspect="1"/>
          </p:cNvPicPr>
          <p:nvPr userDrawn="1"/>
        </p:nvPicPr>
        <p:blipFill>
          <a:blip r:embed="rId2"/>
          <a:stretch>
            <a:fillRect/>
          </a:stretch>
        </p:blipFill>
        <p:spPr>
          <a:xfrm>
            <a:off x="0" y="0"/>
            <a:ext cx="12192000" cy="6927802"/>
          </a:xfrm>
          <a:prstGeom prst="rect">
            <a:avLst/>
          </a:prstGeom>
        </p:spPr>
      </p:pic>
      <p:pic>
        <p:nvPicPr>
          <p:cNvPr id="4" name="Image 3">
            <a:extLst>
              <a:ext uri="{FF2B5EF4-FFF2-40B4-BE49-F238E27FC236}">
                <a16:creationId xmlns:a16="http://schemas.microsoft.com/office/drawing/2014/main" id="{B95349D5-8992-F52A-B373-EAAEAE5246C2}"/>
              </a:ext>
            </a:extLst>
          </p:cNvPr>
          <p:cNvPicPr>
            <a:picLocks noChangeAspect="1"/>
          </p:cNvPicPr>
          <p:nvPr userDrawn="1"/>
        </p:nvPicPr>
        <p:blipFill>
          <a:blip r:embed="rId3"/>
          <a:stretch>
            <a:fillRect/>
          </a:stretch>
        </p:blipFill>
        <p:spPr>
          <a:xfrm>
            <a:off x="9631942" y="5701969"/>
            <a:ext cx="1864139" cy="687777"/>
          </a:xfrm>
          <a:prstGeom prst="rect">
            <a:avLst/>
          </a:prstGeom>
        </p:spPr>
      </p:pic>
      <p:pic>
        <p:nvPicPr>
          <p:cNvPr id="5" name="Image 4">
            <a:extLst>
              <a:ext uri="{FF2B5EF4-FFF2-40B4-BE49-F238E27FC236}">
                <a16:creationId xmlns:a16="http://schemas.microsoft.com/office/drawing/2014/main" id="{4EEAE1FB-A5BB-8A28-1858-2F2875BC803C}"/>
              </a:ext>
            </a:extLst>
          </p:cNvPr>
          <p:cNvPicPr>
            <a:picLocks noChangeAspect="1"/>
          </p:cNvPicPr>
          <p:nvPr userDrawn="1"/>
        </p:nvPicPr>
        <p:blipFill>
          <a:blip r:embed="rId4"/>
          <a:stretch>
            <a:fillRect/>
          </a:stretch>
        </p:blipFill>
        <p:spPr>
          <a:xfrm>
            <a:off x="695919" y="3429000"/>
            <a:ext cx="2536712" cy="2871750"/>
          </a:xfrm>
          <a:prstGeom prst="rect">
            <a:avLst/>
          </a:prstGeom>
        </p:spPr>
      </p:pic>
    </p:spTree>
    <p:extLst>
      <p:ext uri="{BB962C8B-B14F-4D97-AF65-F5344CB8AC3E}">
        <p14:creationId xmlns:p14="http://schemas.microsoft.com/office/powerpoint/2010/main" val="1495830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7_Diapositive de titre">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EDF7C7B3-2C91-0316-878B-F667E7D3C717}"/>
              </a:ext>
            </a:extLst>
          </p:cNvPr>
          <p:cNvPicPr>
            <a:picLocks noChangeAspect="1"/>
          </p:cNvPicPr>
          <p:nvPr userDrawn="1"/>
        </p:nvPicPr>
        <p:blipFill>
          <a:blip r:embed="rId2"/>
          <a:srcRect/>
          <a:stretch/>
        </p:blipFill>
        <p:spPr>
          <a:xfrm>
            <a:off x="0" y="0"/>
            <a:ext cx="12192000" cy="6858000"/>
          </a:xfrm>
          <a:prstGeom prst="rect">
            <a:avLst/>
          </a:prstGeom>
        </p:spPr>
      </p:pic>
      <p:pic>
        <p:nvPicPr>
          <p:cNvPr id="13" name="Image 12">
            <a:extLst>
              <a:ext uri="{FF2B5EF4-FFF2-40B4-BE49-F238E27FC236}">
                <a16:creationId xmlns:a16="http://schemas.microsoft.com/office/drawing/2014/main" id="{DB28D087-4DE1-D175-5FB1-3B3AA0F66B80}"/>
              </a:ext>
            </a:extLst>
          </p:cNvPr>
          <p:cNvPicPr>
            <a:picLocks noChangeAspect="1"/>
          </p:cNvPicPr>
          <p:nvPr userDrawn="1"/>
        </p:nvPicPr>
        <p:blipFill>
          <a:blip r:embed="rId3"/>
          <a:srcRect/>
          <a:stretch/>
        </p:blipFill>
        <p:spPr>
          <a:xfrm>
            <a:off x="9655312" y="5575092"/>
            <a:ext cx="2010314" cy="691517"/>
          </a:xfrm>
          <a:prstGeom prst="rect">
            <a:avLst/>
          </a:prstGeom>
        </p:spPr>
      </p:pic>
    </p:spTree>
    <p:extLst>
      <p:ext uri="{BB962C8B-B14F-4D97-AF65-F5344CB8AC3E}">
        <p14:creationId xmlns:p14="http://schemas.microsoft.com/office/powerpoint/2010/main" val="41837942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6_Diapositive de titre">
    <p:spTree>
      <p:nvGrpSpPr>
        <p:cNvPr id="1" name=""/>
        <p:cNvGrpSpPr/>
        <p:nvPr/>
      </p:nvGrpSpPr>
      <p:grpSpPr>
        <a:xfrm>
          <a:off x="0" y="0"/>
          <a:ext cx="0" cy="0"/>
          <a:chOff x="0" y="0"/>
          <a:chExt cx="0" cy="0"/>
        </a:xfrm>
      </p:grpSpPr>
      <p:sp>
        <p:nvSpPr>
          <p:cNvPr id="7" name="Espace réservé du contenu 13">
            <a:extLst>
              <a:ext uri="{FF2B5EF4-FFF2-40B4-BE49-F238E27FC236}">
                <a16:creationId xmlns:a16="http://schemas.microsoft.com/office/drawing/2014/main" id="{A7FA4F94-1179-8D42-A71B-B8ABFEACE6BC}"/>
              </a:ext>
            </a:extLst>
          </p:cNvPr>
          <p:cNvSpPr>
            <a:spLocks noGrp="1"/>
          </p:cNvSpPr>
          <p:nvPr>
            <p:ph type="body" sz="quarter" idx="10" hasCustomPrompt="1"/>
          </p:nvPr>
        </p:nvSpPr>
        <p:spPr>
          <a:xfrm>
            <a:off x="1161237" y="2131651"/>
            <a:ext cx="9957449" cy="3690095"/>
          </a:xfrm>
          <a:prstGeom prst="rect">
            <a:avLst/>
          </a:prstGeom>
        </p:spPr>
        <p:txBody>
          <a:bodyPr>
            <a:noAutofit/>
          </a:bodyPr>
          <a:lstStyle>
            <a:lvl1pPr marL="0" indent="0">
              <a:lnSpc>
                <a:spcPct val="100000"/>
              </a:lnSpc>
              <a:buNone/>
              <a:defRPr sz="3200" b="0" i="0">
                <a:latin typeface="Helvetica" pitchFamily="2" charset="0"/>
              </a:defRPr>
            </a:lvl1pPr>
          </a:lstStyle>
          <a:p>
            <a:pPr marL="0" indent="0">
              <a:buNone/>
            </a:pPr>
            <a:r>
              <a:rPr lang="fr-FR"/>
              <a:t>Le peuple choisit ses représentants (députés) qui décident en son nom.</a:t>
            </a:r>
          </a:p>
        </p:txBody>
      </p:sp>
      <p:sp>
        <p:nvSpPr>
          <p:cNvPr id="10" name="Rectangle 9">
            <a:extLst>
              <a:ext uri="{FF2B5EF4-FFF2-40B4-BE49-F238E27FC236}">
                <a16:creationId xmlns:a16="http://schemas.microsoft.com/office/drawing/2014/main" id="{4D7B9FEF-6D6C-FF44-B756-98CDE8D2033A}"/>
              </a:ext>
            </a:extLst>
          </p:cNvPr>
          <p:cNvSpPr/>
          <p:nvPr userDrawn="1"/>
        </p:nvSpPr>
        <p:spPr>
          <a:xfrm>
            <a:off x="0" y="1"/>
            <a:ext cx="12192000" cy="1591732"/>
          </a:xfrm>
          <a:prstGeom prst="rect">
            <a:avLst/>
          </a:prstGeom>
          <a:solidFill>
            <a:srgbClr val="FFFD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2400"/>
          </a:p>
        </p:txBody>
      </p:sp>
      <p:sp>
        <p:nvSpPr>
          <p:cNvPr id="12" name="Titre 6">
            <a:extLst>
              <a:ext uri="{FF2B5EF4-FFF2-40B4-BE49-F238E27FC236}">
                <a16:creationId xmlns:a16="http://schemas.microsoft.com/office/drawing/2014/main" id="{AC2D4909-4DE1-E647-926C-787A113593A8}"/>
              </a:ext>
            </a:extLst>
          </p:cNvPr>
          <p:cNvSpPr>
            <a:spLocks noGrp="1"/>
          </p:cNvSpPr>
          <p:nvPr>
            <p:ph type="title"/>
          </p:nvPr>
        </p:nvSpPr>
        <p:spPr>
          <a:xfrm>
            <a:off x="1161236" y="539919"/>
            <a:ext cx="9957449" cy="829339"/>
          </a:xfrm>
          <a:prstGeom prst="rect">
            <a:avLst/>
          </a:prstGeom>
        </p:spPr>
        <p:txBody>
          <a:bodyPr/>
          <a:lstStyle>
            <a:lvl1pPr algn="l">
              <a:lnSpc>
                <a:spcPct val="100000"/>
              </a:lnSpc>
              <a:defRPr sz="4000" b="1" i="0" baseline="0">
                <a:latin typeface="Helvetica" pitchFamily="2" charset="0"/>
              </a:defRPr>
            </a:lvl1pPr>
          </a:lstStyle>
          <a:p>
            <a:endParaRPr lang="fr-FR"/>
          </a:p>
        </p:txBody>
      </p:sp>
    </p:spTree>
    <p:extLst>
      <p:ext uri="{BB962C8B-B14F-4D97-AF65-F5344CB8AC3E}">
        <p14:creationId xmlns:p14="http://schemas.microsoft.com/office/powerpoint/2010/main" val="3945000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Diapositive de tit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5EE07CD-69E5-8890-81AD-E7DC32E96B40}"/>
              </a:ext>
            </a:extLst>
          </p:cNvPr>
          <p:cNvPicPr>
            <a:picLocks noChangeAspect="1"/>
          </p:cNvPicPr>
          <p:nvPr userDrawn="1"/>
        </p:nvPicPr>
        <p:blipFill>
          <a:blip r:embed="rId2"/>
          <a:srcRect/>
          <a:stretch/>
        </p:blipFill>
        <p:spPr>
          <a:xfrm>
            <a:off x="0" y="0"/>
            <a:ext cx="12192000" cy="6858000"/>
          </a:xfrm>
          <a:prstGeom prst="rect">
            <a:avLst/>
          </a:prstGeom>
        </p:spPr>
      </p:pic>
      <p:pic>
        <p:nvPicPr>
          <p:cNvPr id="3" name="Image 2">
            <a:extLst>
              <a:ext uri="{FF2B5EF4-FFF2-40B4-BE49-F238E27FC236}">
                <a16:creationId xmlns:a16="http://schemas.microsoft.com/office/drawing/2014/main" id="{8B75B3CC-5FBD-DF2C-41FF-21F1753EB89F}"/>
              </a:ext>
            </a:extLst>
          </p:cNvPr>
          <p:cNvPicPr>
            <a:picLocks noChangeAspect="1"/>
          </p:cNvPicPr>
          <p:nvPr userDrawn="1"/>
        </p:nvPicPr>
        <p:blipFill>
          <a:blip r:embed="rId3"/>
          <a:stretch>
            <a:fillRect/>
          </a:stretch>
        </p:blipFill>
        <p:spPr>
          <a:xfrm>
            <a:off x="9446591" y="5513411"/>
            <a:ext cx="1864139" cy="687777"/>
          </a:xfrm>
          <a:prstGeom prst="rect">
            <a:avLst/>
          </a:prstGeom>
        </p:spPr>
      </p:pic>
      <p:sp>
        <p:nvSpPr>
          <p:cNvPr id="10" name="Title 1">
            <a:extLst>
              <a:ext uri="{FF2B5EF4-FFF2-40B4-BE49-F238E27FC236}">
                <a16:creationId xmlns:a16="http://schemas.microsoft.com/office/drawing/2014/main" id="{36FB301F-809D-8E24-9BAC-DE9D56DE84F5}"/>
              </a:ext>
            </a:extLst>
          </p:cNvPr>
          <p:cNvSpPr>
            <a:spLocks noGrp="1"/>
          </p:cNvSpPr>
          <p:nvPr>
            <p:ph type="ctrTitle" hasCustomPrompt="1"/>
          </p:nvPr>
        </p:nvSpPr>
        <p:spPr>
          <a:xfrm>
            <a:off x="6252519" y="2272363"/>
            <a:ext cx="5412260" cy="895866"/>
          </a:xfrm>
        </p:spPr>
        <p:txBody>
          <a:bodyPr anchor="t">
            <a:normAutofit/>
          </a:bodyPr>
          <a:lstStyle>
            <a:lvl1pPr algn="l">
              <a:lnSpc>
                <a:spcPct val="100000"/>
              </a:lnSpc>
              <a:defRPr sz="32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 de la présentation</a:t>
            </a:r>
            <a:endParaRPr lang="en-US"/>
          </a:p>
        </p:txBody>
      </p:sp>
    </p:spTree>
    <p:extLst>
      <p:ext uri="{BB962C8B-B14F-4D97-AF65-F5344CB8AC3E}">
        <p14:creationId xmlns:p14="http://schemas.microsoft.com/office/powerpoint/2010/main" val="2192109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Diapositive de tit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5EE07CD-69E5-8890-81AD-E7DC32E96B40}"/>
              </a:ext>
            </a:extLst>
          </p:cNvPr>
          <p:cNvPicPr>
            <a:picLocks noChangeAspect="1"/>
          </p:cNvPicPr>
          <p:nvPr userDrawn="1"/>
        </p:nvPicPr>
        <p:blipFill>
          <a:blip r:embed="rId2"/>
          <a:srcRect/>
          <a:stretch/>
        </p:blipFill>
        <p:spPr>
          <a:xfrm>
            <a:off x="0" y="0"/>
            <a:ext cx="12192000" cy="6858000"/>
          </a:xfrm>
          <a:prstGeom prst="rect">
            <a:avLst/>
          </a:prstGeom>
        </p:spPr>
      </p:pic>
      <p:pic>
        <p:nvPicPr>
          <p:cNvPr id="3" name="Image 2">
            <a:extLst>
              <a:ext uri="{FF2B5EF4-FFF2-40B4-BE49-F238E27FC236}">
                <a16:creationId xmlns:a16="http://schemas.microsoft.com/office/drawing/2014/main" id="{88B6D815-57B7-E315-37E6-B8BC6ABCF18B}"/>
              </a:ext>
            </a:extLst>
          </p:cNvPr>
          <p:cNvPicPr>
            <a:picLocks noChangeAspect="1"/>
          </p:cNvPicPr>
          <p:nvPr userDrawn="1"/>
        </p:nvPicPr>
        <p:blipFill>
          <a:blip r:embed="rId3"/>
          <a:srcRect/>
          <a:stretch/>
        </p:blipFill>
        <p:spPr>
          <a:xfrm>
            <a:off x="9655312" y="5575092"/>
            <a:ext cx="2010314" cy="691517"/>
          </a:xfrm>
          <a:prstGeom prst="rect">
            <a:avLst/>
          </a:prstGeom>
        </p:spPr>
      </p:pic>
      <p:sp>
        <p:nvSpPr>
          <p:cNvPr id="4" name="Title 1">
            <a:extLst>
              <a:ext uri="{FF2B5EF4-FFF2-40B4-BE49-F238E27FC236}">
                <a16:creationId xmlns:a16="http://schemas.microsoft.com/office/drawing/2014/main" id="{13BEA244-AF47-DAB1-2083-7EC60C0D3C74}"/>
              </a:ext>
            </a:extLst>
          </p:cNvPr>
          <p:cNvSpPr>
            <a:spLocks noGrp="1"/>
          </p:cNvSpPr>
          <p:nvPr>
            <p:ph type="ctrTitle" hasCustomPrompt="1"/>
          </p:nvPr>
        </p:nvSpPr>
        <p:spPr>
          <a:xfrm>
            <a:off x="3756454" y="2533135"/>
            <a:ext cx="5412260" cy="895866"/>
          </a:xfrm>
        </p:spPr>
        <p:txBody>
          <a:bodyPr anchor="t">
            <a:normAutofit/>
          </a:bodyPr>
          <a:lstStyle>
            <a:lvl1pPr algn="l">
              <a:lnSpc>
                <a:spcPct val="100000"/>
              </a:lnSpc>
              <a:defRPr sz="32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 de la présentation</a:t>
            </a:r>
            <a:endParaRPr lang="en-US"/>
          </a:p>
        </p:txBody>
      </p:sp>
    </p:spTree>
    <p:extLst>
      <p:ext uri="{BB962C8B-B14F-4D97-AF65-F5344CB8AC3E}">
        <p14:creationId xmlns:p14="http://schemas.microsoft.com/office/powerpoint/2010/main" val="4077623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103F525-55D5-D930-F1C9-A3B800CCCA6B}"/>
              </a:ext>
            </a:extLst>
          </p:cNvPr>
          <p:cNvPicPr>
            <a:picLocks noChangeAspect="1"/>
          </p:cNvPicPr>
          <p:nvPr userDrawn="1"/>
        </p:nvPicPr>
        <p:blipFill>
          <a:blip r:embed="rId2"/>
          <a:stretch>
            <a:fillRect/>
          </a:stretch>
        </p:blipFill>
        <p:spPr>
          <a:xfrm>
            <a:off x="-1" y="0"/>
            <a:ext cx="12192001" cy="6858001"/>
          </a:xfrm>
          <a:prstGeom prst="rect">
            <a:avLst/>
          </a:prstGeom>
        </p:spPr>
      </p:pic>
      <p:sp>
        <p:nvSpPr>
          <p:cNvPr id="9" name="Title 1">
            <a:extLst>
              <a:ext uri="{FF2B5EF4-FFF2-40B4-BE49-F238E27FC236}">
                <a16:creationId xmlns:a16="http://schemas.microsoft.com/office/drawing/2014/main" id="{8ADE38A8-F986-3A38-70CD-EA59DC779617}"/>
              </a:ext>
            </a:extLst>
          </p:cNvPr>
          <p:cNvSpPr>
            <a:spLocks noGrp="1"/>
          </p:cNvSpPr>
          <p:nvPr>
            <p:ph type="ctrTitle" hasCustomPrompt="1"/>
          </p:nvPr>
        </p:nvSpPr>
        <p:spPr>
          <a:xfrm>
            <a:off x="967408" y="1052788"/>
            <a:ext cx="6566453"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Introduction de la présentation</a:t>
            </a:r>
            <a:endParaRPr lang="en-US"/>
          </a:p>
        </p:txBody>
      </p:sp>
    </p:spTree>
    <p:extLst>
      <p:ext uri="{BB962C8B-B14F-4D97-AF65-F5344CB8AC3E}">
        <p14:creationId xmlns:p14="http://schemas.microsoft.com/office/powerpoint/2010/main" val="3648717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apositive de tit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102A5FC4-B122-C394-E835-A8342520257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8A50D044-C76B-166D-3B7E-E59B6F34A45C}"/>
              </a:ext>
            </a:extLst>
          </p:cNvPr>
          <p:cNvSpPr>
            <a:spLocks noGrp="1"/>
          </p:cNvSpPr>
          <p:nvPr>
            <p:ph type="ctrTitle" hasCustomPrompt="1"/>
          </p:nvPr>
        </p:nvSpPr>
        <p:spPr>
          <a:xfrm>
            <a:off x="967408" y="1052788"/>
            <a:ext cx="6566453"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Introduction de la présentation</a:t>
            </a:r>
            <a:endParaRPr lang="en-US"/>
          </a:p>
        </p:txBody>
      </p:sp>
    </p:spTree>
    <p:extLst>
      <p:ext uri="{BB962C8B-B14F-4D97-AF65-F5344CB8AC3E}">
        <p14:creationId xmlns:p14="http://schemas.microsoft.com/office/powerpoint/2010/main" val="3443783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1DA98D8A-F585-C4C2-35BA-8099B0F73E14}"/>
              </a:ext>
            </a:extLst>
          </p:cNvPr>
          <p:cNvPicPr>
            <a:picLocks noChangeAspect="1"/>
          </p:cNvPicPr>
          <p:nvPr userDrawn="1"/>
        </p:nvPicPr>
        <p:blipFill>
          <a:blip r:embed="rId2"/>
          <a:srcRect/>
          <a:stretch/>
        </p:blipFill>
        <p:spPr>
          <a:xfrm>
            <a:off x="-1" y="0"/>
            <a:ext cx="12192000" cy="6858000"/>
          </a:xfrm>
          <a:prstGeom prst="rect">
            <a:avLst/>
          </a:prstGeom>
        </p:spPr>
      </p:pic>
      <p:sp>
        <p:nvSpPr>
          <p:cNvPr id="4" name="Title 1">
            <a:extLst>
              <a:ext uri="{FF2B5EF4-FFF2-40B4-BE49-F238E27FC236}">
                <a16:creationId xmlns:a16="http://schemas.microsoft.com/office/drawing/2014/main" id="{A130209D-1EB7-D16E-DE67-4F631491140C}"/>
              </a:ext>
            </a:extLst>
          </p:cNvPr>
          <p:cNvSpPr>
            <a:spLocks noGrp="1"/>
          </p:cNvSpPr>
          <p:nvPr>
            <p:ph type="ctrTitle" hasCustomPrompt="1"/>
          </p:nvPr>
        </p:nvSpPr>
        <p:spPr>
          <a:xfrm>
            <a:off x="967408" y="1052788"/>
            <a:ext cx="6566453"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Introduction de la présentation</a:t>
            </a:r>
            <a:endParaRPr lang="en-US"/>
          </a:p>
        </p:txBody>
      </p:sp>
    </p:spTree>
    <p:extLst>
      <p:ext uri="{BB962C8B-B14F-4D97-AF65-F5344CB8AC3E}">
        <p14:creationId xmlns:p14="http://schemas.microsoft.com/office/powerpoint/2010/main" val="1600889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2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C6CDAA6-5433-F35A-570E-6E19ECD60C4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378868FD-66A7-5EB3-ECC6-FC424C19E4DB}"/>
              </a:ext>
            </a:extLst>
          </p:cNvPr>
          <p:cNvSpPr>
            <a:spLocks noGrp="1"/>
          </p:cNvSpPr>
          <p:nvPr>
            <p:ph type="ctrTitle" hasCustomPrompt="1"/>
          </p:nvPr>
        </p:nvSpPr>
        <p:spPr>
          <a:xfrm>
            <a:off x="2812773" y="1692875"/>
            <a:ext cx="6566453" cy="2842056"/>
          </a:xfrm>
        </p:spPr>
        <p:txBody>
          <a:bodyPr anchor="t">
            <a:normAutofit/>
          </a:bodyPr>
          <a:lstStyle>
            <a:lvl1pPr algn="ctr">
              <a:lnSpc>
                <a:spcPct val="100000"/>
              </a:lnSpc>
              <a:defRPr sz="3000" b="1" i="0">
                <a:latin typeface="Open Sans" panose="020B0606030504020204" pitchFamily="34" charset="0"/>
                <a:ea typeface="Open Sans" panose="020B0606030504020204" pitchFamily="34" charset="0"/>
                <a:cs typeface="Open Sans" panose="020B0606030504020204" pitchFamily="34" charset="0"/>
              </a:defRPr>
            </a:lvl1pPr>
          </a:lstStyle>
          <a:p>
            <a:r>
              <a:rPr lang="fr-CA"/>
              <a:t>Texte ou citation en lien </a:t>
            </a:r>
            <a:br>
              <a:rPr lang="fr-CA"/>
            </a:br>
            <a:r>
              <a:rPr lang="fr-CA"/>
              <a:t>avec la présentation</a:t>
            </a:r>
            <a:endParaRPr lang="en-US"/>
          </a:p>
        </p:txBody>
      </p:sp>
      <p:pic>
        <p:nvPicPr>
          <p:cNvPr id="11" name="Graphique 10">
            <a:extLst>
              <a:ext uri="{FF2B5EF4-FFF2-40B4-BE49-F238E27FC236}">
                <a16:creationId xmlns:a16="http://schemas.microsoft.com/office/drawing/2014/main" id="{54DCF83A-BDB4-2E49-FD5F-4E584781523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924800" y="4158048"/>
            <a:ext cx="2417805" cy="2417805"/>
          </a:xfrm>
          <a:prstGeom prst="rect">
            <a:avLst/>
          </a:prstGeom>
        </p:spPr>
      </p:pic>
    </p:spTree>
    <p:extLst>
      <p:ext uri="{BB962C8B-B14F-4D97-AF65-F5344CB8AC3E}">
        <p14:creationId xmlns:p14="http://schemas.microsoft.com/office/powerpoint/2010/main" val="1775779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1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7E8605A-68D9-6D9A-74E8-2B3EEAEBB46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6CCADA6D-2527-0F17-265A-B4222F3CA482}"/>
              </a:ext>
            </a:extLst>
          </p:cNvPr>
          <p:cNvSpPr>
            <a:spLocks noGrp="1"/>
          </p:cNvSpPr>
          <p:nvPr>
            <p:ph type="ctrTitle" hasCustomPrompt="1"/>
          </p:nvPr>
        </p:nvSpPr>
        <p:spPr>
          <a:xfrm>
            <a:off x="1841158" y="2310714"/>
            <a:ext cx="8563232" cy="1118286"/>
          </a:xfrm>
        </p:spPr>
        <p:txBody>
          <a:bodyPr anchor="t">
            <a:normAutofit/>
          </a:bodyPr>
          <a:lstStyle>
            <a:lvl1pPr algn="ctr">
              <a:defRPr sz="3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 de section</a:t>
            </a:r>
            <a:endParaRPr lang="en-US"/>
          </a:p>
        </p:txBody>
      </p:sp>
    </p:spTree>
    <p:extLst>
      <p:ext uri="{BB962C8B-B14F-4D97-AF65-F5344CB8AC3E}">
        <p14:creationId xmlns:p14="http://schemas.microsoft.com/office/powerpoint/2010/main" val="410664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CA"/>
              <a:t>Modifier le style du titre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2ED3021-0824-744F-B199-3C88CB8DD3F7}" type="datetimeFigureOut">
              <a:rPr lang="fr-FR" smtClean="0"/>
              <a:t>18/08/2026</a:t>
            </a:fld>
            <a:endParaRPr lang="fr-F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5551F10-945C-214A-8C65-9633C07CD080}" type="slidenum">
              <a:rPr lang="fr-FR" smtClean="0"/>
              <a:t>‹N°›</a:t>
            </a:fld>
            <a:endParaRPr lang="fr-FR"/>
          </a:p>
        </p:txBody>
      </p:sp>
    </p:spTree>
    <p:extLst>
      <p:ext uri="{BB962C8B-B14F-4D97-AF65-F5344CB8AC3E}">
        <p14:creationId xmlns:p14="http://schemas.microsoft.com/office/powerpoint/2010/main" val="3834491283"/>
      </p:ext>
    </p:extLst>
  </p:cSld>
  <p:clrMap bg1="lt1" tx1="dk1" bg2="lt2" tx2="dk2" accent1="accent1" accent2="accent2" accent3="accent3" accent4="accent4" accent5="accent5" accent6="accent6" hlink="hlink" folHlink="folHlink"/>
  <p:sldLayoutIdLst>
    <p:sldLayoutId id="2147483685" r:id="rId1"/>
    <p:sldLayoutId id="2147483712" r:id="rId2"/>
    <p:sldLayoutId id="2147483686" r:id="rId3"/>
    <p:sldLayoutId id="2147483688" r:id="rId4"/>
    <p:sldLayoutId id="2147483673" r:id="rId5"/>
    <p:sldLayoutId id="2147483687" r:id="rId6"/>
    <p:sldLayoutId id="2147483689" r:id="rId7"/>
    <p:sldLayoutId id="2147483706" r:id="rId8"/>
    <p:sldLayoutId id="2147483705" r:id="rId9"/>
    <p:sldLayoutId id="2147483709" r:id="rId10"/>
    <p:sldLayoutId id="2147483704" r:id="rId11"/>
    <p:sldLayoutId id="2147483703" r:id="rId12"/>
    <p:sldLayoutId id="2147483711" r:id="rId13"/>
    <p:sldLayoutId id="2147483710" r:id="rId14"/>
    <p:sldLayoutId id="2147483702" r:id="rId15"/>
    <p:sldLayoutId id="2147483701" r:id="rId16"/>
    <p:sldLayoutId id="2147483700" r:id="rId17"/>
    <p:sldLayoutId id="2147483698" r:id="rId18"/>
    <p:sldLayoutId id="2147483697" r:id="rId19"/>
    <p:sldLayoutId id="2147483708" r:id="rId20"/>
    <p:sldLayoutId id="2147483696" r:id="rId21"/>
    <p:sldLayoutId id="2147483695" r:id="rId22"/>
    <p:sldLayoutId id="2147483694" r:id="rId23"/>
    <p:sldLayoutId id="2147483693" r:id="rId24"/>
    <p:sldLayoutId id="2147483692" r:id="rId25"/>
    <p:sldLayoutId id="2147483707" r:id="rId26"/>
    <p:sldLayoutId id="2147483691" r:id="rId27"/>
    <p:sldLayoutId id="2147483715"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3.xml"/><Relationship Id="rId7" Type="http://schemas.openxmlformats.org/officeDocument/2006/relationships/notesSlide" Target="../notesSlides/notesSlide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Layout" Target="../slideLayouts/slideLayout2.xml"/><Relationship Id="rId5" Type="http://schemas.openxmlformats.org/officeDocument/2006/relationships/tags" Target="../tags/tag5.xml"/><Relationship Id="rId4" Type="http://schemas.openxmlformats.org/officeDocument/2006/relationships/tags" Target="../tags/tag4.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0.xml"/><Relationship Id="rId1" Type="http://schemas.openxmlformats.org/officeDocument/2006/relationships/tags" Target="../tags/tag45.xml"/></Relationships>
</file>

<file path=ppt/slides/_rels/slide2.xml.rels><?xml version="1.0" encoding="UTF-8" standalone="yes"?>
<Relationships xmlns="http://schemas.openxmlformats.org/package/2006/relationships"><Relationship Id="rId3" Type="http://schemas.openxmlformats.org/officeDocument/2006/relationships/tags" Target="../tags/tag8.xml"/><Relationship Id="rId7" Type="http://schemas.openxmlformats.org/officeDocument/2006/relationships/image" Target="../media/image26.pn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2.xml"/><Relationship Id="rId5" Type="http://schemas.openxmlformats.org/officeDocument/2006/relationships/slideLayout" Target="../slideLayouts/slideLayout20.xml"/><Relationship Id="rId4" Type="http://schemas.openxmlformats.org/officeDocument/2006/relationships/tags" Target="../tags/tag9.xml"/></Relationships>
</file>

<file path=ppt/slides/_rels/slide3.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tags" Target="../tags/tag12.xml"/><Relationship Id="rId7" Type="http://schemas.openxmlformats.org/officeDocument/2006/relationships/image" Target="../media/image26.png"/><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notesSlide" Target="../notesSlides/notesSlide3.xml"/><Relationship Id="rId5" Type="http://schemas.openxmlformats.org/officeDocument/2006/relationships/slideLayout" Target="../slideLayouts/slideLayout20.xml"/><Relationship Id="rId4" Type="http://schemas.openxmlformats.org/officeDocument/2006/relationships/tags" Target="../tags/tag1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0.xml"/><Relationship Id="rId1" Type="http://schemas.openxmlformats.org/officeDocument/2006/relationships/tags" Target="../tags/tag14.xml"/><Relationship Id="rId4" Type="http://schemas.openxmlformats.org/officeDocument/2006/relationships/image" Target="../media/image28.svg"/></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tags" Target="../tags/tag17.xml"/><Relationship Id="rId7" Type="http://schemas.openxmlformats.org/officeDocument/2006/relationships/tags" Target="../tags/tag21.xml"/><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9"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notesSlide" Target="../notesSlides/notesSlide6.xml"/><Relationship Id="rId4"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tags" Target="../tags/tag25.xml"/><Relationship Id="rId5" Type="http://schemas.openxmlformats.org/officeDocument/2006/relationships/notesSlide" Target="../notesSlides/notesSlide7.xml"/><Relationship Id="rId4"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8" Type="http://schemas.openxmlformats.org/officeDocument/2006/relationships/tags" Target="../tags/tag35.xml"/><Relationship Id="rId13" Type="http://schemas.openxmlformats.org/officeDocument/2006/relationships/image" Target="../media/image30.svg"/><Relationship Id="rId3" Type="http://schemas.openxmlformats.org/officeDocument/2006/relationships/tags" Target="../tags/tag30.xml"/><Relationship Id="rId7" Type="http://schemas.openxmlformats.org/officeDocument/2006/relationships/tags" Target="../tags/tag34.xml"/><Relationship Id="rId12" Type="http://schemas.openxmlformats.org/officeDocument/2006/relationships/image" Target="../media/image29.png"/><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11" Type="http://schemas.openxmlformats.org/officeDocument/2006/relationships/notesSlide" Target="../notesSlides/notesSlide8.xml"/><Relationship Id="rId5" Type="http://schemas.openxmlformats.org/officeDocument/2006/relationships/tags" Target="../tags/tag32.xml"/><Relationship Id="rId10" Type="http://schemas.openxmlformats.org/officeDocument/2006/relationships/slideLayout" Target="../slideLayouts/slideLayout10.xml"/><Relationship Id="rId4" Type="http://schemas.openxmlformats.org/officeDocument/2006/relationships/tags" Target="../tags/tag31.xml"/><Relationship Id="rId9" Type="http://schemas.openxmlformats.org/officeDocument/2006/relationships/tags" Target="../tags/tag36.xml"/><Relationship Id="rId14" Type="http://schemas.openxmlformats.org/officeDocument/2006/relationships/image" Target="../media/image31.svg"/></Relationships>
</file>

<file path=ppt/slides/_rels/slide9.xml.rels><?xml version="1.0" encoding="UTF-8" standalone="yes"?>
<Relationships xmlns="http://schemas.openxmlformats.org/package/2006/relationships"><Relationship Id="rId8" Type="http://schemas.openxmlformats.org/officeDocument/2006/relationships/tags" Target="../tags/tag44.xml"/><Relationship Id="rId13" Type="http://schemas.openxmlformats.org/officeDocument/2006/relationships/image" Target="../media/image34.svg"/><Relationship Id="rId3" Type="http://schemas.openxmlformats.org/officeDocument/2006/relationships/tags" Target="../tags/tag39.xml"/><Relationship Id="rId7" Type="http://schemas.openxmlformats.org/officeDocument/2006/relationships/tags" Target="../tags/tag43.xml"/><Relationship Id="rId12" Type="http://schemas.openxmlformats.org/officeDocument/2006/relationships/image" Target="../media/image33.png"/><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tags" Target="../tags/tag42.xml"/><Relationship Id="rId11" Type="http://schemas.openxmlformats.org/officeDocument/2006/relationships/image" Target="../media/image32.png"/><Relationship Id="rId5" Type="http://schemas.openxmlformats.org/officeDocument/2006/relationships/tags" Target="../tags/tag41.xml"/><Relationship Id="rId10" Type="http://schemas.openxmlformats.org/officeDocument/2006/relationships/notesSlide" Target="../notesSlides/notesSlide9.xml"/><Relationship Id="rId4" Type="http://schemas.openxmlformats.org/officeDocument/2006/relationships/tags" Target="../tags/tag40.xml"/><Relationship Id="rId9" Type="http://schemas.openxmlformats.org/officeDocument/2006/relationships/slideLayout" Target="../slideLayouts/slideLayout10.xml"/><Relationship Id="rId14" Type="http://schemas.openxmlformats.org/officeDocument/2006/relationships/image" Target="../media/image3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3BF2341A-B69F-9B02-AB9D-6D608FCFF61E}"/>
              </a:ext>
            </a:extLst>
          </p:cNvPr>
          <p:cNvSpPr txBox="1"/>
          <p:nvPr>
            <p:custDataLst>
              <p:tags r:id="rId1"/>
            </p:custDataLst>
          </p:nvPr>
        </p:nvSpPr>
        <p:spPr>
          <a:xfrm>
            <a:off x="2857500" y="3581154"/>
            <a:ext cx="6515100" cy="707886"/>
          </a:xfrm>
          <a:prstGeom prst="rect">
            <a:avLst/>
          </a:prstGeom>
          <a:noFill/>
        </p:spPr>
        <p:txBody>
          <a:bodyPr wrap="square" rtlCol="0">
            <a:spAutoFit/>
          </a:bodyPr>
          <a:lstStyle/>
          <a:p>
            <a:pPr algn="ctr"/>
            <a:r>
              <a:rPr lang="fr-FR" sz="4000" b="1">
                <a:latin typeface="Open Sans Semibold" panose="020B0606030504020204" pitchFamily="34" charset="0"/>
                <a:ea typeface="Open Sans Semibold" panose="020B0606030504020204" pitchFamily="34" charset="0"/>
                <a:cs typeface="Open Sans Semibold" panose="020B0606030504020204" pitchFamily="34" charset="0"/>
              </a:rPr>
              <a:t>Explore </a:t>
            </a:r>
            <a:r>
              <a:rPr lang="fr-FR" sz="4000" b="1" err="1">
                <a:latin typeface="Open Sans Semibold" panose="020B0606030504020204" pitchFamily="34" charset="0"/>
                <a:ea typeface="Open Sans Semibold" panose="020B0606030504020204" pitchFamily="34" charset="0"/>
                <a:cs typeface="Open Sans Semibold" panose="020B0606030504020204" pitchFamily="34" charset="0"/>
              </a:rPr>
              <a:t>democracy</a:t>
            </a:r>
            <a:endParaRPr lang="fr-FR" sz="4000" b="1">
              <a:latin typeface="Open Sans Semibold" panose="020B0606030504020204" pitchFamily="34" charset="0"/>
              <a:ea typeface="Open Sans Semibold" panose="020B0606030504020204" pitchFamily="34" charset="0"/>
              <a:cs typeface="Open Sans Semibold" panose="020B0606030504020204" pitchFamily="34" charset="0"/>
            </a:endParaRPr>
          </a:p>
        </p:txBody>
      </p:sp>
      <p:cxnSp>
        <p:nvCxnSpPr>
          <p:cNvPr id="8" name="Connecteur droit 7">
            <a:extLst>
              <a:ext uri="{FF2B5EF4-FFF2-40B4-BE49-F238E27FC236}">
                <a16:creationId xmlns:a16="http://schemas.microsoft.com/office/drawing/2014/main" id="{E61473A1-2FD6-5856-41E5-F335538C5969}"/>
              </a:ext>
            </a:extLst>
          </p:cNvPr>
          <p:cNvCxnSpPr/>
          <p:nvPr>
            <p:custDataLst>
              <p:tags r:id="rId2"/>
            </p:custDataLst>
          </p:nvPr>
        </p:nvCxnSpPr>
        <p:spPr>
          <a:xfrm>
            <a:off x="3302000" y="3415391"/>
            <a:ext cx="5626100" cy="0"/>
          </a:xfrm>
          <a:prstGeom prst="line">
            <a:avLst/>
          </a:prstGeom>
          <a:ln>
            <a:solidFill>
              <a:schemeClr val="tx1"/>
            </a:solidFill>
          </a:ln>
        </p:spPr>
        <p:style>
          <a:lnRef idx="2">
            <a:schemeClr val="dk1"/>
          </a:lnRef>
          <a:fillRef idx="0">
            <a:schemeClr val="dk1"/>
          </a:fillRef>
          <a:effectRef idx="1">
            <a:schemeClr val="dk1"/>
          </a:effectRef>
          <a:fontRef idx="minor">
            <a:schemeClr val="tx1"/>
          </a:fontRef>
        </p:style>
      </p:cxnSp>
      <p:sp>
        <p:nvSpPr>
          <p:cNvPr id="12" name="Title 1">
            <a:extLst>
              <a:ext uri="{FF2B5EF4-FFF2-40B4-BE49-F238E27FC236}">
                <a16:creationId xmlns:a16="http://schemas.microsoft.com/office/drawing/2014/main" id="{F73880AE-2453-D041-CAAE-3F9A0F984C35}"/>
              </a:ext>
            </a:extLst>
          </p:cNvPr>
          <p:cNvSpPr txBox="1">
            <a:spLocks/>
          </p:cNvSpPr>
          <p:nvPr>
            <p:custDataLst>
              <p:tags r:id="rId3"/>
            </p:custDataLst>
          </p:nvPr>
        </p:nvSpPr>
        <p:spPr>
          <a:xfrm>
            <a:off x="3297709" y="4289041"/>
            <a:ext cx="5672781" cy="53155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gn="ctr"/>
            <a:r>
              <a:rPr lang="fr-CA" sz="2500" b="0" err="1"/>
              <a:t>Preparing</a:t>
            </a:r>
            <a:r>
              <a:rPr lang="fr-CA" sz="2500" b="0"/>
              <a:t> to vote</a:t>
            </a:r>
            <a:endParaRPr lang="en-US" sz="2500" b="0"/>
          </a:p>
        </p:txBody>
      </p:sp>
      <p:sp>
        <p:nvSpPr>
          <p:cNvPr id="4" name="Rectangle 3">
            <a:extLst>
              <a:ext uri="{FF2B5EF4-FFF2-40B4-BE49-F238E27FC236}">
                <a16:creationId xmlns:a16="http://schemas.microsoft.com/office/drawing/2014/main" id="{479FFE6C-3BEE-72FA-B085-BFD163A53EFC}"/>
              </a:ext>
            </a:extLst>
          </p:cNvPr>
          <p:cNvSpPr/>
          <p:nvPr>
            <p:custDataLst>
              <p:tags r:id="rId4"/>
            </p:custDataLst>
          </p:nvPr>
        </p:nvSpPr>
        <p:spPr>
          <a:xfrm>
            <a:off x="5549154" y="1039906"/>
            <a:ext cx="546846" cy="950259"/>
          </a:xfrm>
          <a:custGeom>
            <a:avLst/>
            <a:gdLst>
              <a:gd name="connsiteX0" fmla="*/ 0 w 421341"/>
              <a:gd name="connsiteY0" fmla="*/ 0 h 950259"/>
              <a:gd name="connsiteX1" fmla="*/ 421341 w 421341"/>
              <a:gd name="connsiteY1" fmla="*/ 0 h 950259"/>
              <a:gd name="connsiteX2" fmla="*/ 421341 w 421341"/>
              <a:gd name="connsiteY2" fmla="*/ 950259 h 950259"/>
              <a:gd name="connsiteX3" fmla="*/ 0 w 421341"/>
              <a:gd name="connsiteY3" fmla="*/ 950259 h 950259"/>
              <a:gd name="connsiteX4" fmla="*/ 0 w 421341"/>
              <a:gd name="connsiteY4" fmla="*/ 0 h 950259"/>
              <a:gd name="connsiteX0" fmla="*/ 0 w 421341"/>
              <a:gd name="connsiteY0" fmla="*/ 0 h 950259"/>
              <a:gd name="connsiteX1" fmla="*/ 421341 w 421341"/>
              <a:gd name="connsiteY1" fmla="*/ 0 h 950259"/>
              <a:gd name="connsiteX2" fmla="*/ 421341 w 421341"/>
              <a:gd name="connsiteY2" fmla="*/ 950259 h 950259"/>
              <a:gd name="connsiteX3" fmla="*/ 44824 w 421341"/>
              <a:gd name="connsiteY3" fmla="*/ 860612 h 950259"/>
              <a:gd name="connsiteX4" fmla="*/ 0 w 421341"/>
              <a:gd name="connsiteY4" fmla="*/ 0 h 950259"/>
              <a:gd name="connsiteX0" fmla="*/ 125505 w 546846"/>
              <a:gd name="connsiteY0" fmla="*/ 0 h 950259"/>
              <a:gd name="connsiteX1" fmla="*/ 546846 w 546846"/>
              <a:gd name="connsiteY1" fmla="*/ 0 h 950259"/>
              <a:gd name="connsiteX2" fmla="*/ 546846 w 546846"/>
              <a:gd name="connsiteY2" fmla="*/ 950259 h 950259"/>
              <a:gd name="connsiteX3" fmla="*/ 0 w 546846"/>
              <a:gd name="connsiteY3" fmla="*/ 609600 h 950259"/>
              <a:gd name="connsiteX4" fmla="*/ 125505 w 546846"/>
              <a:gd name="connsiteY4" fmla="*/ 0 h 950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6846" h="950259">
                <a:moveTo>
                  <a:pt x="125505" y="0"/>
                </a:moveTo>
                <a:lnTo>
                  <a:pt x="546846" y="0"/>
                </a:lnTo>
                <a:lnTo>
                  <a:pt x="546846" y="950259"/>
                </a:lnTo>
                <a:lnTo>
                  <a:pt x="0" y="609600"/>
                </a:lnTo>
                <a:lnTo>
                  <a:pt x="125505"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90C7F15B-2664-5D27-4DDF-4A7E6E754CE0}"/>
              </a:ext>
            </a:extLst>
          </p:cNvPr>
          <p:cNvSpPr/>
          <p:nvPr>
            <p:custDataLst>
              <p:tags r:id="rId5"/>
            </p:custDataLst>
          </p:nvPr>
        </p:nvSpPr>
        <p:spPr>
          <a:xfrm>
            <a:off x="6006353" y="1174377"/>
            <a:ext cx="546847" cy="735105"/>
          </a:xfrm>
          <a:custGeom>
            <a:avLst/>
            <a:gdLst>
              <a:gd name="connsiteX0" fmla="*/ 0 w 546847"/>
              <a:gd name="connsiteY0" fmla="*/ 0 h 735105"/>
              <a:gd name="connsiteX1" fmla="*/ 546847 w 546847"/>
              <a:gd name="connsiteY1" fmla="*/ 0 h 735105"/>
              <a:gd name="connsiteX2" fmla="*/ 546847 w 546847"/>
              <a:gd name="connsiteY2" fmla="*/ 735105 h 735105"/>
              <a:gd name="connsiteX3" fmla="*/ 0 w 546847"/>
              <a:gd name="connsiteY3" fmla="*/ 735105 h 735105"/>
              <a:gd name="connsiteX4" fmla="*/ 0 w 546847"/>
              <a:gd name="connsiteY4" fmla="*/ 0 h 735105"/>
              <a:gd name="connsiteX0" fmla="*/ 0 w 546847"/>
              <a:gd name="connsiteY0" fmla="*/ 0 h 735105"/>
              <a:gd name="connsiteX1" fmla="*/ 546847 w 546847"/>
              <a:gd name="connsiteY1" fmla="*/ 0 h 735105"/>
              <a:gd name="connsiteX2" fmla="*/ 484094 w 546847"/>
              <a:gd name="connsiteY2" fmla="*/ 690282 h 735105"/>
              <a:gd name="connsiteX3" fmla="*/ 0 w 546847"/>
              <a:gd name="connsiteY3" fmla="*/ 735105 h 735105"/>
              <a:gd name="connsiteX4" fmla="*/ 0 w 546847"/>
              <a:gd name="connsiteY4" fmla="*/ 0 h 735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6847" h="735105">
                <a:moveTo>
                  <a:pt x="0" y="0"/>
                </a:moveTo>
                <a:lnTo>
                  <a:pt x="546847" y="0"/>
                </a:lnTo>
                <a:lnTo>
                  <a:pt x="484094" y="690282"/>
                </a:lnTo>
                <a:lnTo>
                  <a:pt x="0" y="735105"/>
                </a:lnTo>
                <a:lnTo>
                  <a:pt x="0"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8">
            <a:extLst>
              <a:ext uri="{FF2B5EF4-FFF2-40B4-BE49-F238E27FC236}">
                <a16:creationId xmlns:a16="http://schemas.microsoft.com/office/drawing/2014/main" id="{79C3302C-D5B3-0B76-7003-6B02D253489E}"/>
              </a:ext>
            </a:extLst>
          </p:cNvPr>
          <p:cNvPicPr/>
          <p:nvPr/>
        </p:nvPicPr>
        <p:blipFill>
          <a:blip r:embed="rId8"/>
          <a:srcRect/>
          <a:stretch/>
        </p:blipFill>
        <p:spPr>
          <a:xfrm>
            <a:off x="4953543" y="667460"/>
            <a:ext cx="2361112" cy="2645410"/>
          </a:xfrm>
          <a:prstGeom prst="rect">
            <a:avLst/>
          </a:prstGeom>
        </p:spPr>
      </p:pic>
    </p:spTree>
    <p:extLst>
      <p:ext uri="{BB962C8B-B14F-4D97-AF65-F5344CB8AC3E}">
        <p14:creationId xmlns:p14="http://schemas.microsoft.com/office/powerpoint/2010/main" val="25034037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1DE3A-874B-2405-8431-F20800AF645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3A2C21-371E-7603-CBE9-CB2F6264E481}"/>
              </a:ext>
            </a:extLst>
          </p:cNvPr>
          <p:cNvSpPr txBox="1">
            <a:spLocks/>
          </p:cNvSpPr>
          <p:nvPr>
            <p:custDataLst>
              <p:tags r:id="rId1"/>
            </p:custDataLst>
          </p:nvPr>
        </p:nvSpPr>
        <p:spPr>
          <a:xfrm>
            <a:off x="179793" y="2361882"/>
            <a:ext cx="11832413" cy="863836"/>
          </a:xfrm>
          <a:prstGeom prst="rect">
            <a:avLst/>
          </a:prstGeom>
          <a:no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buClrTx/>
              <a:buSzTx/>
              <a:buFontTx/>
              <a:buNone/>
              <a:tabLst/>
              <a:defRPr/>
            </a:pPr>
            <a:r>
              <a:rPr lang="fr-CA" altLang="fr-FR" sz="3600" err="1">
                <a:latin typeface="Open Sans" panose="020B0606030504020204" pitchFamily="34" charset="0"/>
                <a:ea typeface="Open Sans" panose="020B0606030504020204" pitchFamily="34" charset="0"/>
                <a:cs typeface="Open Sans" panose="020B0606030504020204" pitchFamily="34" charset="0"/>
              </a:rPr>
              <a:t>What</a:t>
            </a:r>
            <a:r>
              <a:rPr lang="fr-CA" altLang="fr-FR" sz="3600">
                <a:latin typeface="Open Sans" panose="020B0606030504020204" pitchFamily="34" charset="0"/>
                <a:ea typeface="Open Sans" panose="020B0606030504020204" pitchFamily="34" charset="0"/>
                <a:cs typeface="Open Sans" panose="020B0606030504020204" pitchFamily="34" charset="0"/>
              </a:rPr>
              <a:t> are the </a:t>
            </a:r>
            <a:br>
              <a:rPr kumimoji="0" lang="fr-CA" altLang="fr-FR" sz="3600" i="0" u="none" strike="noStrike" kern="120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rPr>
            </a:br>
            <a:r>
              <a:rPr lang="fr-CA" altLang="fr-FR" sz="3600" b="1" err="1">
                <a:highlight>
                  <a:srgbClr val="E2F6F6"/>
                </a:highlight>
                <a:latin typeface="Open Sans" panose="020B0606030504020204" pitchFamily="34" charset="0"/>
                <a:ea typeface="Open Sans" panose="020B0606030504020204" pitchFamily="34" charset="0"/>
                <a:cs typeface="Open Sans" panose="020B0606030504020204" pitchFamily="34" charset="0"/>
              </a:rPr>
              <a:t>two</a:t>
            </a:r>
            <a:r>
              <a:rPr lang="fr-CA" altLang="fr-FR" sz="3600" b="1">
                <a:highlight>
                  <a:srgbClr val="E2F6F6"/>
                </a:highlight>
                <a:latin typeface="Open Sans" panose="020B0606030504020204" pitchFamily="34" charset="0"/>
                <a:ea typeface="Open Sans" panose="020B0606030504020204" pitchFamily="34" charset="0"/>
                <a:cs typeface="Open Sans" panose="020B0606030504020204" pitchFamily="34" charset="0"/>
              </a:rPr>
              <a:t> </a:t>
            </a:r>
            <a:r>
              <a:rPr lang="fr-CA" altLang="fr-FR" sz="3600" b="1" err="1">
                <a:highlight>
                  <a:srgbClr val="E2F6F6"/>
                </a:highlight>
                <a:latin typeface="Open Sans" panose="020B0606030504020204" pitchFamily="34" charset="0"/>
                <a:ea typeface="Open Sans" panose="020B0606030504020204" pitchFamily="34" charset="0"/>
                <a:cs typeface="Open Sans" panose="020B0606030504020204" pitchFamily="34" charset="0"/>
              </a:rPr>
              <a:t>most</a:t>
            </a:r>
            <a:r>
              <a:rPr lang="fr-CA" altLang="fr-FR" sz="3600" b="1">
                <a:highlight>
                  <a:srgbClr val="E2F6F6"/>
                </a:highlight>
                <a:latin typeface="Open Sans" panose="020B0606030504020204" pitchFamily="34" charset="0"/>
                <a:ea typeface="Open Sans" panose="020B0606030504020204" pitchFamily="34" charset="0"/>
                <a:cs typeface="Open Sans" panose="020B0606030504020204" pitchFamily="34" charset="0"/>
              </a:rPr>
              <a:t> </a:t>
            </a:r>
            <a:r>
              <a:rPr kumimoji="0" lang="fr-CA" altLang="fr-FR" sz="3600" b="1" i="0" u="none" strike="noStrike" kern="1200" cap="none" spc="0" normalizeH="0" baseline="0" noProof="0">
                <a:ln>
                  <a:noFill/>
                </a:ln>
                <a:effectLst/>
                <a:highlight>
                  <a:srgbClr val="E2F6F6"/>
                </a:highlight>
                <a:uLnTx/>
                <a:uFillTx/>
                <a:latin typeface="Open Sans" panose="020B0606030504020204" pitchFamily="34" charset="0"/>
                <a:ea typeface="Open Sans" panose="020B0606030504020204" pitchFamily="34" charset="0"/>
                <a:cs typeface="Open Sans" panose="020B0606030504020204" pitchFamily="34" charset="0"/>
              </a:rPr>
              <a:t>important </a:t>
            </a:r>
            <a:r>
              <a:rPr kumimoji="0" lang="fr-CA" altLang="fr-FR" sz="3600" b="1" i="0" u="none" strike="noStrike" kern="1200" cap="none" spc="0" normalizeH="0" baseline="0" noProof="0" err="1">
                <a:ln>
                  <a:noFill/>
                </a:ln>
                <a:effectLst/>
                <a:highlight>
                  <a:srgbClr val="E2F6F6"/>
                </a:highlight>
                <a:uLnTx/>
                <a:uFillTx/>
                <a:latin typeface="Open Sans" panose="020B0606030504020204" pitchFamily="34" charset="0"/>
                <a:ea typeface="Open Sans" panose="020B0606030504020204" pitchFamily="34" charset="0"/>
                <a:cs typeface="Open Sans" panose="020B0606030504020204" pitchFamily="34" charset="0"/>
              </a:rPr>
              <a:t>things</a:t>
            </a:r>
            <a:br>
              <a:rPr lang="fr-CA" altLang="fr-FR" sz="3600" b="1">
                <a:highlight>
                  <a:srgbClr val="E2F6F6"/>
                </a:highlight>
                <a:latin typeface="Open Sans" panose="020B0606030504020204" pitchFamily="34" charset="0"/>
                <a:ea typeface="Open Sans" panose="020B0606030504020204" pitchFamily="34" charset="0"/>
                <a:cs typeface="Open Sans" panose="020B0606030504020204" pitchFamily="34" charset="0"/>
              </a:rPr>
            </a:br>
            <a:r>
              <a:rPr lang="fr-CA" altLang="fr-FR" sz="3600" err="1">
                <a:latin typeface="Open Sans" panose="020B0606030504020204" pitchFamily="34" charset="0"/>
                <a:ea typeface="Open Sans" panose="020B0606030504020204" pitchFamily="34" charset="0"/>
                <a:cs typeface="Open Sans" panose="020B0606030504020204" pitchFamily="34" charset="0"/>
              </a:rPr>
              <a:t>you</a:t>
            </a:r>
            <a:r>
              <a:rPr lang="fr-CA" altLang="fr-FR" sz="3600">
                <a:latin typeface="Open Sans" panose="020B0606030504020204" pitchFamily="34" charset="0"/>
                <a:ea typeface="Open Sans" panose="020B0606030504020204" pitchFamily="34" charset="0"/>
                <a:cs typeface="Open Sans" panose="020B0606030504020204" pitchFamily="34" charset="0"/>
              </a:rPr>
              <a:t> </a:t>
            </a:r>
            <a:r>
              <a:rPr lang="fr-CA" altLang="fr-FR" sz="3600" err="1">
                <a:latin typeface="Open Sans" panose="020B0606030504020204" pitchFamily="34" charset="0"/>
                <a:ea typeface="Open Sans" panose="020B0606030504020204" pitchFamily="34" charset="0"/>
                <a:cs typeface="Open Sans" panose="020B0606030504020204" pitchFamily="34" charset="0"/>
              </a:rPr>
              <a:t>learned</a:t>
            </a:r>
            <a:r>
              <a:rPr lang="fr-CA" altLang="fr-FR" sz="3600">
                <a:latin typeface="Open Sans" panose="020B0606030504020204" pitchFamily="34" charset="0"/>
                <a:ea typeface="Open Sans" panose="020B0606030504020204" pitchFamily="34" charset="0"/>
                <a:cs typeface="Open Sans" panose="020B0606030504020204" pitchFamily="34" charset="0"/>
              </a:rPr>
              <a:t> about </a:t>
            </a:r>
            <a:r>
              <a:rPr lang="fr-CA" altLang="fr-FR" sz="3600" err="1">
                <a:latin typeface="Open Sans" panose="020B0606030504020204" pitchFamily="34" charset="0"/>
                <a:ea typeface="Open Sans" panose="020B0606030504020204" pitchFamily="34" charset="0"/>
                <a:cs typeface="Open Sans" panose="020B0606030504020204" pitchFamily="34" charset="0"/>
              </a:rPr>
              <a:t>democracy</a:t>
            </a:r>
            <a:r>
              <a:rPr lang="fr-CA" altLang="fr-FR" sz="3600">
                <a:latin typeface="Open Sans" panose="020B0606030504020204" pitchFamily="34" charset="0"/>
                <a:ea typeface="Open Sans" panose="020B0606030504020204" pitchFamily="34" charset="0"/>
                <a:cs typeface="Open Sans" panose="020B0606030504020204" pitchFamily="34" charset="0"/>
              </a:rPr>
              <a:t>?</a:t>
            </a:r>
            <a:endParaRPr kumimoji="0" lang="fr-CA" altLang="fr-FR" sz="3600" i="0" u="none" strike="noStrike" kern="120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69277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4921B-78AA-0C07-25D2-9351DB1C70E8}"/>
            </a:ext>
          </a:extLst>
        </p:cNvPr>
        <p:cNvGrpSpPr/>
        <p:nvPr/>
      </p:nvGrpSpPr>
      <p:grpSpPr>
        <a:xfrm>
          <a:off x="0" y="0"/>
          <a:ext cx="0" cy="0"/>
          <a:chOff x="0" y="0"/>
          <a:chExt cx="0" cy="0"/>
        </a:xfrm>
      </p:grpSpPr>
      <p:sp>
        <p:nvSpPr>
          <p:cNvPr id="3" name="Titre 1">
            <a:extLst>
              <a:ext uri="{FF2B5EF4-FFF2-40B4-BE49-F238E27FC236}">
                <a16:creationId xmlns:a16="http://schemas.microsoft.com/office/drawing/2014/main" id="{C009AA64-94E6-AD6E-BB53-261F11462AF9}"/>
              </a:ext>
            </a:extLst>
          </p:cNvPr>
          <p:cNvSpPr>
            <a:spLocks noGrp="1"/>
          </p:cNvSpPr>
          <p:nvPr>
            <p:ph type="ctrTitle"/>
            <p:custDataLst>
              <p:tags r:id="rId1"/>
            </p:custDataLst>
          </p:nvPr>
        </p:nvSpPr>
        <p:spPr>
          <a:xfrm>
            <a:off x="6648883" y="2476062"/>
            <a:ext cx="5548604" cy="672353"/>
          </a:xfrm>
        </p:spPr>
        <p:txBody>
          <a:bodyPr>
            <a:noAutofit/>
          </a:bodyPr>
          <a:lstStyle/>
          <a:p>
            <a:pPr>
              <a:lnSpc>
                <a:spcPct val="100000"/>
              </a:lnSpc>
            </a:pPr>
            <a:r>
              <a:rPr lang="fr-FR"/>
              <a:t>Question 1</a:t>
            </a:r>
            <a:endParaRPr lang="fr-FR" b="0"/>
          </a:p>
        </p:txBody>
      </p:sp>
      <p:grpSp>
        <p:nvGrpSpPr>
          <p:cNvPr id="4" name="Groupe 3">
            <a:extLst>
              <a:ext uri="{FF2B5EF4-FFF2-40B4-BE49-F238E27FC236}">
                <a16:creationId xmlns:a16="http://schemas.microsoft.com/office/drawing/2014/main" id="{73B28CDC-3DA5-CB05-7E62-A70E586CB407}"/>
              </a:ext>
            </a:extLst>
          </p:cNvPr>
          <p:cNvGrpSpPr/>
          <p:nvPr>
            <p:custDataLst>
              <p:tags r:id="rId2"/>
            </p:custDataLst>
          </p:nvPr>
        </p:nvGrpSpPr>
        <p:grpSpPr>
          <a:xfrm>
            <a:off x="1266280" y="1311940"/>
            <a:ext cx="4649328" cy="4649328"/>
            <a:chOff x="1480883" y="2460233"/>
            <a:chExt cx="3513367" cy="3513367"/>
          </a:xfrm>
        </p:grpSpPr>
        <p:sp>
          <p:nvSpPr>
            <p:cNvPr id="9" name="Rectangle : coins arrondis 8">
              <a:extLst>
                <a:ext uri="{FF2B5EF4-FFF2-40B4-BE49-F238E27FC236}">
                  <a16:creationId xmlns:a16="http://schemas.microsoft.com/office/drawing/2014/main" id="{75D54A94-96D8-FE96-CFB6-36AB88036F4E}"/>
                </a:ext>
              </a:extLst>
            </p:cNvPr>
            <p:cNvSpPr/>
            <p:nvPr/>
          </p:nvSpPr>
          <p:spPr>
            <a:xfrm>
              <a:off x="1480883" y="2460233"/>
              <a:ext cx="3513367" cy="3513367"/>
            </a:xfrm>
            <a:prstGeom prst="roundRect">
              <a:avLst/>
            </a:prstGeom>
            <a:noFill/>
            <a:ln w="228600">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11" name="Image 10" descr="Une image contenant Graphique, capture d’écran, graphisme, Caractère coloré&#10;&#10;Le contenu généré par l’IA peut être incorrect.">
              <a:extLst>
                <a:ext uri="{FF2B5EF4-FFF2-40B4-BE49-F238E27FC236}">
                  <a16:creationId xmlns:a16="http://schemas.microsoft.com/office/drawing/2014/main" id="{090A0D08-192F-48D7-5BE4-73CDA55BF351}"/>
                </a:ext>
              </a:extLst>
            </p:cNvPr>
            <p:cNvPicPr>
              <a:picLocks noChangeAspect="1"/>
            </p:cNvPicPr>
            <p:nvPr/>
          </p:nvPicPr>
          <p:blipFill>
            <a:blip r:embed="rId7"/>
            <a:stretch>
              <a:fillRect/>
            </a:stretch>
          </p:blipFill>
          <p:spPr>
            <a:xfrm>
              <a:off x="3067790" y="2594271"/>
              <a:ext cx="1714127" cy="1714127"/>
            </a:xfrm>
            <a:prstGeom prst="rect">
              <a:avLst/>
            </a:prstGeom>
          </p:spPr>
        </p:pic>
      </p:grpSp>
      <p:sp>
        <p:nvSpPr>
          <p:cNvPr id="13" name="Titre 1">
            <a:extLst>
              <a:ext uri="{FF2B5EF4-FFF2-40B4-BE49-F238E27FC236}">
                <a16:creationId xmlns:a16="http://schemas.microsoft.com/office/drawing/2014/main" id="{A61F14E4-0EBF-DC99-21F0-6FA45BC37BDA}"/>
              </a:ext>
            </a:extLst>
          </p:cNvPr>
          <p:cNvSpPr txBox="1">
            <a:spLocks/>
          </p:cNvSpPr>
          <p:nvPr>
            <p:custDataLst>
              <p:tags r:id="rId3"/>
            </p:custDataLst>
          </p:nvPr>
        </p:nvSpPr>
        <p:spPr>
          <a:xfrm>
            <a:off x="6648883" y="3442230"/>
            <a:ext cx="5548604" cy="934276"/>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14000"/>
              </a:lnSpc>
            </a:pPr>
            <a:r>
              <a:rPr lang="fr-CA" b="0" err="1"/>
              <a:t>What</a:t>
            </a:r>
            <a:r>
              <a:rPr lang="fr-CA" b="0"/>
              <a:t> </a:t>
            </a:r>
            <a:r>
              <a:rPr lang="fr-CA" b="0" err="1"/>
              <a:t>does</a:t>
            </a:r>
            <a:r>
              <a:rPr lang="fr-CA" b="0"/>
              <a:t> the </a:t>
            </a:r>
            <a:r>
              <a:rPr lang="fr-CA" b="0" err="1"/>
              <a:t>word</a:t>
            </a:r>
            <a:r>
              <a:rPr lang="fr-CA" b="0"/>
              <a:t> </a:t>
            </a:r>
            <a:r>
              <a:rPr lang="fr-CA" err="1">
                <a:highlight>
                  <a:srgbClr val="E2F6F6"/>
                </a:highlight>
              </a:rPr>
              <a:t>democracy</a:t>
            </a:r>
            <a:br>
              <a:rPr lang="fr-CA" b="0"/>
            </a:br>
            <a:r>
              <a:rPr lang="fr-CA" b="0" err="1"/>
              <a:t>make</a:t>
            </a:r>
            <a:r>
              <a:rPr lang="fr-CA" b="0"/>
              <a:t> </a:t>
            </a:r>
            <a:r>
              <a:rPr lang="fr-CA" b="0" err="1"/>
              <a:t>you</a:t>
            </a:r>
            <a:r>
              <a:rPr lang="fr-CA" b="0"/>
              <a:t> </a:t>
            </a:r>
            <a:r>
              <a:rPr lang="fr-CA" b="0" err="1"/>
              <a:t>think</a:t>
            </a:r>
            <a:r>
              <a:rPr lang="fr-CA" b="0"/>
              <a:t> of?</a:t>
            </a:r>
            <a:endParaRPr lang="fr-FR" b="0"/>
          </a:p>
        </p:txBody>
      </p:sp>
      <p:grpSp>
        <p:nvGrpSpPr>
          <p:cNvPr id="34" name="Groupe 33">
            <a:extLst>
              <a:ext uri="{FF2B5EF4-FFF2-40B4-BE49-F238E27FC236}">
                <a16:creationId xmlns:a16="http://schemas.microsoft.com/office/drawing/2014/main" id="{65AC57CB-9810-57C6-8E48-ED591665E1DC}"/>
              </a:ext>
            </a:extLst>
          </p:cNvPr>
          <p:cNvGrpSpPr/>
          <p:nvPr>
            <p:custDataLst>
              <p:tags r:id="rId4"/>
            </p:custDataLst>
          </p:nvPr>
        </p:nvGrpSpPr>
        <p:grpSpPr>
          <a:xfrm>
            <a:off x="1521169" y="3826686"/>
            <a:ext cx="2209430" cy="1847455"/>
            <a:chOff x="1521169" y="3826686"/>
            <a:chExt cx="2209430" cy="1847455"/>
          </a:xfrm>
        </p:grpSpPr>
        <p:grpSp>
          <p:nvGrpSpPr>
            <p:cNvPr id="22" name="Groupe 21">
              <a:extLst>
                <a:ext uri="{FF2B5EF4-FFF2-40B4-BE49-F238E27FC236}">
                  <a16:creationId xmlns:a16="http://schemas.microsoft.com/office/drawing/2014/main" id="{8E46B50F-2344-7006-00DB-588A7CAA8668}"/>
                </a:ext>
              </a:extLst>
            </p:cNvPr>
            <p:cNvGrpSpPr/>
            <p:nvPr/>
          </p:nvGrpSpPr>
          <p:grpSpPr>
            <a:xfrm>
              <a:off x="1521169" y="3826686"/>
              <a:ext cx="1045491" cy="1377329"/>
              <a:chOff x="2776833" y="3428087"/>
              <a:chExt cx="1513497" cy="1993880"/>
            </a:xfrm>
            <a:solidFill>
              <a:schemeClr val="bg1"/>
            </a:solidFill>
          </p:grpSpPr>
          <p:sp>
            <p:nvSpPr>
              <p:cNvPr id="23" name="Ellipse 22">
                <a:extLst>
                  <a:ext uri="{FF2B5EF4-FFF2-40B4-BE49-F238E27FC236}">
                    <a16:creationId xmlns:a16="http://schemas.microsoft.com/office/drawing/2014/main" id="{382577F9-7051-E02D-E666-63CBCC3390E1}"/>
                  </a:ext>
                </a:extLst>
              </p:cNvPr>
              <p:cNvSpPr/>
              <p:nvPr/>
            </p:nvSpPr>
            <p:spPr>
              <a:xfrm>
                <a:off x="3130171" y="3428087"/>
                <a:ext cx="806823" cy="806823"/>
              </a:xfrm>
              <a:prstGeom prst="ellipse">
                <a:avLst/>
              </a:prstGeom>
              <a:grpFill/>
              <a:ln w="136525">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4" name="Organigramme : Affichage 5">
                <a:extLst>
                  <a:ext uri="{FF2B5EF4-FFF2-40B4-BE49-F238E27FC236}">
                    <a16:creationId xmlns:a16="http://schemas.microsoft.com/office/drawing/2014/main" id="{2B1D7AFB-AA10-C583-C927-1E6D8AE09984}"/>
                  </a:ext>
                </a:extLst>
              </p:cNvPr>
              <p:cNvSpPr/>
              <p:nvPr/>
            </p:nvSpPr>
            <p:spPr>
              <a:xfrm rot="16200000" flipV="1">
                <a:off x="2951643" y="4083279"/>
                <a:ext cx="1163878" cy="1513497"/>
              </a:xfrm>
              <a:custGeom>
                <a:avLst/>
                <a:gdLst>
                  <a:gd name="csX0" fmla="*/ 0 w 10000"/>
                  <a:gd name="csY0" fmla="*/ 5000 h 10000"/>
                  <a:gd name="csX1" fmla="*/ 1667 w 10000"/>
                  <a:gd name="csY1" fmla="*/ 0 h 10000"/>
                  <a:gd name="csX2" fmla="*/ 8333 w 10000"/>
                  <a:gd name="csY2" fmla="*/ 0 h 10000"/>
                  <a:gd name="csX3" fmla="*/ 10000 w 10000"/>
                  <a:gd name="csY3" fmla="*/ 5000 h 10000"/>
                  <a:gd name="csX4" fmla="*/ 8333 w 10000"/>
                  <a:gd name="csY4" fmla="*/ 10000 h 10000"/>
                  <a:gd name="csX5" fmla="*/ 1667 w 10000"/>
                  <a:gd name="csY5" fmla="*/ 10000 h 10000"/>
                  <a:gd name="csX6" fmla="*/ 0 w 10000"/>
                  <a:gd name="csY6" fmla="*/ 5000 h 10000"/>
                  <a:gd name="csX0" fmla="*/ 0 w 10343"/>
                  <a:gd name="csY0" fmla="*/ 5000 h 10000"/>
                  <a:gd name="csX1" fmla="*/ 1667 w 10343"/>
                  <a:gd name="csY1" fmla="*/ 0 h 10000"/>
                  <a:gd name="csX2" fmla="*/ 8333 w 10343"/>
                  <a:gd name="csY2" fmla="*/ 0 h 10000"/>
                  <a:gd name="csX3" fmla="*/ 10000 w 10343"/>
                  <a:gd name="csY3" fmla="*/ 5000 h 10000"/>
                  <a:gd name="csX4" fmla="*/ 1667 w 10343"/>
                  <a:gd name="csY4" fmla="*/ 10000 h 10000"/>
                  <a:gd name="csX5" fmla="*/ 0 w 10343"/>
                  <a:gd name="csY5" fmla="*/ 5000 h 10000"/>
                  <a:gd name="csX0" fmla="*/ 0 w 10000"/>
                  <a:gd name="csY0" fmla="*/ 5000 h 10000"/>
                  <a:gd name="csX1" fmla="*/ 1667 w 10000"/>
                  <a:gd name="csY1" fmla="*/ 0 h 10000"/>
                  <a:gd name="csX2" fmla="*/ 10000 w 10000"/>
                  <a:gd name="csY2" fmla="*/ 5000 h 10000"/>
                  <a:gd name="csX3" fmla="*/ 1667 w 10000"/>
                  <a:gd name="csY3" fmla="*/ 10000 h 10000"/>
                  <a:gd name="csX4" fmla="*/ 0 w 10000"/>
                  <a:gd name="csY4" fmla="*/ 5000 h 10000"/>
                  <a:gd name="csX0" fmla="*/ 0 w 10009"/>
                  <a:gd name="csY0" fmla="*/ 5000 h 10228"/>
                  <a:gd name="csX1" fmla="*/ 1667 w 10009"/>
                  <a:gd name="csY1" fmla="*/ 0 h 10228"/>
                  <a:gd name="csX2" fmla="*/ 10000 w 10009"/>
                  <a:gd name="csY2" fmla="*/ 5000 h 10228"/>
                  <a:gd name="csX3" fmla="*/ 1667 w 10009"/>
                  <a:gd name="csY3" fmla="*/ 10000 h 10228"/>
                  <a:gd name="csX4" fmla="*/ 0 w 10009"/>
                  <a:gd name="csY4" fmla="*/ 5000 h 10228"/>
                  <a:gd name="csX0" fmla="*/ 0 w 10009"/>
                  <a:gd name="csY0" fmla="*/ 5270 h 10498"/>
                  <a:gd name="csX1" fmla="*/ 1667 w 10009"/>
                  <a:gd name="csY1" fmla="*/ 270 h 10498"/>
                  <a:gd name="csX2" fmla="*/ 10000 w 10009"/>
                  <a:gd name="csY2" fmla="*/ 5270 h 10498"/>
                  <a:gd name="csX3" fmla="*/ 1667 w 10009"/>
                  <a:gd name="csY3" fmla="*/ 10270 h 10498"/>
                  <a:gd name="csX4" fmla="*/ 0 w 10009"/>
                  <a:gd name="csY4" fmla="*/ 5270 h 10498"/>
                  <a:gd name="csX0" fmla="*/ 0 w 10009"/>
                  <a:gd name="csY0" fmla="*/ 5270 h 10976"/>
                  <a:gd name="csX1" fmla="*/ 1667 w 10009"/>
                  <a:gd name="csY1" fmla="*/ 270 h 10976"/>
                  <a:gd name="csX2" fmla="*/ 10000 w 10009"/>
                  <a:gd name="csY2" fmla="*/ 5270 h 10976"/>
                  <a:gd name="csX3" fmla="*/ 1667 w 10009"/>
                  <a:gd name="csY3" fmla="*/ 10270 h 10976"/>
                  <a:gd name="csX4" fmla="*/ 0 w 10009"/>
                  <a:gd name="csY4" fmla="*/ 5270 h 10976"/>
                  <a:gd name="csX0" fmla="*/ 0 w 10009"/>
                  <a:gd name="csY0" fmla="*/ 5791 h 11497"/>
                  <a:gd name="csX1" fmla="*/ 1667 w 10009"/>
                  <a:gd name="csY1" fmla="*/ 791 h 11497"/>
                  <a:gd name="csX2" fmla="*/ 10000 w 10009"/>
                  <a:gd name="csY2" fmla="*/ 5791 h 11497"/>
                  <a:gd name="csX3" fmla="*/ 1667 w 10009"/>
                  <a:gd name="csY3" fmla="*/ 10791 h 11497"/>
                  <a:gd name="csX4" fmla="*/ 0 w 10009"/>
                  <a:gd name="csY4" fmla="*/ 5791 h 11497"/>
                  <a:gd name="csX0" fmla="*/ 0 w 8978"/>
                  <a:gd name="csY0" fmla="*/ 5791 h 11497"/>
                  <a:gd name="csX1" fmla="*/ 636 w 8978"/>
                  <a:gd name="csY1" fmla="*/ 791 h 11497"/>
                  <a:gd name="csX2" fmla="*/ 8969 w 8978"/>
                  <a:gd name="csY2" fmla="*/ 5791 h 11497"/>
                  <a:gd name="csX3" fmla="*/ 636 w 8978"/>
                  <a:gd name="csY3" fmla="*/ 10791 h 11497"/>
                  <a:gd name="csX4" fmla="*/ 0 w 8978"/>
                  <a:gd name="csY4" fmla="*/ 5791 h 11497"/>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1160 w 10452"/>
                  <a:gd name="csY0" fmla="*/ 9219 h 9833"/>
                  <a:gd name="csX1" fmla="*/ 1160 w 10452"/>
                  <a:gd name="csY1" fmla="*/ 521 h 9833"/>
                  <a:gd name="csX2" fmla="*/ 10442 w 10452"/>
                  <a:gd name="csY2" fmla="*/ 4870 h 9833"/>
                  <a:gd name="csX3" fmla="*/ 1160 w 10452"/>
                  <a:gd name="csY3" fmla="*/ 9219 h 9833"/>
                  <a:gd name="csX0" fmla="*/ 1110 w 10000"/>
                  <a:gd name="csY0" fmla="*/ 9248 h 9743"/>
                  <a:gd name="csX1" fmla="*/ 1110 w 10000"/>
                  <a:gd name="csY1" fmla="*/ 402 h 9743"/>
                  <a:gd name="csX2" fmla="*/ 9990 w 10000"/>
                  <a:gd name="csY2" fmla="*/ 4825 h 9743"/>
                  <a:gd name="csX3" fmla="*/ 1110 w 10000"/>
                  <a:gd name="csY3" fmla="*/ 9248 h 9743"/>
                  <a:gd name="csX0" fmla="*/ 916 w 9806"/>
                  <a:gd name="csY0" fmla="*/ 9492 h 10000"/>
                  <a:gd name="csX1" fmla="*/ 916 w 9806"/>
                  <a:gd name="csY1" fmla="*/ 413 h 10000"/>
                  <a:gd name="csX2" fmla="*/ 9796 w 9806"/>
                  <a:gd name="csY2" fmla="*/ 4952 h 10000"/>
                  <a:gd name="csX3" fmla="*/ 916 w 9806"/>
                  <a:gd name="csY3" fmla="*/ 9492 h 10000"/>
                  <a:gd name="csX0" fmla="*/ 631 w 9697"/>
                  <a:gd name="csY0" fmla="*/ 9492 h 10000"/>
                  <a:gd name="csX1" fmla="*/ 631 w 9697"/>
                  <a:gd name="csY1" fmla="*/ 413 h 10000"/>
                  <a:gd name="csX2" fmla="*/ 9687 w 9697"/>
                  <a:gd name="csY2" fmla="*/ 4952 h 10000"/>
                  <a:gd name="csX3" fmla="*/ 631 w 9697"/>
                  <a:gd name="csY3" fmla="*/ 9492 h 10000"/>
                </a:gdLst>
                <a:ahLst/>
                <a:cxnLst>
                  <a:cxn ang="0">
                    <a:pos x="csX0" y="csY0"/>
                  </a:cxn>
                  <a:cxn ang="0">
                    <a:pos x="csX1" y="csY1"/>
                  </a:cxn>
                  <a:cxn ang="0">
                    <a:pos x="csX2" y="csY2"/>
                  </a:cxn>
                  <a:cxn ang="0">
                    <a:pos x="csX3" y="csY3"/>
                  </a:cxn>
                </a:cxnLst>
                <a:rect l="l" t="t" r="r" b="b"/>
                <a:pathLst>
                  <a:path w="9697" h="10000">
                    <a:moveTo>
                      <a:pt x="631" y="9492"/>
                    </a:moveTo>
                    <a:cubicBezTo>
                      <a:pt x="-94" y="8645"/>
                      <a:pt x="-318" y="1347"/>
                      <a:pt x="631" y="413"/>
                    </a:cubicBezTo>
                    <a:cubicBezTo>
                      <a:pt x="2140" y="-344"/>
                      <a:pt x="9356" y="-650"/>
                      <a:pt x="9687" y="4952"/>
                    </a:cubicBezTo>
                    <a:cubicBezTo>
                      <a:pt x="10017" y="10554"/>
                      <a:pt x="2331" y="10468"/>
                      <a:pt x="631" y="9492"/>
                    </a:cubicBezTo>
                    <a:close/>
                  </a:path>
                </a:pathLst>
              </a:custGeom>
              <a:grpFill/>
              <a:ln w="136525">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grpSp>
          <p:nvGrpSpPr>
            <p:cNvPr id="28" name="Groupe 27">
              <a:extLst>
                <a:ext uri="{FF2B5EF4-FFF2-40B4-BE49-F238E27FC236}">
                  <a16:creationId xmlns:a16="http://schemas.microsoft.com/office/drawing/2014/main" id="{32CC4ACD-5C6F-845A-8D45-A707DFF0FF66}"/>
                </a:ext>
              </a:extLst>
            </p:cNvPr>
            <p:cNvGrpSpPr/>
            <p:nvPr/>
          </p:nvGrpSpPr>
          <p:grpSpPr>
            <a:xfrm>
              <a:off x="2685108" y="3826686"/>
              <a:ext cx="1045491" cy="1377329"/>
              <a:chOff x="2776833" y="3428087"/>
              <a:chExt cx="1513497" cy="1993880"/>
            </a:xfrm>
            <a:solidFill>
              <a:schemeClr val="bg1"/>
            </a:solidFill>
          </p:grpSpPr>
          <p:sp>
            <p:nvSpPr>
              <p:cNvPr id="29" name="Ellipse 28">
                <a:extLst>
                  <a:ext uri="{FF2B5EF4-FFF2-40B4-BE49-F238E27FC236}">
                    <a16:creationId xmlns:a16="http://schemas.microsoft.com/office/drawing/2014/main" id="{4D2DF02F-B2A9-3B0B-C7EB-03244F18D870}"/>
                  </a:ext>
                </a:extLst>
              </p:cNvPr>
              <p:cNvSpPr/>
              <p:nvPr/>
            </p:nvSpPr>
            <p:spPr>
              <a:xfrm>
                <a:off x="3130171" y="3428087"/>
                <a:ext cx="806823" cy="806823"/>
              </a:xfrm>
              <a:prstGeom prst="ellipse">
                <a:avLst/>
              </a:prstGeom>
              <a:grpFill/>
              <a:ln w="136525">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0" name="Organigramme : Affichage 5">
                <a:extLst>
                  <a:ext uri="{FF2B5EF4-FFF2-40B4-BE49-F238E27FC236}">
                    <a16:creationId xmlns:a16="http://schemas.microsoft.com/office/drawing/2014/main" id="{1BE2237D-5AB8-A9DE-42A6-9FA2AD44FB43}"/>
                  </a:ext>
                </a:extLst>
              </p:cNvPr>
              <p:cNvSpPr/>
              <p:nvPr/>
            </p:nvSpPr>
            <p:spPr>
              <a:xfrm rot="16200000" flipV="1">
                <a:off x="2951643" y="4083279"/>
                <a:ext cx="1163878" cy="1513497"/>
              </a:xfrm>
              <a:custGeom>
                <a:avLst/>
                <a:gdLst>
                  <a:gd name="csX0" fmla="*/ 0 w 10000"/>
                  <a:gd name="csY0" fmla="*/ 5000 h 10000"/>
                  <a:gd name="csX1" fmla="*/ 1667 w 10000"/>
                  <a:gd name="csY1" fmla="*/ 0 h 10000"/>
                  <a:gd name="csX2" fmla="*/ 8333 w 10000"/>
                  <a:gd name="csY2" fmla="*/ 0 h 10000"/>
                  <a:gd name="csX3" fmla="*/ 10000 w 10000"/>
                  <a:gd name="csY3" fmla="*/ 5000 h 10000"/>
                  <a:gd name="csX4" fmla="*/ 8333 w 10000"/>
                  <a:gd name="csY4" fmla="*/ 10000 h 10000"/>
                  <a:gd name="csX5" fmla="*/ 1667 w 10000"/>
                  <a:gd name="csY5" fmla="*/ 10000 h 10000"/>
                  <a:gd name="csX6" fmla="*/ 0 w 10000"/>
                  <a:gd name="csY6" fmla="*/ 5000 h 10000"/>
                  <a:gd name="csX0" fmla="*/ 0 w 10343"/>
                  <a:gd name="csY0" fmla="*/ 5000 h 10000"/>
                  <a:gd name="csX1" fmla="*/ 1667 w 10343"/>
                  <a:gd name="csY1" fmla="*/ 0 h 10000"/>
                  <a:gd name="csX2" fmla="*/ 8333 w 10343"/>
                  <a:gd name="csY2" fmla="*/ 0 h 10000"/>
                  <a:gd name="csX3" fmla="*/ 10000 w 10343"/>
                  <a:gd name="csY3" fmla="*/ 5000 h 10000"/>
                  <a:gd name="csX4" fmla="*/ 1667 w 10343"/>
                  <a:gd name="csY4" fmla="*/ 10000 h 10000"/>
                  <a:gd name="csX5" fmla="*/ 0 w 10343"/>
                  <a:gd name="csY5" fmla="*/ 5000 h 10000"/>
                  <a:gd name="csX0" fmla="*/ 0 w 10000"/>
                  <a:gd name="csY0" fmla="*/ 5000 h 10000"/>
                  <a:gd name="csX1" fmla="*/ 1667 w 10000"/>
                  <a:gd name="csY1" fmla="*/ 0 h 10000"/>
                  <a:gd name="csX2" fmla="*/ 10000 w 10000"/>
                  <a:gd name="csY2" fmla="*/ 5000 h 10000"/>
                  <a:gd name="csX3" fmla="*/ 1667 w 10000"/>
                  <a:gd name="csY3" fmla="*/ 10000 h 10000"/>
                  <a:gd name="csX4" fmla="*/ 0 w 10000"/>
                  <a:gd name="csY4" fmla="*/ 5000 h 10000"/>
                  <a:gd name="csX0" fmla="*/ 0 w 10009"/>
                  <a:gd name="csY0" fmla="*/ 5000 h 10228"/>
                  <a:gd name="csX1" fmla="*/ 1667 w 10009"/>
                  <a:gd name="csY1" fmla="*/ 0 h 10228"/>
                  <a:gd name="csX2" fmla="*/ 10000 w 10009"/>
                  <a:gd name="csY2" fmla="*/ 5000 h 10228"/>
                  <a:gd name="csX3" fmla="*/ 1667 w 10009"/>
                  <a:gd name="csY3" fmla="*/ 10000 h 10228"/>
                  <a:gd name="csX4" fmla="*/ 0 w 10009"/>
                  <a:gd name="csY4" fmla="*/ 5000 h 10228"/>
                  <a:gd name="csX0" fmla="*/ 0 w 10009"/>
                  <a:gd name="csY0" fmla="*/ 5270 h 10498"/>
                  <a:gd name="csX1" fmla="*/ 1667 w 10009"/>
                  <a:gd name="csY1" fmla="*/ 270 h 10498"/>
                  <a:gd name="csX2" fmla="*/ 10000 w 10009"/>
                  <a:gd name="csY2" fmla="*/ 5270 h 10498"/>
                  <a:gd name="csX3" fmla="*/ 1667 w 10009"/>
                  <a:gd name="csY3" fmla="*/ 10270 h 10498"/>
                  <a:gd name="csX4" fmla="*/ 0 w 10009"/>
                  <a:gd name="csY4" fmla="*/ 5270 h 10498"/>
                  <a:gd name="csX0" fmla="*/ 0 w 10009"/>
                  <a:gd name="csY0" fmla="*/ 5270 h 10976"/>
                  <a:gd name="csX1" fmla="*/ 1667 w 10009"/>
                  <a:gd name="csY1" fmla="*/ 270 h 10976"/>
                  <a:gd name="csX2" fmla="*/ 10000 w 10009"/>
                  <a:gd name="csY2" fmla="*/ 5270 h 10976"/>
                  <a:gd name="csX3" fmla="*/ 1667 w 10009"/>
                  <a:gd name="csY3" fmla="*/ 10270 h 10976"/>
                  <a:gd name="csX4" fmla="*/ 0 w 10009"/>
                  <a:gd name="csY4" fmla="*/ 5270 h 10976"/>
                  <a:gd name="csX0" fmla="*/ 0 w 10009"/>
                  <a:gd name="csY0" fmla="*/ 5791 h 11497"/>
                  <a:gd name="csX1" fmla="*/ 1667 w 10009"/>
                  <a:gd name="csY1" fmla="*/ 791 h 11497"/>
                  <a:gd name="csX2" fmla="*/ 10000 w 10009"/>
                  <a:gd name="csY2" fmla="*/ 5791 h 11497"/>
                  <a:gd name="csX3" fmla="*/ 1667 w 10009"/>
                  <a:gd name="csY3" fmla="*/ 10791 h 11497"/>
                  <a:gd name="csX4" fmla="*/ 0 w 10009"/>
                  <a:gd name="csY4" fmla="*/ 5791 h 11497"/>
                  <a:gd name="csX0" fmla="*/ 0 w 8978"/>
                  <a:gd name="csY0" fmla="*/ 5791 h 11497"/>
                  <a:gd name="csX1" fmla="*/ 636 w 8978"/>
                  <a:gd name="csY1" fmla="*/ 791 h 11497"/>
                  <a:gd name="csX2" fmla="*/ 8969 w 8978"/>
                  <a:gd name="csY2" fmla="*/ 5791 h 11497"/>
                  <a:gd name="csX3" fmla="*/ 636 w 8978"/>
                  <a:gd name="csY3" fmla="*/ 10791 h 11497"/>
                  <a:gd name="csX4" fmla="*/ 0 w 8978"/>
                  <a:gd name="csY4" fmla="*/ 5791 h 11497"/>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1160 w 10452"/>
                  <a:gd name="csY0" fmla="*/ 9219 h 9833"/>
                  <a:gd name="csX1" fmla="*/ 1160 w 10452"/>
                  <a:gd name="csY1" fmla="*/ 521 h 9833"/>
                  <a:gd name="csX2" fmla="*/ 10442 w 10452"/>
                  <a:gd name="csY2" fmla="*/ 4870 h 9833"/>
                  <a:gd name="csX3" fmla="*/ 1160 w 10452"/>
                  <a:gd name="csY3" fmla="*/ 9219 h 9833"/>
                  <a:gd name="csX0" fmla="*/ 1110 w 10000"/>
                  <a:gd name="csY0" fmla="*/ 9248 h 9743"/>
                  <a:gd name="csX1" fmla="*/ 1110 w 10000"/>
                  <a:gd name="csY1" fmla="*/ 402 h 9743"/>
                  <a:gd name="csX2" fmla="*/ 9990 w 10000"/>
                  <a:gd name="csY2" fmla="*/ 4825 h 9743"/>
                  <a:gd name="csX3" fmla="*/ 1110 w 10000"/>
                  <a:gd name="csY3" fmla="*/ 9248 h 9743"/>
                  <a:gd name="csX0" fmla="*/ 916 w 9806"/>
                  <a:gd name="csY0" fmla="*/ 9492 h 10000"/>
                  <a:gd name="csX1" fmla="*/ 916 w 9806"/>
                  <a:gd name="csY1" fmla="*/ 413 h 10000"/>
                  <a:gd name="csX2" fmla="*/ 9796 w 9806"/>
                  <a:gd name="csY2" fmla="*/ 4952 h 10000"/>
                  <a:gd name="csX3" fmla="*/ 916 w 9806"/>
                  <a:gd name="csY3" fmla="*/ 9492 h 10000"/>
                  <a:gd name="csX0" fmla="*/ 631 w 9697"/>
                  <a:gd name="csY0" fmla="*/ 9492 h 10000"/>
                  <a:gd name="csX1" fmla="*/ 631 w 9697"/>
                  <a:gd name="csY1" fmla="*/ 413 h 10000"/>
                  <a:gd name="csX2" fmla="*/ 9687 w 9697"/>
                  <a:gd name="csY2" fmla="*/ 4952 h 10000"/>
                  <a:gd name="csX3" fmla="*/ 631 w 9697"/>
                  <a:gd name="csY3" fmla="*/ 9492 h 10000"/>
                </a:gdLst>
                <a:ahLst/>
                <a:cxnLst>
                  <a:cxn ang="0">
                    <a:pos x="csX0" y="csY0"/>
                  </a:cxn>
                  <a:cxn ang="0">
                    <a:pos x="csX1" y="csY1"/>
                  </a:cxn>
                  <a:cxn ang="0">
                    <a:pos x="csX2" y="csY2"/>
                  </a:cxn>
                  <a:cxn ang="0">
                    <a:pos x="csX3" y="csY3"/>
                  </a:cxn>
                </a:cxnLst>
                <a:rect l="l" t="t" r="r" b="b"/>
                <a:pathLst>
                  <a:path w="9697" h="10000">
                    <a:moveTo>
                      <a:pt x="631" y="9492"/>
                    </a:moveTo>
                    <a:cubicBezTo>
                      <a:pt x="-94" y="8645"/>
                      <a:pt x="-318" y="1347"/>
                      <a:pt x="631" y="413"/>
                    </a:cubicBezTo>
                    <a:cubicBezTo>
                      <a:pt x="2140" y="-344"/>
                      <a:pt x="9356" y="-650"/>
                      <a:pt x="9687" y="4952"/>
                    </a:cubicBezTo>
                    <a:cubicBezTo>
                      <a:pt x="10017" y="10554"/>
                      <a:pt x="2331" y="10468"/>
                      <a:pt x="631" y="9492"/>
                    </a:cubicBezTo>
                    <a:close/>
                  </a:path>
                </a:pathLst>
              </a:custGeom>
              <a:grpFill/>
              <a:ln w="136525">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sp>
          <p:nvSpPr>
            <p:cNvPr id="15" name="Cœur 14">
              <a:extLst>
                <a:ext uri="{FF2B5EF4-FFF2-40B4-BE49-F238E27FC236}">
                  <a16:creationId xmlns:a16="http://schemas.microsoft.com/office/drawing/2014/main" id="{8EBA75BD-084B-F678-E1AC-90DA05A7DB03}"/>
                </a:ext>
              </a:extLst>
            </p:cNvPr>
            <p:cNvSpPr/>
            <p:nvPr/>
          </p:nvSpPr>
          <p:spPr>
            <a:xfrm rot="21438333" flipH="1">
              <a:off x="1758516" y="4628816"/>
              <a:ext cx="387254" cy="387254"/>
            </a:xfrm>
            <a:prstGeom prst="heart">
              <a:avLst/>
            </a:prstGeom>
            <a:solidFill>
              <a:srgbClr val="00A9A4"/>
            </a:solidFill>
            <a:ln w="762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3" name="Cœur 32">
              <a:extLst>
                <a:ext uri="{FF2B5EF4-FFF2-40B4-BE49-F238E27FC236}">
                  <a16:creationId xmlns:a16="http://schemas.microsoft.com/office/drawing/2014/main" id="{08BFA05B-F1D2-F888-85AF-AD88E29261E2}"/>
                </a:ext>
              </a:extLst>
            </p:cNvPr>
            <p:cNvSpPr/>
            <p:nvPr/>
          </p:nvSpPr>
          <p:spPr>
            <a:xfrm rot="21438333" flipH="1">
              <a:off x="2917530" y="4607512"/>
              <a:ext cx="387254" cy="387254"/>
            </a:xfrm>
            <a:prstGeom prst="heart">
              <a:avLst/>
            </a:prstGeom>
            <a:solidFill>
              <a:srgbClr val="00A9A4"/>
            </a:solidFill>
            <a:ln w="762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nvGrpSpPr>
            <p:cNvPr id="25" name="Groupe 24">
              <a:extLst>
                <a:ext uri="{FF2B5EF4-FFF2-40B4-BE49-F238E27FC236}">
                  <a16:creationId xmlns:a16="http://schemas.microsoft.com/office/drawing/2014/main" id="{74C08289-E616-DC0D-758B-AA05F4E8FD1C}"/>
                </a:ext>
              </a:extLst>
            </p:cNvPr>
            <p:cNvGrpSpPr/>
            <p:nvPr/>
          </p:nvGrpSpPr>
          <p:grpSpPr>
            <a:xfrm>
              <a:off x="2095327" y="4296812"/>
              <a:ext cx="1045491" cy="1377329"/>
              <a:chOff x="2776833" y="3428087"/>
              <a:chExt cx="1513497" cy="1993880"/>
            </a:xfrm>
            <a:solidFill>
              <a:schemeClr val="bg1"/>
            </a:solidFill>
          </p:grpSpPr>
          <p:sp>
            <p:nvSpPr>
              <p:cNvPr id="26" name="Ellipse 25">
                <a:extLst>
                  <a:ext uri="{FF2B5EF4-FFF2-40B4-BE49-F238E27FC236}">
                    <a16:creationId xmlns:a16="http://schemas.microsoft.com/office/drawing/2014/main" id="{BD18A859-004C-B870-9636-B5AFC45B596A}"/>
                  </a:ext>
                </a:extLst>
              </p:cNvPr>
              <p:cNvSpPr/>
              <p:nvPr/>
            </p:nvSpPr>
            <p:spPr>
              <a:xfrm>
                <a:off x="3130171" y="3428087"/>
                <a:ext cx="806823" cy="806823"/>
              </a:xfrm>
              <a:prstGeom prst="ellipse">
                <a:avLst/>
              </a:prstGeom>
              <a:grpFill/>
              <a:ln w="136525">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7" name="Organigramme : Affichage 5">
                <a:extLst>
                  <a:ext uri="{FF2B5EF4-FFF2-40B4-BE49-F238E27FC236}">
                    <a16:creationId xmlns:a16="http://schemas.microsoft.com/office/drawing/2014/main" id="{E46E4E05-32F9-068E-C2AF-B37D57B38561}"/>
                  </a:ext>
                </a:extLst>
              </p:cNvPr>
              <p:cNvSpPr/>
              <p:nvPr/>
            </p:nvSpPr>
            <p:spPr>
              <a:xfrm rot="16200000" flipV="1">
                <a:off x="2951643" y="4083279"/>
                <a:ext cx="1163878" cy="1513497"/>
              </a:xfrm>
              <a:custGeom>
                <a:avLst/>
                <a:gdLst>
                  <a:gd name="csX0" fmla="*/ 0 w 10000"/>
                  <a:gd name="csY0" fmla="*/ 5000 h 10000"/>
                  <a:gd name="csX1" fmla="*/ 1667 w 10000"/>
                  <a:gd name="csY1" fmla="*/ 0 h 10000"/>
                  <a:gd name="csX2" fmla="*/ 8333 w 10000"/>
                  <a:gd name="csY2" fmla="*/ 0 h 10000"/>
                  <a:gd name="csX3" fmla="*/ 10000 w 10000"/>
                  <a:gd name="csY3" fmla="*/ 5000 h 10000"/>
                  <a:gd name="csX4" fmla="*/ 8333 w 10000"/>
                  <a:gd name="csY4" fmla="*/ 10000 h 10000"/>
                  <a:gd name="csX5" fmla="*/ 1667 w 10000"/>
                  <a:gd name="csY5" fmla="*/ 10000 h 10000"/>
                  <a:gd name="csX6" fmla="*/ 0 w 10000"/>
                  <a:gd name="csY6" fmla="*/ 5000 h 10000"/>
                  <a:gd name="csX0" fmla="*/ 0 w 10343"/>
                  <a:gd name="csY0" fmla="*/ 5000 h 10000"/>
                  <a:gd name="csX1" fmla="*/ 1667 w 10343"/>
                  <a:gd name="csY1" fmla="*/ 0 h 10000"/>
                  <a:gd name="csX2" fmla="*/ 8333 w 10343"/>
                  <a:gd name="csY2" fmla="*/ 0 h 10000"/>
                  <a:gd name="csX3" fmla="*/ 10000 w 10343"/>
                  <a:gd name="csY3" fmla="*/ 5000 h 10000"/>
                  <a:gd name="csX4" fmla="*/ 1667 w 10343"/>
                  <a:gd name="csY4" fmla="*/ 10000 h 10000"/>
                  <a:gd name="csX5" fmla="*/ 0 w 10343"/>
                  <a:gd name="csY5" fmla="*/ 5000 h 10000"/>
                  <a:gd name="csX0" fmla="*/ 0 w 10000"/>
                  <a:gd name="csY0" fmla="*/ 5000 h 10000"/>
                  <a:gd name="csX1" fmla="*/ 1667 w 10000"/>
                  <a:gd name="csY1" fmla="*/ 0 h 10000"/>
                  <a:gd name="csX2" fmla="*/ 10000 w 10000"/>
                  <a:gd name="csY2" fmla="*/ 5000 h 10000"/>
                  <a:gd name="csX3" fmla="*/ 1667 w 10000"/>
                  <a:gd name="csY3" fmla="*/ 10000 h 10000"/>
                  <a:gd name="csX4" fmla="*/ 0 w 10000"/>
                  <a:gd name="csY4" fmla="*/ 5000 h 10000"/>
                  <a:gd name="csX0" fmla="*/ 0 w 10009"/>
                  <a:gd name="csY0" fmla="*/ 5000 h 10228"/>
                  <a:gd name="csX1" fmla="*/ 1667 w 10009"/>
                  <a:gd name="csY1" fmla="*/ 0 h 10228"/>
                  <a:gd name="csX2" fmla="*/ 10000 w 10009"/>
                  <a:gd name="csY2" fmla="*/ 5000 h 10228"/>
                  <a:gd name="csX3" fmla="*/ 1667 w 10009"/>
                  <a:gd name="csY3" fmla="*/ 10000 h 10228"/>
                  <a:gd name="csX4" fmla="*/ 0 w 10009"/>
                  <a:gd name="csY4" fmla="*/ 5000 h 10228"/>
                  <a:gd name="csX0" fmla="*/ 0 w 10009"/>
                  <a:gd name="csY0" fmla="*/ 5270 h 10498"/>
                  <a:gd name="csX1" fmla="*/ 1667 w 10009"/>
                  <a:gd name="csY1" fmla="*/ 270 h 10498"/>
                  <a:gd name="csX2" fmla="*/ 10000 w 10009"/>
                  <a:gd name="csY2" fmla="*/ 5270 h 10498"/>
                  <a:gd name="csX3" fmla="*/ 1667 w 10009"/>
                  <a:gd name="csY3" fmla="*/ 10270 h 10498"/>
                  <a:gd name="csX4" fmla="*/ 0 w 10009"/>
                  <a:gd name="csY4" fmla="*/ 5270 h 10498"/>
                  <a:gd name="csX0" fmla="*/ 0 w 10009"/>
                  <a:gd name="csY0" fmla="*/ 5270 h 10976"/>
                  <a:gd name="csX1" fmla="*/ 1667 w 10009"/>
                  <a:gd name="csY1" fmla="*/ 270 h 10976"/>
                  <a:gd name="csX2" fmla="*/ 10000 w 10009"/>
                  <a:gd name="csY2" fmla="*/ 5270 h 10976"/>
                  <a:gd name="csX3" fmla="*/ 1667 w 10009"/>
                  <a:gd name="csY3" fmla="*/ 10270 h 10976"/>
                  <a:gd name="csX4" fmla="*/ 0 w 10009"/>
                  <a:gd name="csY4" fmla="*/ 5270 h 10976"/>
                  <a:gd name="csX0" fmla="*/ 0 w 10009"/>
                  <a:gd name="csY0" fmla="*/ 5791 h 11497"/>
                  <a:gd name="csX1" fmla="*/ 1667 w 10009"/>
                  <a:gd name="csY1" fmla="*/ 791 h 11497"/>
                  <a:gd name="csX2" fmla="*/ 10000 w 10009"/>
                  <a:gd name="csY2" fmla="*/ 5791 h 11497"/>
                  <a:gd name="csX3" fmla="*/ 1667 w 10009"/>
                  <a:gd name="csY3" fmla="*/ 10791 h 11497"/>
                  <a:gd name="csX4" fmla="*/ 0 w 10009"/>
                  <a:gd name="csY4" fmla="*/ 5791 h 11497"/>
                  <a:gd name="csX0" fmla="*/ 0 w 8978"/>
                  <a:gd name="csY0" fmla="*/ 5791 h 11497"/>
                  <a:gd name="csX1" fmla="*/ 636 w 8978"/>
                  <a:gd name="csY1" fmla="*/ 791 h 11497"/>
                  <a:gd name="csX2" fmla="*/ 8969 w 8978"/>
                  <a:gd name="csY2" fmla="*/ 5791 h 11497"/>
                  <a:gd name="csX3" fmla="*/ 636 w 8978"/>
                  <a:gd name="csY3" fmla="*/ 10791 h 11497"/>
                  <a:gd name="csX4" fmla="*/ 0 w 8978"/>
                  <a:gd name="csY4" fmla="*/ 5791 h 11497"/>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1160 w 10452"/>
                  <a:gd name="csY0" fmla="*/ 9219 h 9833"/>
                  <a:gd name="csX1" fmla="*/ 1160 w 10452"/>
                  <a:gd name="csY1" fmla="*/ 521 h 9833"/>
                  <a:gd name="csX2" fmla="*/ 10442 w 10452"/>
                  <a:gd name="csY2" fmla="*/ 4870 h 9833"/>
                  <a:gd name="csX3" fmla="*/ 1160 w 10452"/>
                  <a:gd name="csY3" fmla="*/ 9219 h 9833"/>
                  <a:gd name="csX0" fmla="*/ 1110 w 10000"/>
                  <a:gd name="csY0" fmla="*/ 9248 h 9743"/>
                  <a:gd name="csX1" fmla="*/ 1110 w 10000"/>
                  <a:gd name="csY1" fmla="*/ 402 h 9743"/>
                  <a:gd name="csX2" fmla="*/ 9990 w 10000"/>
                  <a:gd name="csY2" fmla="*/ 4825 h 9743"/>
                  <a:gd name="csX3" fmla="*/ 1110 w 10000"/>
                  <a:gd name="csY3" fmla="*/ 9248 h 9743"/>
                  <a:gd name="csX0" fmla="*/ 916 w 9806"/>
                  <a:gd name="csY0" fmla="*/ 9492 h 10000"/>
                  <a:gd name="csX1" fmla="*/ 916 w 9806"/>
                  <a:gd name="csY1" fmla="*/ 413 h 10000"/>
                  <a:gd name="csX2" fmla="*/ 9796 w 9806"/>
                  <a:gd name="csY2" fmla="*/ 4952 h 10000"/>
                  <a:gd name="csX3" fmla="*/ 916 w 9806"/>
                  <a:gd name="csY3" fmla="*/ 9492 h 10000"/>
                  <a:gd name="csX0" fmla="*/ 631 w 9697"/>
                  <a:gd name="csY0" fmla="*/ 9492 h 10000"/>
                  <a:gd name="csX1" fmla="*/ 631 w 9697"/>
                  <a:gd name="csY1" fmla="*/ 413 h 10000"/>
                  <a:gd name="csX2" fmla="*/ 9687 w 9697"/>
                  <a:gd name="csY2" fmla="*/ 4952 h 10000"/>
                  <a:gd name="csX3" fmla="*/ 631 w 9697"/>
                  <a:gd name="csY3" fmla="*/ 9492 h 10000"/>
                </a:gdLst>
                <a:ahLst/>
                <a:cxnLst>
                  <a:cxn ang="0">
                    <a:pos x="csX0" y="csY0"/>
                  </a:cxn>
                  <a:cxn ang="0">
                    <a:pos x="csX1" y="csY1"/>
                  </a:cxn>
                  <a:cxn ang="0">
                    <a:pos x="csX2" y="csY2"/>
                  </a:cxn>
                  <a:cxn ang="0">
                    <a:pos x="csX3" y="csY3"/>
                  </a:cxn>
                </a:cxnLst>
                <a:rect l="l" t="t" r="r" b="b"/>
                <a:pathLst>
                  <a:path w="9697" h="10000">
                    <a:moveTo>
                      <a:pt x="631" y="9492"/>
                    </a:moveTo>
                    <a:cubicBezTo>
                      <a:pt x="-94" y="8645"/>
                      <a:pt x="-318" y="1347"/>
                      <a:pt x="631" y="413"/>
                    </a:cubicBezTo>
                    <a:cubicBezTo>
                      <a:pt x="2140" y="-344"/>
                      <a:pt x="9356" y="-650"/>
                      <a:pt x="9687" y="4952"/>
                    </a:cubicBezTo>
                    <a:cubicBezTo>
                      <a:pt x="10017" y="10554"/>
                      <a:pt x="2331" y="10468"/>
                      <a:pt x="631" y="9492"/>
                    </a:cubicBezTo>
                    <a:close/>
                  </a:path>
                </a:pathLst>
              </a:custGeom>
              <a:grpFill/>
              <a:ln w="136525">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sp>
          <p:nvSpPr>
            <p:cNvPr id="32" name="Cœur 31">
              <a:extLst>
                <a:ext uri="{FF2B5EF4-FFF2-40B4-BE49-F238E27FC236}">
                  <a16:creationId xmlns:a16="http://schemas.microsoft.com/office/drawing/2014/main" id="{2EAB9B46-FE01-97AE-BCEF-2CA4B25F0163}"/>
                </a:ext>
              </a:extLst>
            </p:cNvPr>
            <p:cNvSpPr/>
            <p:nvPr/>
          </p:nvSpPr>
          <p:spPr>
            <a:xfrm rot="21438333" flipH="1">
              <a:off x="2360519" y="5078525"/>
              <a:ext cx="387254" cy="387254"/>
            </a:xfrm>
            <a:prstGeom prst="heart">
              <a:avLst/>
            </a:prstGeom>
            <a:solidFill>
              <a:srgbClr val="00A9A4"/>
            </a:solidFill>
            <a:ln w="762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spTree>
    <p:extLst>
      <p:ext uri="{BB962C8B-B14F-4D97-AF65-F5344CB8AC3E}">
        <p14:creationId xmlns:p14="http://schemas.microsoft.com/office/powerpoint/2010/main" val="792682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B7ED14-9CB2-81DF-9272-27A5FC433295}"/>
            </a:ext>
          </a:extLst>
        </p:cNvPr>
        <p:cNvGrpSpPr/>
        <p:nvPr/>
      </p:nvGrpSpPr>
      <p:grpSpPr>
        <a:xfrm>
          <a:off x="0" y="0"/>
          <a:ext cx="0" cy="0"/>
          <a:chOff x="0" y="0"/>
          <a:chExt cx="0" cy="0"/>
        </a:xfrm>
      </p:grpSpPr>
      <p:sp>
        <p:nvSpPr>
          <p:cNvPr id="3" name="Titre 1">
            <a:extLst>
              <a:ext uri="{FF2B5EF4-FFF2-40B4-BE49-F238E27FC236}">
                <a16:creationId xmlns:a16="http://schemas.microsoft.com/office/drawing/2014/main" id="{5C11A028-7C41-368A-741D-D8CA9C13179D}"/>
              </a:ext>
            </a:extLst>
          </p:cNvPr>
          <p:cNvSpPr>
            <a:spLocks noGrp="1"/>
          </p:cNvSpPr>
          <p:nvPr>
            <p:ph type="ctrTitle"/>
            <p:custDataLst>
              <p:tags r:id="rId1"/>
            </p:custDataLst>
          </p:nvPr>
        </p:nvSpPr>
        <p:spPr>
          <a:xfrm>
            <a:off x="6648883" y="2476062"/>
            <a:ext cx="5548604" cy="672353"/>
          </a:xfrm>
        </p:spPr>
        <p:txBody>
          <a:bodyPr>
            <a:noAutofit/>
          </a:bodyPr>
          <a:lstStyle/>
          <a:p>
            <a:pPr>
              <a:lnSpc>
                <a:spcPct val="100000"/>
              </a:lnSpc>
            </a:pPr>
            <a:r>
              <a:rPr lang="fr-FR"/>
              <a:t>Question 2</a:t>
            </a:r>
            <a:endParaRPr lang="fr-FR" b="0"/>
          </a:p>
        </p:txBody>
      </p:sp>
      <p:grpSp>
        <p:nvGrpSpPr>
          <p:cNvPr id="4" name="Groupe 3">
            <a:extLst>
              <a:ext uri="{FF2B5EF4-FFF2-40B4-BE49-F238E27FC236}">
                <a16:creationId xmlns:a16="http://schemas.microsoft.com/office/drawing/2014/main" id="{49974DE9-EAC3-F3D8-C4CE-28CE9C644E5D}"/>
              </a:ext>
            </a:extLst>
          </p:cNvPr>
          <p:cNvGrpSpPr/>
          <p:nvPr>
            <p:custDataLst>
              <p:tags r:id="rId2"/>
            </p:custDataLst>
          </p:nvPr>
        </p:nvGrpSpPr>
        <p:grpSpPr>
          <a:xfrm>
            <a:off x="1266280" y="1311940"/>
            <a:ext cx="4649328" cy="4649328"/>
            <a:chOff x="1480883" y="2460233"/>
            <a:chExt cx="3513367" cy="3513367"/>
          </a:xfrm>
        </p:grpSpPr>
        <p:sp>
          <p:nvSpPr>
            <p:cNvPr id="9" name="Rectangle : coins arrondis 8">
              <a:extLst>
                <a:ext uri="{FF2B5EF4-FFF2-40B4-BE49-F238E27FC236}">
                  <a16:creationId xmlns:a16="http://schemas.microsoft.com/office/drawing/2014/main" id="{CC8B23F8-1CFE-010B-2B0D-3864A08A21C0}"/>
                </a:ext>
              </a:extLst>
            </p:cNvPr>
            <p:cNvSpPr/>
            <p:nvPr/>
          </p:nvSpPr>
          <p:spPr>
            <a:xfrm>
              <a:off x="1480883" y="2460233"/>
              <a:ext cx="3513367" cy="3513367"/>
            </a:xfrm>
            <a:prstGeom prst="roundRect">
              <a:avLst/>
            </a:prstGeom>
            <a:noFill/>
            <a:ln w="228600">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11" name="Image 10" descr="Une image contenant Graphique, capture d’écran, graphisme, Caractère coloré&#10;&#10;Le contenu généré par l’IA peut être incorrect.">
              <a:extLst>
                <a:ext uri="{FF2B5EF4-FFF2-40B4-BE49-F238E27FC236}">
                  <a16:creationId xmlns:a16="http://schemas.microsoft.com/office/drawing/2014/main" id="{B1A83CCD-CE16-D0D4-E7A9-D55CB45921BE}"/>
                </a:ext>
              </a:extLst>
            </p:cNvPr>
            <p:cNvPicPr>
              <a:picLocks noChangeAspect="1"/>
            </p:cNvPicPr>
            <p:nvPr/>
          </p:nvPicPr>
          <p:blipFill>
            <a:blip r:embed="rId7"/>
            <a:stretch>
              <a:fillRect/>
            </a:stretch>
          </p:blipFill>
          <p:spPr>
            <a:xfrm>
              <a:off x="3067790" y="2594271"/>
              <a:ext cx="1714127" cy="1714127"/>
            </a:xfrm>
            <a:prstGeom prst="rect">
              <a:avLst/>
            </a:prstGeom>
          </p:spPr>
        </p:pic>
      </p:grpSp>
      <p:sp>
        <p:nvSpPr>
          <p:cNvPr id="13" name="Titre 1">
            <a:extLst>
              <a:ext uri="{FF2B5EF4-FFF2-40B4-BE49-F238E27FC236}">
                <a16:creationId xmlns:a16="http://schemas.microsoft.com/office/drawing/2014/main" id="{20BE6CF3-5CAA-F620-82DB-6C9C4D7A1EB6}"/>
              </a:ext>
            </a:extLst>
          </p:cNvPr>
          <p:cNvSpPr txBox="1">
            <a:spLocks/>
          </p:cNvSpPr>
          <p:nvPr>
            <p:custDataLst>
              <p:tags r:id="rId3"/>
            </p:custDataLst>
          </p:nvPr>
        </p:nvSpPr>
        <p:spPr>
          <a:xfrm>
            <a:off x="6648883" y="3442230"/>
            <a:ext cx="5138926" cy="191684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14000"/>
              </a:lnSpc>
            </a:pPr>
            <a:r>
              <a:rPr lang="en-US" altLang="fr-FR" b="0"/>
              <a:t>How can we make sure everyone</a:t>
            </a:r>
            <a:r>
              <a:rPr lang="fr-CA" altLang="fr-FR"/>
              <a:t> </a:t>
            </a:r>
            <a:r>
              <a:rPr lang="en-US" altLang="fr-FR">
                <a:highlight>
                  <a:srgbClr val="E2F6F6"/>
                </a:highlight>
              </a:rPr>
              <a:t>can share their opinion and </a:t>
            </a:r>
          </a:p>
          <a:p>
            <a:pPr>
              <a:lnSpc>
                <a:spcPct val="114000"/>
              </a:lnSpc>
            </a:pPr>
            <a:r>
              <a:rPr lang="en-US" altLang="fr-FR">
                <a:highlight>
                  <a:srgbClr val="E2F6F6"/>
                </a:highlight>
              </a:rPr>
              <a:t>be respected</a:t>
            </a:r>
            <a:r>
              <a:rPr lang="fr-CA" altLang="fr-FR">
                <a:highlight>
                  <a:srgbClr val="E2F6F6"/>
                </a:highlight>
              </a:rPr>
              <a:t> </a:t>
            </a:r>
            <a:r>
              <a:rPr lang="fr-CA" altLang="fr-FR" b="0"/>
              <a:t>in </a:t>
            </a:r>
            <a:r>
              <a:rPr lang="fr-CA" altLang="fr-FR" b="0" err="1"/>
              <a:t>our</a:t>
            </a:r>
            <a:r>
              <a:rPr lang="fr-CA" altLang="fr-FR" b="0"/>
              <a:t> society</a:t>
            </a:r>
            <a:r>
              <a:rPr lang="fr-CA" b="0"/>
              <a:t>?</a:t>
            </a:r>
            <a:endParaRPr lang="fr-FR" b="0"/>
          </a:p>
        </p:txBody>
      </p:sp>
      <p:pic>
        <p:nvPicPr>
          <p:cNvPr id="5" name="Graphique 4" descr="Langue des signes contour">
            <a:extLst>
              <a:ext uri="{FF2B5EF4-FFF2-40B4-BE49-F238E27FC236}">
                <a16:creationId xmlns:a16="http://schemas.microsoft.com/office/drawing/2014/main" id="{5B4E3196-D85A-375C-B706-FAA01D9D959B}"/>
              </a:ext>
            </a:extLst>
          </p:cNvPr>
          <p:cNvPicPr>
            <a:picLocks noChangeAspect="1"/>
          </p:cNvPicPr>
          <p:nvPr>
            <p:custDataLst>
              <p:tags r:id="rId4"/>
            </p:custDataLst>
          </p:nvPr>
        </p:nvPicPr>
        <p:blipFill>
          <a:blip>
            <a:extLst>
              <a:ext uri="{96DAC541-7B7A-43D3-8B79-37D633B846F1}">
                <asvg:svgBlip xmlns:asvg="http://schemas.microsoft.com/office/drawing/2016/SVG/main" r:embed="rId8"/>
              </a:ext>
            </a:extLst>
          </a:blip>
          <a:stretch>
            <a:fillRect/>
          </a:stretch>
        </p:blipFill>
        <p:spPr>
          <a:xfrm>
            <a:off x="1017495" y="3023879"/>
            <a:ext cx="2993490" cy="2993490"/>
          </a:xfrm>
          <a:prstGeom prst="rect">
            <a:avLst/>
          </a:prstGeom>
        </p:spPr>
      </p:pic>
    </p:spTree>
    <p:extLst>
      <p:ext uri="{BB962C8B-B14F-4D97-AF65-F5344CB8AC3E}">
        <p14:creationId xmlns:p14="http://schemas.microsoft.com/office/powerpoint/2010/main" val="12416561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7E9C3-9A8F-C50D-2C77-3C252D519A16}"/>
            </a:ext>
          </a:extLst>
        </p:cNvPr>
        <p:cNvGrpSpPr/>
        <p:nvPr/>
      </p:nvGrpSpPr>
      <p:grpSpPr>
        <a:xfrm>
          <a:off x="0" y="0"/>
          <a:ext cx="0" cy="0"/>
          <a:chOff x="0" y="0"/>
          <a:chExt cx="0" cy="0"/>
        </a:xfrm>
      </p:grpSpPr>
      <p:grpSp>
        <p:nvGrpSpPr>
          <p:cNvPr id="25" name="Groupe 24">
            <a:extLst>
              <a:ext uri="{FF2B5EF4-FFF2-40B4-BE49-F238E27FC236}">
                <a16:creationId xmlns:a16="http://schemas.microsoft.com/office/drawing/2014/main" id="{8F93D847-72D6-E900-FCF1-3B6499E13DC2}"/>
              </a:ext>
            </a:extLst>
          </p:cNvPr>
          <p:cNvGrpSpPr/>
          <p:nvPr>
            <p:custDataLst>
              <p:tags r:id="rId1"/>
            </p:custDataLst>
          </p:nvPr>
        </p:nvGrpSpPr>
        <p:grpSpPr>
          <a:xfrm>
            <a:off x="3753060" y="857934"/>
            <a:ext cx="5421365" cy="5421365"/>
            <a:chOff x="3385317" y="857934"/>
            <a:chExt cx="5421365" cy="5421365"/>
          </a:xfrm>
        </p:grpSpPr>
        <p:pic>
          <p:nvPicPr>
            <p:cNvPr id="19" name="Graphique 18" descr="Classe contour">
              <a:extLst>
                <a:ext uri="{FF2B5EF4-FFF2-40B4-BE49-F238E27FC236}">
                  <a16:creationId xmlns:a16="http://schemas.microsoft.com/office/drawing/2014/main" id="{CA396ECF-2D8C-B084-BA9D-C9F86FECB78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385317" y="857934"/>
              <a:ext cx="5421365" cy="5421365"/>
            </a:xfrm>
            <a:prstGeom prst="rect">
              <a:avLst/>
            </a:prstGeom>
          </p:spPr>
        </p:pic>
        <p:sp>
          <p:nvSpPr>
            <p:cNvPr id="20" name="Rectangle 19">
              <a:extLst>
                <a:ext uri="{FF2B5EF4-FFF2-40B4-BE49-F238E27FC236}">
                  <a16:creationId xmlns:a16="http://schemas.microsoft.com/office/drawing/2014/main" id="{D51C608C-3245-AB3A-A0C0-B96A42D00FEB}"/>
                </a:ext>
              </a:extLst>
            </p:cNvPr>
            <p:cNvSpPr/>
            <p:nvPr/>
          </p:nvSpPr>
          <p:spPr>
            <a:xfrm>
              <a:off x="5249324" y="4333461"/>
              <a:ext cx="3447415" cy="14411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nvGrpSpPr>
            <p:cNvPr id="16" name="Groupe 15">
              <a:extLst>
                <a:ext uri="{FF2B5EF4-FFF2-40B4-BE49-F238E27FC236}">
                  <a16:creationId xmlns:a16="http://schemas.microsoft.com/office/drawing/2014/main" id="{ED9FB697-592E-3E3B-32C5-636C5888B26B}"/>
                </a:ext>
              </a:extLst>
            </p:cNvPr>
            <p:cNvGrpSpPr/>
            <p:nvPr/>
          </p:nvGrpSpPr>
          <p:grpSpPr>
            <a:xfrm>
              <a:off x="4447909" y="4510019"/>
              <a:ext cx="3296177" cy="1377329"/>
              <a:chOff x="5167174" y="5292165"/>
              <a:chExt cx="3296177" cy="1377329"/>
            </a:xfrm>
          </p:grpSpPr>
          <p:grpSp>
            <p:nvGrpSpPr>
              <p:cNvPr id="4" name="Groupe 3">
                <a:extLst>
                  <a:ext uri="{FF2B5EF4-FFF2-40B4-BE49-F238E27FC236}">
                    <a16:creationId xmlns:a16="http://schemas.microsoft.com/office/drawing/2014/main" id="{8208DB38-B668-2FC2-C01B-07FDB369EC1C}"/>
                  </a:ext>
                </a:extLst>
              </p:cNvPr>
              <p:cNvGrpSpPr/>
              <p:nvPr/>
            </p:nvGrpSpPr>
            <p:grpSpPr>
              <a:xfrm>
                <a:off x="5167174" y="5292165"/>
                <a:ext cx="1045491" cy="1377329"/>
                <a:chOff x="2776833" y="3428087"/>
                <a:chExt cx="1513497" cy="1993880"/>
              </a:xfrm>
              <a:solidFill>
                <a:schemeClr val="bg1"/>
              </a:solidFill>
            </p:grpSpPr>
            <p:sp>
              <p:nvSpPr>
                <p:cNvPr id="14" name="Ellipse 13">
                  <a:extLst>
                    <a:ext uri="{FF2B5EF4-FFF2-40B4-BE49-F238E27FC236}">
                      <a16:creationId xmlns:a16="http://schemas.microsoft.com/office/drawing/2014/main" id="{8AF4B705-6B44-A19A-773A-AA4CAD77483D}"/>
                    </a:ext>
                  </a:extLst>
                </p:cNvPr>
                <p:cNvSpPr/>
                <p:nvPr/>
              </p:nvSpPr>
              <p:spPr>
                <a:xfrm>
                  <a:off x="3130171" y="3428087"/>
                  <a:ext cx="806823" cy="806823"/>
                </a:xfrm>
                <a:prstGeom prst="ellipse">
                  <a:avLst/>
                </a:prstGeom>
                <a:grpFill/>
                <a:ln w="177800">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5" name="Organigramme : Affichage 5">
                  <a:extLst>
                    <a:ext uri="{FF2B5EF4-FFF2-40B4-BE49-F238E27FC236}">
                      <a16:creationId xmlns:a16="http://schemas.microsoft.com/office/drawing/2014/main" id="{9A719FE8-5C99-006B-7BA2-8AD4E828D024}"/>
                    </a:ext>
                  </a:extLst>
                </p:cNvPr>
                <p:cNvSpPr/>
                <p:nvPr/>
              </p:nvSpPr>
              <p:spPr>
                <a:xfrm rot="16200000" flipV="1">
                  <a:off x="2951643" y="4083279"/>
                  <a:ext cx="1163878" cy="1513497"/>
                </a:xfrm>
                <a:custGeom>
                  <a:avLst/>
                  <a:gdLst>
                    <a:gd name="csX0" fmla="*/ 0 w 10000"/>
                    <a:gd name="csY0" fmla="*/ 5000 h 10000"/>
                    <a:gd name="csX1" fmla="*/ 1667 w 10000"/>
                    <a:gd name="csY1" fmla="*/ 0 h 10000"/>
                    <a:gd name="csX2" fmla="*/ 8333 w 10000"/>
                    <a:gd name="csY2" fmla="*/ 0 h 10000"/>
                    <a:gd name="csX3" fmla="*/ 10000 w 10000"/>
                    <a:gd name="csY3" fmla="*/ 5000 h 10000"/>
                    <a:gd name="csX4" fmla="*/ 8333 w 10000"/>
                    <a:gd name="csY4" fmla="*/ 10000 h 10000"/>
                    <a:gd name="csX5" fmla="*/ 1667 w 10000"/>
                    <a:gd name="csY5" fmla="*/ 10000 h 10000"/>
                    <a:gd name="csX6" fmla="*/ 0 w 10000"/>
                    <a:gd name="csY6" fmla="*/ 5000 h 10000"/>
                    <a:gd name="csX0" fmla="*/ 0 w 10343"/>
                    <a:gd name="csY0" fmla="*/ 5000 h 10000"/>
                    <a:gd name="csX1" fmla="*/ 1667 w 10343"/>
                    <a:gd name="csY1" fmla="*/ 0 h 10000"/>
                    <a:gd name="csX2" fmla="*/ 8333 w 10343"/>
                    <a:gd name="csY2" fmla="*/ 0 h 10000"/>
                    <a:gd name="csX3" fmla="*/ 10000 w 10343"/>
                    <a:gd name="csY3" fmla="*/ 5000 h 10000"/>
                    <a:gd name="csX4" fmla="*/ 1667 w 10343"/>
                    <a:gd name="csY4" fmla="*/ 10000 h 10000"/>
                    <a:gd name="csX5" fmla="*/ 0 w 10343"/>
                    <a:gd name="csY5" fmla="*/ 5000 h 10000"/>
                    <a:gd name="csX0" fmla="*/ 0 w 10000"/>
                    <a:gd name="csY0" fmla="*/ 5000 h 10000"/>
                    <a:gd name="csX1" fmla="*/ 1667 w 10000"/>
                    <a:gd name="csY1" fmla="*/ 0 h 10000"/>
                    <a:gd name="csX2" fmla="*/ 10000 w 10000"/>
                    <a:gd name="csY2" fmla="*/ 5000 h 10000"/>
                    <a:gd name="csX3" fmla="*/ 1667 w 10000"/>
                    <a:gd name="csY3" fmla="*/ 10000 h 10000"/>
                    <a:gd name="csX4" fmla="*/ 0 w 10000"/>
                    <a:gd name="csY4" fmla="*/ 5000 h 10000"/>
                    <a:gd name="csX0" fmla="*/ 0 w 10009"/>
                    <a:gd name="csY0" fmla="*/ 5000 h 10228"/>
                    <a:gd name="csX1" fmla="*/ 1667 w 10009"/>
                    <a:gd name="csY1" fmla="*/ 0 h 10228"/>
                    <a:gd name="csX2" fmla="*/ 10000 w 10009"/>
                    <a:gd name="csY2" fmla="*/ 5000 h 10228"/>
                    <a:gd name="csX3" fmla="*/ 1667 w 10009"/>
                    <a:gd name="csY3" fmla="*/ 10000 h 10228"/>
                    <a:gd name="csX4" fmla="*/ 0 w 10009"/>
                    <a:gd name="csY4" fmla="*/ 5000 h 10228"/>
                    <a:gd name="csX0" fmla="*/ 0 w 10009"/>
                    <a:gd name="csY0" fmla="*/ 5270 h 10498"/>
                    <a:gd name="csX1" fmla="*/ 1667 w 10009"/>
                    <a:gd name="csY1" fmla="*/ 270 h 10498"/>
                    <a:gd name="csX2" fmla="*/ 10000 w 10009"/>
                    <a:gd name="csY2" fmla="*/ 5270 h 10498"/>
                    <a:gd name="csX3" fmla="*/ 1667 w 10009"/>
                    <a:gd name="csY3" fmla="*/ 10270 h 10498"/>
                    <a:gd name="csX4" fmla="*/ 0 w 10009"/>
                    <a:gd name="csY4" fmla="*/ 5270 h 10498"/>
                    <a:gd name="csX0" fmla="*/ 0 w 10009"/>
                    <a:gd name="csY0" fmla="*/ 5270 h 10976"/>
                    <a:gd name="csX1" fmla="*/ 1667 w 10009"/>
                    <a:gd name="csY1" fmla="*/ 270 h 10976"/>
                    <a:gd name="csX2" fmla="*/ 10000 w 10009"/>
                    <a:gd name="csY2" fmla="*/ 5270 h 10976"/>
                    <a:gd name="csX3" fmla="*/ 1667 w 10009"/>
                    <a:gd name="csY3" fmla="*/ 10270 h 10976"/>
                    <a:gd name="csX4" fmla="*/ 0 w 10009"/>
                    <a:gd name="csY4" fmla="*/ 5270 h 10976"/>
                    <a:gd name="csX0" fmla="*/ 0 w 10009"/>
                    <a:gd name="csY0" fmla="*/ 5791 h 11497"/>
                    <a:gd name="csX1" fmla="*/ 1667 w 10009"/>
                    <a:gd name="csY1" fmla="*/ 791 h 11497"/>
                    <a:gd name="csX2" fmla="*/ 10000 w 10009"/>
                    <a:gd name="csY2" fmla="*/ 5791 h 11497"/>
                    <a:gd name="csX3" fmla="*/ 1667 w 10009"/>
                    <a:gd name="csY3" fmla="*/ 10791 h 11497"/>
                    <a:gd name="csX4" fmla="*/ 0 w 10009"/>
                    <a:gd name="csY4" fmla="*/ 5791 h 11497"/>
                    <a:gd name="csX0" fmla="*/ 0 w 8978"/>
                    <a:gd name="csY0" fmla="*/ 5791 h 11497"/>
                    <a:gd name="csX1" fmla="*/ 636 w 8978"/>
                    <a:gd name="csY1" fmla="*/ 791 h 11497"/>
                    <a:gd name="csX2" fmla="*/ 8969 w 8978"/>
                    <a:gd name="csY2" fmla="*/ 5791 h 11497"/>
                    <a:gd name="csX3" fmla="*/ 636 w 8978"/>
                    <a:gd name="csY3" fmla="*/ 10791 h 11497"/>
                    <a:gd name="csX4" fmla="*/ 0 w 8978"/>
                    <a:gd name="csY4" fmla="*/ 5791 h 11497"/>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1160 w 10452"/>
                    <a:gd name="csY0" fmla="*/ 9219 h 9833"/>
                    <a:gd name="csX1" fmla="*/ 1160 w 10452"/>
                    <a:gd name="csY1" fmla="*/ 521 h 9833"/>
                    <a:gd name="csX2" fmla="*/ 10442 w 10452"/>
                    <a:gd name="csY2" fmla="*/ 4870 h 9833"/>
                    <a:gd name="csX3" fmla="*/ 1160 w 10452"/>
                    <a:gd name="csY3" fmla="*/ 9219 h 9833"/>
                    <a:gd name="csX0" fmla="*/ 1110 w 10000"/>
                    <a:gd name="csY0" fmla="*/ 9248 h 9743"/>
                    <a:gd name="csX1" fmla="*/ 1110 w 10000"/>
                    <a:gd name="csY1" fmla="*/ 402 h 9743"/>
                    <a:gd name="csX2" fmla="*/ 9990 w 10000"/>
                    <a:gd name="csY2" fmla="*/ 4825 h 9743"/>
                    <a:gd name="csX3" fmla="*/ 1110 w 10000"/>
                    <a:gd name="csY3" fmla="*/ 9248 h 9743"/>
                    <a:gd name="csX0" fmla="*/ 916 w 9806"/>
                    <a:gd name="csY0" fmla="*/ 9492 h 10000"/>
                    <a:gd name="csX1" fmla="*/ 916 w 9806"/>
                    <a:gd name="csY1" fmla="*/ 413 h 10000"/>
                    <a:gd name="csX2" fmla="*/ 9796 w 9806"/>
                    <a:gd name="csY2" fmla="*/ 4952 h 10000"/>
                    <a:gd name="csX3" fmla="*/ 916 w 9806"/>
                    <a:gd name="csY3" fmla="*/ 9492 h 10000"/>
                    <a:gd name="csX0" fmla="*/ 631 w 9697"/>
                    <a:gd name="csY0" fmla="*/ 9492 h 10000"/>
                    <a:gd name="csX1" fmla="*/ 631 w 9697"/>
                    <a:gd name="csY1" fmla="*/ 413 h 10000"/>
                    <a:gd name="csX2" fmla="*/ 9687 w 9697"/>
                    <a:gd name="csY2" fmla="*/ 4952 h 10000"/>
                    <a:gd name="csX3" fmla="*/ 631 w 9697"/>
                    <a:gd name="csY3" fmla="*/ 9492 h 10000"/>
                  </a:gdLst>
                  <a:ahLst/>
                  <a:cxnLst>
                    <a:cxn ang="0">
                      <a:pos x="csX0" y="csY0"/>
                    </a:cxn>
                    <a:cxn ang="0">
                      <a:pos x="csX1" y="csY1"/>
                    </a:cxn>
                    <a:cxn ang="0">
                      <a:pos x="csX2" y="csY2"/>
                    </a:cxn>
                    <a:cxn ang="0">
                      <a:pos x="csX3" y="csY3"/>
                    </a:cxn>
                  </a:cxnLst>
                  <a:rect l="l" t="t" r="r" b="b"/>
                  <a:pathLst>
                    <a:path w="9697" h="10000">
                      <a:moveTo>
                        <a:pt x="631" y="9492"/>
                      </a:moveTo>
                      <a:cubicBezTo>
                        <a:pt x="-94" y="8645"/>
                        <a:pt x="-318" y="1347"/>
                        <a:pt x="631" y="413"/>
                      </a:cubicBezTo>
                      <a:cubicBezTo>
                        <a:pt x="2140" y="-344"/>
                        <a:pt x="9356" y="-650"/>
                        <a:pt x="9687" y="4952"/>
                      </a:cubicBezTo>
                      <a:cubicBezTo>
                        <a:pt x="10017" y="10554"/>
                        <a:pt x="2331" y="10468"/>
                        <a:pt x="631" y="9492"/>
                      </a:cubicBezTo>
                      <a:close/>
                    </a:path>
                  </a:pathLst>
                </a:custGeom>
                <a:grpFill/>
                <a:ln w="177800">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grpSp>
            <p:nvGrpSpPr>
              <p:cNvPr id="5" name="Groupe 4">
                <a:extLst>
                  <a:ext uri="{FF2B5EF4-FFF2-40B4-BE49-F238E27FC236}">
                    <a16:creationId xmlns:a16="http://schemas.microsoft.com/office/drawing/2014/main" id="{6D38D93E-C208-BD74-9753-33B584E567FC}"/>
                  </a:ext>
                </a:extLst>
              </p:cNvPr>
              <p:cNvGrpSpPr/>
              <p:nvPr/>
            </p:nvGrpSpPr>
            <p:grpSpPr>
              <a:xfrm>
                <a:off x="7417860" y="5292165"/>
                <a:ext cx="1045491" cy="1377329"/>
                <a:chOff x="2776833" y="3428087"/>
                <a:chExt cx="1513497" cy="1993880"/>
              </a:xfrm>
              <a:solidFill>
                <a:schemeClr val="bg1"/>
              </a:solidFill>
            </p:grpSpPr>
            <p:sp>
              <p:nvSpPr>
                <p:cNvPr id="12" name="Ellipse 11">
                  <a:extLst>
                    <a:ext uri="{FF2B5EF4-FFF2-40B4-BE49-F238E27FC236}">
                      <a16:creationId xmlns:a16="http://schemas.microsoft.com/office/drawing/2014/main" id="{53B16A20-254B-6139-BE21-87F0FE4B14DF}"/>
                    </a:ext>
                  </a:extLst>
                </p:cNvPr>
                <p:cNvSpPr/>
                <p:nvPr/>
              </p:nvSpPr>
              <p:spPr>
                <a:xfrm>
                  <a:off x="3130171" y="3428087"/>
                  <a:ext cx="806823" cy="806823"/>
                </a:xfrm>
                <a:prstGeom prst="ellipse">
                  <a:avLst/>
                </a:prstGeom>
                <a:grpFill/>
                <a:ln w="177800">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3" name="Organigramme : Affichage 5">
                  <a:extLst>
                    <a:ext uri="{FF2B5EF4-FFF2-40B4-BE49-F238E27FC236}">
                      <a16:creationId xmlns:a16="http://schemas.microsoft.com/office/drawing/2014/main" id="{2651C99D-D553-1503-7998-FA459F60420A}"/>
                    </a:ext>
                  </a:extLst>
                </p:cNvPr>
                <p:cNvSpPr/>
                <p:nvPr/>
              </p:nvSpPr>
              <p:spPr>
                <a:xfrm rot="16200000" flipV="1">
                  <a:off x="2951643" y="4083279"/>
                  <a:ext cx="1163878" cy="1513497"/>
                </a:xfrm>
                <a:custGeom>
                  <a:avLst/>
                  <a:gdLst>
                    <a:gd name="csX0" fmla="*/ 0 w 10000"/>
                    <a:gd name="csY0" fmla="*/ 5000 h 10000"/>
                    <a:gd name="csX1" fmla="*/ 1667 w 10000"/>
                    <a:gd name="csY1" fmla="*/ 0 h 10000"/>
                    <a:gd name="csX2" fmla="*/ 8333 w 10000"/>
                    <a:gd name="csY2" fmla="*/ 0 h 10000"/>
                    <a:gd name="csX3" fmla="*/ 10000 w 10000"/>
                    <a:gd name="csY3" fmla="*/ 5000 h 10000"/>
                    <a:gd name="csX4" fmla="*/ 8333 w 10000"/>
                    <a:gd name="csY4" fmla="*/ 10000 h 10000"/>
                    <a:gd name="csX5" fmla="*/ 1667 w 10000"/>
                    <a:gd name="csY5" fmla="*/ 10000 h 10000"/>
                    <a:gd name="csX6" fmla="*/ 0 w 10000"/>
                    <a:gd name="csY6" fmla="*/ 5000 h 10000"/>
                    <a:gd name="csX0" fmla="*/ 0 w 10343"/>
                    <a:gd name="csY0" fmla="*/ 5000 h 10000"/>
                    <a:gd name="csX1" fmla="*/ 1667 w 10343"/>
                    <a:gd name="csY1" fmla="*/ 0 h 10000"/>
                    <a:gd name="csX2" fmla="*/ 8333 w 10343"/>
                    <a:gd name="csY2" fmla="*/ 0 h 10000"/>
                    <a:gd name="csX3" fmla="*/ 10000 w 10343"/>
                    <a:gd name="csY3" fmla="*/ 5000 h 10000"/>
                    <a:gd name="csX4" fmla="*/ 1667 w 10343"/>
                    <a:gd name="csY4" fmla="*/ 10000 h 10000"/>
                    <a:gd name="csX5" fmla="*/ 0 w 10343"/>
                    <a:gd name="csY5" fmla="*/ 5000 h 10000"/>
                    <a:gd name="csX0" fmla="*/ 0 w 10000"/>
                    <a:gd name="csY0" fmla="*/ 5000 h 10000"/>
                    <a:gd name="csX1" fmla="*/ 1667 w 10000"/>
                    <a:gd name="csY1" fmla="*/ 0 h 10000"/>
                    <a:gd name="csX2" fmla="*/ 10000 w 10000"/>
                    <a:gd name="csY2" fmla="*/ 5000 h 10000"/>
                    <a:gd name="csX3" fmla="*/ 1667 w 10000"/>
                    <a:gd name="csY3" fmla="*/ 10000 h 10000"/>
                    <a:gd name="csX4" fmla="*/ 0 w 10000"/>
                    <a:gd name="csY4" fmla="*/ 5000 h 10000"/>
                    <a:gd name="csX0" fmla="*/ 0 w 10009"/>
                    <a:gd name="csY0" fmla="*/ 5000 h 10228"/>
                    <a:gd name="csX1" fmla="*/ 1667 w 10009"/>
                    <a:gd name="csY1" fmla="*/ 0 h 10228"/>
                    <a:gd name="csX2" fmla="*/ 10000 w 10009"/>
                    <a:gd name="csY2" fmla="*/ 5000 h 10228"/>
                    <a:gd name="csX3" fmla="*/ 1667 w 10009"/>
                    <a:gd name="csY3" fmla="*/ 10000 h 10228"/>
                    <a:gd name="csX4" fmla="*/ 0 w 10009"/>
                    <a:gd name="csY4" fmla="*/ 5000 h 10228"/>
                    <a:gd name="csX0" fmla="*/ 0 w 10009"/>
                    <a:gd name="csY0" fmla="*/ 5270 h 10498"/>
                    <a:gd name="csX1" fmla="*/ 1667 w 10009"/>
                    <a:gd name="csY1" fmla="*/ 270 h 10498"/>
                    <a:gd name="csX2" fmla="*/ 10000 w 10009"/>
                    <a:gd name="csY2" fmla="*/ 5270 h 10498"/>
                    <a:gd name="csX3" fmla="*/ 1667 w 10009"/>
                    <a:gd name="csY3" fmla="*/ 10270 h 10498"/>
                    <a:gd name="csX4" fmla="*/ 0 w 10009"/>
                    <a:gd name="csY4" fmla="*/ 5270 h 10498"/>
                    <a:gd name="csX0" fmla="*/ 0 w 10009"/>
                    <a:gd name="csY0" fmla="*/ 5270 h 10976"/>
                    <a:gd name="csX1" fmla="*/ 1667 w 10009"/>
                    <a:gd name="csY1" fmla="*/ 270 h 10976"/>
                    <a:gd name="csX2" fmla="*/ 10000 w 10009"/>
                    <a:gd name="csY2" fmla="*/ 5270 h 10976"/>
                    <a:gd name="csX3" fmla="*/ 1667 w 10009"/>
                    <a:gd name="csY3" fmla="*/ 10270 h 10976"/>
                    <a:gd name="csX4" fmla="*/ 0 w 10009"/>
                    <a:gd name="csY4" fmla="*/ 5270 h 10976"/>
                    <a:gd name="csX0" fmla="*/ 0 w 10009"/>
                    <a:gd name="csY0" fmla="*/ 5791 h 11497"/>
                    <a:gd name="csX1" fmla="*/ 1667 w 10009"/>
                    <a:gd name="csY1" fmla="*/ 791 h 11497"/>
                    <a:gd name="csX2" fmla="*/ 10000 w 10009"/>
                    <a:gd name="csY2" fmla="*/ 5791 h 11497"/>
                    <a:gd name="csX3" fmla="*/ 1667 w 10009"/>
                    <a:gd name="csY3" fmla="*/ 10791 h 11497"/>
                    <a:gd name="csX4" fmla="*/ 0 w 10009"/>
                    <a:gd name="csY4" fmla="*/ 5791 h 11497"/>
                    <a:gd name="csX0" fmla="*/ 0 w 8978"/>
                    <a:gd name="csY0" fmla="*/ 5791 h 11497"/>
                    <a:gd name="csX1" fmla="*/ 636 w 8978"/>
                    <a:gd name="csY1" fmla="*/ 791 h 11497"/>
                    <a:gd name="csX2" fmla="*/ 8969 w 8978"/>
                    <a:gd name="csY2" fmla="*/ 5791 h 11497"/>
                    <a:gd name="csX3" fmla="*/ 636 w 8978"/>
                    <a:gd name="csY3" fmla="*/ 10791 h 11497"/>
                    <a:gd name="csX4" fmla="*/ 0 w 8978"/>
                    <a:gd name="csY4" fmla="*/ 5791 h 11497"/>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1160 w 10452"/>
                    <a:gd name="csY0" fmla="*/ 9219 h 9833"/>
                    <a:gd name="csX1" fmla="*/ 1160 w 10452"/>
                    <a:gd name="csY1" fmla="*/ 521 h 9833"/>
                    <a:gd name="csX2" fmla="*/ 10442 w 10452"/>
                    <a:gd name="csY2" fmla="*/ 4870 h 9833"/>
                    <a:gd name="csX3" fmla="*/ 1160 w 10452"/>
                    <a:gd name="csY3" fmla="*/ 9219 h 9833"/>
                    <a:gd name="csX0" fmla="*/ 1110 w 10000"/>
                    <a:gd name="csY0" fmla="*/ 9248 h 9743"/>
                    <a:gd name="csX1" fmla="*/ 1110 w 10000"/>
                    <a:gd name="csY1" fmla="*/ 402 h 9743"/>
                    <a:gd name="csX2" fmla="*/ 9990 w 10000"/>
                    <a:gd name="csY2" fmla="*/ 4825 h 9743"/>
                    <a:gd name="csX3" fmla="*/ 1110 w 10000"/>
                    <a:gd name="csY3" fmla="*/ 9248 h 9743"/>
                    <a:gd name="csX0" fmla="*/ 916 w 9806"/>
                    <a:gd name="csY0" fmla="*/ 9492 h 10000"/>
                    <a:gd name="csX1" fmla="*/ 916 w 9806"/>
                    <a:gd name="csY1" fmla="*/ 413 h 10000"/>
                    <a:gd name="csX2" fmla="*/ 9796 w 9806"/>
                    <a:gd name="csY2" fmla="*/ 4952 h 10000"/>
                    <a:gd name="csX3" fmla="*/ 916 w 9806"/>
                    <a:gd name="csY3" fmla="*/ 9492 h 10000"/>
                    <a:gd name="csX0" fmla="*/ 631 w 9697"/>
                    <a:gd name="csY0" fmla="*/ 9492 h 10000"/>
                    <a:gd name="csX1" fmla="*/ 631 w 9697"/>
                    <a:gd name="csY1" fmla="*/ 413 h 10000"/>
                    <a:gd name="csX2" fmla="*/ 9687 w 9697"/>
                    <a:gd name="csY2" fmla="*/ 4952 h 10000"/>
                    <a:gd name="csX3" fmla="*/ 631 w 9697"/>
                    <a:gd name="csY3" fmla="*/ 9492 h 10000"/>
                  </a:gdLst>
                  <a:ahLst/>
                  <a:cxnLst>
                    <a:cxn ang="0">
                      <a:pos x="csX0" y="csY0"/>
                    </a:cxn>
                    <a:cxn ang="0">
                      <a:pos x="csX1" y="csY1"/>
                    </a:cxn>
                    <a:cxn ang="0">
                      <a:pos x="csX2" y="csY2"/>
                    </a:cxn>
                    <a:cxn ang="0">
                      <a:pos x="csX3" y="csY3"/>
                    </a:cxn>
                  </a:cxnLst>
                  <a:rect l="l" t="t" r="r" b="b"/>
                  <a:pathLst>
                    <a:path w="9697" h="10000">
                      <a:moveTo>
                        <a:pt x="631" y="9492"/>
                      </a:moveTo>
                      <a:cubicBezTo>
                        <a:pt x="-94" y="8645"/>
                        <a:pt x="-318" y="1347"/>
                        <a:pt x="631" y="413"/>
                      </a:cubicBezTo>
                      <a:cubicBezTo>
                        <a:pt x="2140" y="-344"/>
                        <a:pt x="9356" y="-650"/>
                        <a:pt x="9687" y="4952"/>
                      </a:cubicBezTo>
                      <a:cubicBezTo>
                        <a:pt x="10017" y="10554"/>
                        <a:pt x="2331" y="10468"/>
                        <a:pt x="631" y="9492"/>
                      </a:cubicBezTo>
                      <a:close/>
                    </a:path>
                  </a:pathLst>
                </a:custGeom>
                <a:grpFill/>
                <a:ln w="177800">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grpSp>
            <p:nvGrpSpPr>
              <p:cNvPr id="8" name="Groupe 7">
                <a:extLst>
                  <a:ext uri="{FF2B5EF4-FFF2-40B4-BE49-F238E27FC236}">
                    <a16:creationId xmlns:a16="http://schemas.microsoft.com/office/drawing/2014/main" id="{93D49267-9AC9-31A3-93CD-32858D33F85B}"/>
                  </a:ext>
                </a:extLst>
              </p:cNvPr>
              <p:cNvGrpSpPr/>
              <p:nvPr/>
            </p:nvGrpSpPr>
            <p:grpSpPr>
              <a:xfrm>
                <a:off x="6292517" y="5292165"/>
                <a:ext cx="1045491" cy="1377329"/>
                <a:chOff x="2776833" y="3428087"/>
                <a:chExt cx="1513497" cy="1993880"/>
              </a:xfrm>
              <a:solidFill>
                <a:schemeClr val="bg1"/>
              </a:solidFill>
            </p:grpSpPr>
            <p:sp>
              <p:nvSpPr>
                <p:cNvPr id="10" name="Ellipse 9">
                  <a:extLst>
                    <a:ext uri="{FF2B5EF4-FFF2-40B4-BE49-F238E27FC236}">
                      <a16:creationId xmlns:a16="http://schemas.microsoft.com/office/drawing/2014/main" id="{C09D3AE3-C86F-37F7-C5A0-A7B15D26FFEE}"/>
                    </a:ext>
                  </a:extLst>
                </p:cNvPr>
                <p:cNvSpPr/>
                <p:nvPr/>
              </p:nvSpPr>
              <p:spPr>
                <a:xfrm>
                  <a:off x="3130171" y="3428087"/>
                  <a:ext cx="806823" cy="806823"/>
                </a:xfrm>
                <a:prstGeom prst="ellipse">
                  <a:avLst/>
                </a:prstGeom>
                <a:grpFill/>
                <a:ln w="177800">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 name="Organigramme : Affichage 5">
                  <a:extLst>
                    <a:ext uri="{FF2B5EF4-FFF2-40B4-BE49-F238E27FC236}">
                      <a16:creationId xmlns:a16="http://schemas.microsoft.com/office/drawing/2014/main" id="{7F25FD3F-B822-D53E-8F6E-700964C454EB}"/>
                    </a:ext>
                  </a:extLst>
                </p:cNvPr>
                <p:cNvSpPr/>
                <p:nvPr/>
              </p:nvSpPr>
              <p:spPr>
                <a:xfrm rot="16200000" flipV="1">
                  <a:off x="2951643" y="4083279"/>
                  <a:ext cx="1163878" cy="1513497"/>
                </a:xfrm>
                <a:custGeom>
                  <a:avLst/>
                  <a:gdLst>
                    <a:gd name="csX0" fmla="*/ 0 w 10000"/>
                    <a:gd name="csY0" fmla="*/ 5000 h 10000"/>
                    <a:gd name="csX1" fmla="*/ 1667 w 10000"/>
                    <a:gd name="csY1" fmla="*/ 0 h 10000"/>
                    <a:gd name="csX2" fmla="*/ 8333 w 10000"/>
                    <a:gd name="csY2" fmla="*/ 0 h 10000"/>
                    <a:gd name="csX3" fmla="*/ 10000 w 10000"/>
                    <a:gd name="csY3" fmla="*/ 5000 h 10000"/>
                    <a:gd name="csX4" fmla="*/ 8333 w 10000"/>
                    <a:gd name="csY4" fmla="*/ 10000 h 10000"/>
                    <a:gd name="csX5" fmla="*/ 1667 w 10000"/>
                    <a:gd name="csY5" fmla="*/ 10000 h 10000"/>
                    <a:gd name="csX6" fmla="*/ 0 w 10000"/>
                    <a:gd name="csY6" fmla="*/ 5000 h 10000"/>
                    <a:gd name="csX0" fmla="*/ 0 w 10343"/>
                    <a:gd name="csY0" fmla="*/ 5000 h 10000"/>
                    <a:gd name="csX1" fmla="*/ 1667 w 10343"/>
                    <a:gd name="csY1" fmla="*/ 0 h 10000"/>
                    <a:gd name="csX2" fmla="*/ 8333 w 10343"/>
                    <a:gd name="csY2" fmla="*/ 0 h 10000"/>
                    <a:gd name="csX3" fmla="*/ 10000 w 10343"/>
                    <a:gd name="csY3" fmla="*/ 5000 h 10000"/>
                    <a:gd name="csX4" fmla="*/ 1667 w 10343"/>
                    <a:gd name="csY4" fmla="*/ 10000 h 10000"/>
                    <a:gd name="csX5" fmla="*/ 0 w 10343"/>
                    <a:gd name="csY5" fmla="*/ 5000 h 10000"/>
                    <a:gd name="csX0" fmla="*/ 0 w 10000"/>
                    <a:gd name="csY0" fmla="*/ 5000 h 10000"/>
                    <a:gd name="csX1" fmla="*/ 1667 w 10000"/>
                    <a:gd name="csY1" fmla="*/ 0 h 10000"/>
                    <a:gd name="csX2" fmla="*/ 10000 w 10000"/>
                    <a:gd name="csY2" fmla="*/ 5000 h 10000"/>
                    <a:gd name="csX3" fmla="*/ 1667 w 10000"/>
                    <a:gd name="csY3" fmla="*/ 10000 h 10000"/>
                    <a:gd name="csX4" fmla="*/ 0 w 10000"/>
                    <a:gd name="csY4" fmla="*/ 5000 h 10000"/>
                    <a:gd name="csX0" fmla="*/ 0 w 10009"/>
                    <a:gd name="csY0" fmla="*/ 5000 h 10228"/>
                    <a:gd name="csX1" fmla="*/ 1667 w 10009"/>
                    <a:gd name="csY1" fmla="*/ 0 h 10228"/>
                    <a:gd name="csX2" fmla="*/ 10000 w 10009"/>
                    <a:gd name="csY2" fmla="*/ 5000 h 10228"/>
                    <a:gd name="csX3" fmla="*/ 1667 w 10009"/>
                    <a:gd name="csY3" fmla="*/ 10000 h 10228"/>
                    <a:gd name="csX4" fmla="*/ 0 w 10009"/>
                    <a:gd name="csY4" fmla="*/ 5000 h 10228"/>
                    <a:gd name="csX0" fmla="*/ 0 w 10009"/>
                    <a:gd name="csY0" fmla="*/ 5270 h 10498"/>
                    <a:gd name="csX1" fmla="*/ 1667 w 10009"/>
                    <a:gd name="csY1" fmla="*/ 270 h 10498"/>
                    <a:gd name="csX2" fmla="*/ 10000 w 10009"/>
                    <a:gd name="csY2" fmla="*/ 5270 h 10498"/>
                    <a:gd name="csX3" fmla="*/ 1667 w 10009"/>
                    <a:gd name="csY3" fmla="*/ 10270 h 10498"/>
                    <a:gd name="csX4" fmla="*/ 0 w 10009"/>
                    <a:gd name="csY4" fmla="*/ 5270 h 10498"/>
                    <a:gd name="csX0" fmla="*/ 0 w 10009"/>
                    <a:gd name="csY0" fmla="*/ 5270 h 10976"/>
                    <a:gd name="csX1" fmla="*/ 1667 w 10009"/>
                    <a:gd name="csY1" fmla="*/ 270 h 10976"/>
                    <a:gd name="csX2" fmla="*/ 10000 w 10009"/>
                    <a:gd name="csY2" fmla="*/ 5270 h 10976"/>
                    <a:gd name="csX3" fmla="*/ 1667 w 10009"/>
                    <a:gd name="csY3" fmla="*/ 10270 h 10976"/>
                    <a:gd name="csX4" fmla="*/ 0 w 10009"/>
                    <a:gd name="csY4" fmla="*/ 5270 h 10976"/>
                    <a:gd name="csX0" fmla="*/ 0 w 10009"/>
                    <a:gd name="csY0" fmla="*/ 5791 h 11497"/>
                    <a:gd name="csX1" fmla="*/ 1667 w 10009"/>
                    <a:gd name="csY1" fmla="*/ 791 h 11497"/>
                    <a:gd name="csX2" fmla="*/ 10000 w 10009"/>
                    <a:gd name="csY2" fmla="*/ 5791 h 11497"/>
                    <a:gd name="csX3" fmla="*/ 1667 w 10009"/>
                    <a:gd name="csY3" fmla="*/ 10791 h 11497"/>
                    <a:gd name="csX4" fmla="*/ 0 w 10009"/>
                    <a:gd name="csY4" fmla="*/ 5791 h 11497"/>
                    <a:gd name="csX0" fmla="*/ 0 w 8978"/>
                    <a:gd name="csY0" fmla="*/ 5791 h 11497"/>
                    <a:gd name="csX1" fmla="*/ 636 w 8978"/>
                    <a:gd name="csY1" fmla="*/ 791 h 11497"/>
                    <a:gd name="csX2" fmla="*/ 8969 w 8978"/>
                    <a:gd name="csY2" fmla="*/ 5791 h 11497"/>
                    <a:gd name="csX3" fmla="*/ 636 w 8978"/>
                    <a:gd name="csY3" fmla="*/ 10791 h 11497"/>
                    <a:gd name="csX4" fmla="*/ 0 w 8978"/>
                    <a:gd name="csY4" fmla="*/ 5791 h 11497"/>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1160 w 10452"/>
                    <a:gd name="csY0" fmla="*/ 9219 h 9833"/>
                    <a:gd name="csX1" fmla="*/ 1160 w 10452"/>
                    <a:gd name="csY1" fmla="*/ 521 h 9833"/>
                    <a:gd name="csX2" fmla="*/ 10442 w 10452"/>
                    <a:gd name="csY2" fmla="*/ 4870 h 9833"/>
                    <a:gd name="csX3" fmla="*/ 1160 w 10452"/>
                    <a:gd name="csY3" fmla="*/ 9219 h 9833"/>
                    <a:gd name="csX0" fmla="*/ 1110 w 10000"/>
                    <a:gd name="csY0" fmla="*/ 9248 h 9743"/>
                    <a:gd name="csX1" fmla="*/ 1110 w 10000"/>
                    <a:gd name="csY1" fmla="*/ 402 h 9743"/>
                    <a:gd name="csX2" fmla="*/ 9990 w 10000"/>
                    <a:gd name="csY2" fmla="*/ 4825 h 9743"/>
                    <a:gd name="csX3" fmla="*/ 1110 w 10000"/>
                    <a:gd name="csY3" fmla="*/ 9248 h 9743"/>
                    <a:gd name="csX0" fmla="*/ 916 w 9806"/>
                    <a:gd name="csY0" fmla="*/ 9492 h 10000"/>
                    <a:gd name="csX1" fmla="*/ 916 w 9806"/>
                    <a:gd name="csY1" fmla="*/ 413 h 10000"/>
                    <a:gd name="csX2" fmla="*/ 9796 w 9806"/>
                    <a:gd name="csY2" fmla="*/ 4952 h 10000"/>
                    <a:gd name="csX3" fmla="*/ 916 w 9806"/>
                    <a:gd name="csY3" fmla="*/ 9492 h 10000"/>
                    <a:gd name="csX0" fmla="*/ 631 w 9697"/>
                    <a:gd name="csY0" fmla="*/ 9492 h 10000"/>
                    <a:gd name="csX1" fmla="*/ 631 w 9697"/>
                    <a:gd name="csY1" fmla="*/ 413 h 10000"/>
                    <a:gd name="csX2" fmla="*/ 9687 w 9697"/>
                    <a:gd name="csY2" fmla="*/ 4952 h 10000"/>
                    <a:gd name="csX3" fmla="*/ 631 w 9697"/>
                    <a:gd name="csY3" fmla="*/ 9492 h 10000"/>
                  </a:gdLst>
                  <a:ahLst/>
                  <a:cxnLst>
                    <a:cxn ang="0">
                      <a:pos x="csX0" y="csY0"/>
                    </a:cxn>
                    <a:cxn ang="0">
                      <a:pos x="csX1" y="csY1"/>
                    </a:cxn>
                    <a:cxn ang="0">
                      <a:pos x="csX2" y="csY2"/>
                    </a:cxn>
                    <a:cxn ang="0">
                      <a:pos x="csX3" y="csY3"/>
                    </a:cxn>
                  </a:cxnLst>
                  <a:rect l="l" t="t" r="r" b="b"/>
                  <a:pathLst>
                    <a:path w="9697" h="10000">
                      <a:moveTo>
                        <a:pt x="631" y="9492"/>
                      </a:moveTo>
                      <a:cubicBezTo>
                        <a:pt x="-94" y="8645"/>
                        <a:pt x="-318" y="1347"/>
                        <a:pt x="631" y="413"/>
                      </a:cubicBezTo>
                      <a:cubicBezTo>
                        <a:pt x="2140" y="-344"/>
                        <a:pt x="9356" y="-650"/>
                        <a:pt x="9687" y="4952"/>
                      </a:cubicBezTo>
                      <a:cubicBezTo>
                        <a:pt x="10017" y="10554"/>
                        <a:pt x="2331" y="10468"/>
                        <a:pt x="631" y="9492"/>
                      </a:cubicBezTo>
                      <a:close/>
                    </a:path>
                  </a:pathLst>
                </a:custGeom>
                <a:grpFill/>
                <a:ln w="177800">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grpSp>
      </p:grpSp>
    </p:spTree>
    <p:extLst>
      <p:ext uri="{BB962C8B-B14F-4D97-AF65-F5344CB8AC3E}">
        <p14:creationId xmlns:p14="http://schemas.microsoft.com/office/powerpoint/2010/main" val="296846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D1B00EBC-05D9-970A-E510-9383563E02F5}"/>
              </a:ext>
            </a:extLst>
          </p:cNvPr>
          <p:cNvSpPr txBox="1"/>
          <p:nvPr>
            <p:custDataLst>
              <p:tags r:id="rId1"/>
            </p:custDataLst>
          </p:nvPr>
        </p:nvSpPr>
        <p:spPr>
          <a:xfrm>
            <a:off x="8169285" y="3308158"/>
            <a:ext cx="2147867" cy="1200329"/>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kumimoji="0" sz="3000" b="1" i="0" u="none" strike="noStrike" cap="none" spc="0" normalizeH="0" baseline="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defRPr>
            </a:lvl1pPr>
          </a:lstStyle>
          <a:p>
            <a:r>
              <a:rPr lang="fr-CA" sz="3600">
                <a:solidFill>
                  <a:schemeClr val="tx1"/>
                </a:solidFill>
              </a:rPr>
              <a:t>KRATOS</a:t>
            </a:r>
            <a:br>
              <a:rPr lang="fr-CA" sz="3600">
                <a:solidFill>
                  <a:schemeClr val="tx1"/>
                </a:solidFill>
              </a:rPr>
            </a:br>
            <a:r>
              <a:rPr lang="fr-CA" sz="3600" b="0">
                <a:solidFill>
                  <a:schemeClr val="tx1"/>
                </a:solidFill>
              </a:rPr>
              <a:t>(power)</a:t>
            </a:r>
          </a:p>
        </p:txBody>
      </p:sp>
      <p:sp>
        <p:nvSpPr>
          <p:cNvPr id="42" name="Titre 1">
            <a:extLst>
              <a:ext uri="{FF2B5EF4-FFF2-40B4-BE49-F238E27FC236}">
                <a16:creationId xmlns:a16="http://schemas.microsoft.com/office/drawing/2014/main" id="{A5FFD69B-7976-6DC5-1F03-AFC140D99CE9}"/>
              </a:ext>
            </a:extLst>
          </p:cNvPr>
          <p:cNvSpPr txBox="1">
            <a:spLocks/>
          </p:cNvSpPr>
          <p:nvPr>
            <p:custDataLst>
              <p:tags r:id="rId2"/>
            </p:custDataLst>
          </p:nvPr>
        </p:nvSpPr>
        <p:spPr>
          <a:xfrm>
            <a:off x="316191" y="5116729"/>
            <a:ext cx="11875809" cy="1188293"/>
          </a:xfrm>
          <a:prstGeom prst="rect">
            <a:avLst/>
          </a:prstGeom>
          <a:noFill/>
          <a:ln>
            <a:noFill/>
          </a:ln>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base">
              <a:lnSpc>
                <a:spcPct val="100000"/>
              </a:lnSpc>
            </a:pPr>
            <a:r>
              <a:rPr lang="fr-CA" sz="3200" b="1" err="1">
                <a:highlight>
                  <a:srgbClr val="E2F6F6"/>
                </a:highlight>
                <a:latin typeface="Open Sans" panose="020B0606030504020204" pitchFamily="34" charset="0"/>
                <a:ea typeface="Open Sans" panose="020B0606030504020204" pitchFamily="34" charset="0"/>
                <a:cs typeface="Open Sans" panose="020B0606030504020204" pitchFamily="34" charset="0"/>
              </a:rPr>
              <a:t>Government</a:t>
            </a:r>
            <a:r>
              <a:rPr lang="fr-CA" sz="3200" b="1">
                <a:highlight>
                  <a:srgbClr val="E2F6F6"/>
                </a:highlight>
                <a:latin typeface="Open Sans" panose="020B0606030504020204" pitchFamily="34" charset="0"/>
                <a:ea typeface="Open Sans" panose="020B0606030504020204" pitchFamily="34" charset="0"/>
                <a:cs typeface="Open Sans" panose="020B0606030504020204" pitchFamily="34" charset="0"/>
              </a:rPr>
              <a:t> of the people</a:t>
            </a:r>
          </a:p>
          <a:p>
            <a:pPr algn="ctr" fontAlgn="base">
              <a:lnSpc>
                <a:spcPct val="100000"/>
              </a:lnSpc>
            </a:pPr>
            <a:r>
              <a:rPr lang="fr-CA" sz="3200">
                <a:latin typeface="Open Sans" panose="020B0606030504020204" pitchFamily="34" charset="0"/>
                <a:ea typeface="Open Sans" panose="020B0606030504020204" pitchFamily="34" charset="0"/>
                <a:cs typeface="Open Sans" panose="020B0606030504020204" pitchFamily="34" charset="0"/>
              </a:rPr>
              <a:t>or</a:t>
            </a:r>
            <a:r>
              <a:rPr lang="fr-CA" sz="3200" b="1">
                <a:highlight>
                  <a:srgbClr val="E2F6F6"/>
                </a:highlight>
                <a:latin typeface="Open Sans" panose="020B0606030504020204" pitchFamily="34" charset="0"/>
                <a:ea typeface="Open Sans" panose="020B0606030504020204" pitchFamily="34" charset="0"/>
                <a:cs typeface="Open Sans" panose="020B0606030504020204" pitchFamily="34" charset="0"/>
              </a:rPr>
              <a:t> </a:t>
            </a:r>
            <a:br>
              <a:rPr lang="fr-CA" sz="3200" b="1">
                <a:latin typeface="Open Sans" panose="020B0606030504020204" pitchFamily="34" charset="0"/>
                <a:ea typeface="Open Sans" panose="020B0606030504020204" pitchFamily="34" charset="0"/>
                <a:cs typeface="Open Sans" panose="020B0606030504020204" pitchFamily="34" charset="0"/>
              </a:rPr>
            </a:br>
            <a:r>
              <a:rPr lang="fr-CA" sz="3200" b="1">
                <a:latin typeface="Open Sans" panose="020B0606030504020204" pitchFamily="34" charset="0"/>
                <a:ea typeface="Open Sans" panose="020B0606030504020204" pitchFamily="34" charset="0"/>
                <a:cs typeface="Open Sans" panose="020B0606030504020204" pitchFamily="34" charset="0"/>
              </a:rPr>
              <a:t>A </a:t>
            </a:r>
            <a:r>
              <a:rPr lang="fr-CA" sz="3200" b="1" err="1">
                <a:latin typeface="Open Sans" panose="020B0606030504020204" pitchFamily="34" charset="0"/>
                <a:ea typeface="Open Sans" panose="020B0606030504020204" pitchFamily="34" charset="0"/>
                <a:cs typeface="Open Sans" panose="020B0606030504020204" pitchFamily="34" charset="0"/>
              </a:rPr>
              <a:t>government</a:t>
            </a:r>
            <a:r>
              <a:rPr lang="fr-CA" sz="3200" b="1">
                <a:latin typeface="Open Sans" panose="020B0606030504020204" pitchFamily="34" charset="0"/>
                <a:ea typeface="Open Sans" panose="020B0606030504020204" pitchFamily="34" charset="0"/>
                <a:cs typeface="Open Sans" panose="020B0606030504020204" pitchFamily="34" charset="0"/>
              </a:rPr>
              <a:t> </a:t>
            </a:r>
            <a:r>
              <a:rPr lang="fr-CA" sz="3200" b="1" err="1">
                <a:latin typeface="Open Sans" panose="020B0606030504020204" pitchFamily="34" charset="0"/>
                <a:ea typeface="Open Sans" panose="020B0606030504020204" pitchFamily="34" charset="0"/>
                <a:cs typeface="Open Sans" panose="020B0606030504020204" pitchFamily="34" charset="0"/>
              </a:rPr>
              <a:t>formed</a:t>
            </a:r>
            <a:r>
              <a:rPr lang="fr-CA" sz="3200" b="1">
                <a:latin typeface="Open Sans" panose="020B0606030504020204" pitchFamily="34" charset="0"/>
                <a:ea typeface="Open Sans" panose="020B0606030504020204" pitchFamily="34" charset="0"/>
                <a:cs typeface="Open Sans" panose="020B0606030504020204" pitchFamily="34" charset="0"/>
              </a:rPr>
              <a:t> by the people, for the people </a:t>
            </a:r>
          </a:p>
        </p:txBody>
      </p:sp>
      <p:sp>
        <p:nvSpPr>
          <p:cNvPr id="4" name="Titre 1">
            <a:extLst>
              <a:ext uri="{FF2B5EF4-FFF2-40B4-BE49-F238E27FC236}">
                <a16:creationId xmlns:a16="http://schemas.microsoft.com/office/drawing/2014/main" id="{1682C39D-DA75-3F70-6EE0-45979943BFE2}"/>
              </a:ext>
            </a:extLst>
          </p:cNvPr>
          <p:cNvSpPr txBox="1">
            <a:spLocks/>
          </p:cNvSpPr>
          <p:nvPr>
            <p:custDataLst>
              <p:tags r:id="rId3"/>
            </p:custDataLst>
          </p:nvPr>
        </p:nvSpPr>
        <p:spPr>
          <a:xfrm>
            <a:off x="359586" y="684409"/>
            <a:ext cx="11832413" cy="2084664"/>
          </a:xfrm>
          <a:prstGeom prst="rect">
            <a:avLst/>
          </a:prstGeom>
          <a:no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8000"/>
              </a:lnSpc>
              <a:spcBef>
                <a:spcPct val="0"/>
              </a:spcBef>
              <a:spcAft>
                <a:spcPts val="2400"/>
              </a:spcAft>
              <a:buClrTx/>
              <a:buSzTx/>
              <a:buFontTx/>
              <a:buNone/>
              <a:tabLst/>
              <a:defRPr/>
            </a:pPr>
            <a:r>
              <a:rPr kumimoji="0" lang="fr-CA" altLang="fr-FR" sz="4000" i="0" u="none" strike="noStrike" kern="120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rPr>
              <a:t>Origine of the </a:t>
            </a:r>
            <a:r>
              <a:rPr kumimoji="0" lang="fr-CA" altLang="fr-FR" sz="4000" i="0" u="none" strike="noStrike" kern="1200" cap="none" spc="0" normalizeH="0" baseline="0" noProof="0" err="1">
                <a:ln>
                  <a:noFill/>
                </a:ln>
                <a:effectLst/>
                <a:uLnTx/>
                <a:uFillTx/>
                <a:latin typeface="Open Sans" panose="020B0606030504020204" pitchFamily="34" charset="0"/>
                <a:ea typeface="Open Sans" panose="020B0606030504020204" pitchFamily="34" charset="0"/>
                <a:cs typeface="Open Sans" panose="020B0606030504020204" pitchFamily="34" charset="0"/>
              </a:rPr>
              <a:t>word</a:t>
            </a:r>
            <a:endParaRPr kumimoji="0" lang="fr-CA" altLang="fr-FR" sz="4000" i="0" u="none" strike="noStrike" kern="120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fr-CA" altLang="fr-FR" sz="8000" b="1" i="0" u="none" strike="noStrike" kern="1200" cap="none" spc="0" normalizeH="0" baseline="0" noProof="0">
                <a:ln>
                  <a:noFill/>
                </a:ln>
                <a:effectLst/>
                <a:highlight>
                  <a:srgbClr val="E2F6F6"/>
                </a:highlight>
                <a:uLnTx/>
                <a:uFillTx/>
                <a:ea typeface="Open Sans" panose="020B0606030504020204" pitchFamily="34" charset="0"/>
                <a:cs typeface="Open Sans" panose="020B0606030504020204" pitchFamily="34" charset="0"/>
              </a:rPr>
              <a:t>D</a:t>
            </a:r>
            <a:r>
              <a:rPr lang="fr-CA" altLang="fr-FR" sz="8000" b="1">
                <a:highlight>
                  <a:srgbClr val="E2F6F6"/>
                </a:highlight>
                <a:ea typeface="Open Sans" panose="020B0606030504020204" pitchFamily="34" charset="0"/>
                <a:cs typeface="Open Sans" panose="020B0606030504020204" pitchFamily="34" charset="0"/>
              </a:rPr>
              <a:t>E</a:t>
            </a:r>
            <a:r>
              <a:rPr kumimoji="0" lang="fr-CA" altLang="fr-FR" sz="8000" b="1" i="0" u="none" strike="noStrike" kern="1200" cap="none" spc="0" normalizeH="0" baseline="0" noProof="0">
                <a:ln>
                  <a:noFill/>
                </a:ln>
                <a:effectLst/>
                <a:highlight>
                  <a:srgbClr val="E2F6F6"/>
                </a:highlight>
                <a:uLnTx/>
                <a:uFillTx/>
                <a:ea typeface="Open Sans" panose="020B0606030504020204" pitchFamily="34" charset="0"/>
                <a:cs typeface="Open Sans" panose="020B0606030504020204" pitchFamily="34" charset="0"/>
              </a:rPr>
              <a:t>MOCRACY</a:t>
            </a:r>
            <a:endParaRPr kumimoji="0" lang="fr-CA" altLang="fr-FR" sz="8000" b="1" i="0" u="none" strike="noStrike" kern="1200" cap="none" spc="0" normalizeH="0" baseline="0" noProof="0">
              <a:ln>
                <a:noFill/>
              </a:ln>
              <a:effectLst/>
              <a:highlight>
                <a:srgbClr val="E2F6F6"/>
              </a:highlight>
              <a:uLnTx/>
              <a:uFillTx/>
              <a:cs typeface="Arial Unicode MS" panose="020B0604020202020204" pitchFamily="34" charset="-128"/>
            </a:endParaRPr>
          </a:p>
        </p:txBody>
      </p:sp>
      <p:sp>
        <p:nvSpPr>
          <p:cNvPr id="7" name="ZoneTexte 6">
            <a:extLst>
              <a:ext uri="{FF2B5EF4-FFF2-40B4-BE49-F238E27FC236}">
                <a16:creationId xmlns:a16="http://schemas.microsoft.com/office/drawing/2014/main" id="{8373ED8A-7CE9-1805-6397-BB0161D0F990}"/>
              </a:ext>
            </a:extLst>
          </p:cNvPr>
          <p:cNvSpPr txBox="1"/>
          <p:nvPr>
            <p:custDataLst>
              <p:tags r:id="rId4"/>
            </p:custDataLst>
          </p:nvPr>
        </p:nvSpPr>
        <p:spPr>
          <a:xfrm>
            <a:off x="2312007" y="3308158"/>
            <a:ext cx="1981695"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altLang="fr-FR" sz="3600" b="1" i="0" u="none" strike="noStrike" kern="120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rPr>
              <a:t>DÊMOS</a:t>
            </a:r>
            <a:br>
              <a:rPr kumimoji="0" lang="fr-CA" altLang="fr-FR" sz="3600" b="1" i="0" u="none" strike="noStrike" kern="120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rPr>
            </a:br>
            <a:r>
              <a:rPr kumimoji="0" lang="fr-CA" altLang="fr-FR" sz="3600" i="0" u="none" strike="noStrike" kern="120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rPr>
              <a:t>(people)</a:t>
            </a:r>
            <a:endParaRPr kumimoji="0" lang="fr-CA" sz="3600" i="0" u="none" strike="noStrike" kern="120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4" name="Flèche : bas 13">
            <a:extLst>
              <a:ext uri="{FF2B5EF4-FFF2-40B4-BE49-F238E27FC236}">
                <a16:creationId xmlns:a16="http://schemas.microsoft.com/office/drawing/2014/main" id="{69C3145E-8DA5-2ACC-B949-0B9E33266481}"/>
              </a:ext>
            </a:extLst>
          </p:cNvPr>
          <p:cNvSpPr/>
          <p:nvPr>
            <p:custDataLst>
              <p:tags r:id="rId5"/>
            </p:custDataLst>
          </p:nvPr>
        </p:nvSpPr>
        <p:spPr>
          <a:xfrm>
            <a:off x="5755482" y="3308158"/>
            <a:ext cx="681035" cy="1291534"/>
          </a:xfrm>
          <a:prstGeom prst="down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 name="Bulle narrative : rectangle à coins arrondis 10">
            <a:extLst>
              <a:ext uri="{FF2B5EF4-FFF2-40B4-BE49-F238E27FC236}">
                <a16:creationId xmlns:a16="http://schemas.microsoft.com/office/drawing/2014/main" id="{74BE2725-F843-D021-C55A-A1D8E44C3168}"/>
              </a:ext>
            </a:extLst>
          </p:cNvPr>
          <p:cNvSpPr/>
          <p:nvPr>
            <p:custDataLst>
              <p:tags r:id="rId6"/>
            </p:custDataLst>
          </p:nvPr>
        </p:nvSpPr>
        <p:spPr>
          <a:xfrm>
            <a:off x="2965005" y="1490503"/>
            <a:ext cx="3071934" cy="1364776"/>
          </a:xfrm>
          <a:prstGeom prst="wedgeRoundRectCallout">
            <a:avLst>
              <a:gd name="adj1" fmla="val -30572"/>
              <a:gd name="adj2" fmla="val 84137"/>
              <a:gd name="adj3" fmla="val 16667"/>
            </a:avLst>
          </a:prstGeom>
          <a:noFill/>
          <a:ln w="28575">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chemeClr val="tx1"/>
              </a:solidFill>
            </a:endParaRPr>
          </a:p>
        </p:txBody>
      </p:sp>
      <p:sp>
        <p:nvSpPr>
          <p:cNvPr id="12" name="Bulle narrative : rectangle à coins arrondis 11">
            <a:extLst>
              <a:ext uri="{FF2B5EF4-FFF2-40B4-BE49-F238E27FC236}">
                <a16:creationId xmlns:a16="http://schemas.microsoft.com/office/drawing/2014/main" id="{29C25495-7B9D-2DC5-B99F-EEDAC6645D38}"/>
              </a:ext>
            </a:extLst>
          </p:cNvPr>
          <p:cNvSpPr/>
          <p:nvPr>
            <p:custDataLst>
              <p:tags r:id="rId7"/>
            </p:custDataLst>
          </p:nvPr>
        </p:nvSpPr>
        <p:spPr>
          <a:xfrm flipH="1">
            <a:off x="6085967" y="1490503"/>
            <a:ext cx="3222063" cy="1364776"/>
          </a:xfrm>
          <a:prstGeom prst="wedgeRoundRectCallout">
            <a:avLst>
              <a:gd name="adj1" fmla="val -35626"/>
              <a:gd name="adj2" fmla="val 83401"/>
              <a:gd name="adj3" fmla="val 16667"/>
            </a:avLst>
          </a:prstGeom>
          <a:noFill/>
          <a:ln w="28575">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4075322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1"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2"/>
                                        </p:tgtEl>
                                        <p:attrNameLst>
                                          <p:attrName>style.visibility</p:attrName>
                                        </p:attrNameLst>
                                      </p:cBhvr>
                                      <p:to>
                                        <p:strVal val="visible"/>
                                      </p:to>
                                    </p:set>
                                  </p:childTnLst>
                                </p:cTn>
                              </p:par>
                              <p:par>
                                <p:cTn id="21" presetID="1" presetClass="exit"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hidden"/>
                                      </p:to>
                                    </p:set>
                                  </p:childTnLst>
                                </p:cTn>
                              </p:par>
                              <p:par>
                                <p:cTn id="23" presetID="1" presetClass="exit"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hidden"/>
                                      </p:to>
                                    </p:set>
                                  </p:childTnLst>
                                </p:cTn>
                              </p:par>
                              <p:par>
                                <p:cTn id="25" presetID="1" presetClass="exit"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hidden"/>
                                      </p:to>
                                    </p:set>
                                  </p:childTnLst>
                                </p:cTn>
                              </p:par>
                              <p:par>
                                <p:cTn id="27" presetID="1" presetClass="exit" presetSubtype="0" fill="hold" grpId="0" nodeType="withEffect">
                                  <p:stCondLst>
                                    <p:cond delay="0"/>
                                  </p:stCondLst>
                                  <p:childTnLst>
                                    <p:set>
                                      <p:cBhvr>
                                        <p:cTn id="28"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42" grpId="0" animBg="1"/>
      <p:bldP spid="7" grpId="0"/>
      <p:bldP spid="7" grpId="1"/>
      <p:bldP spid="14" grpId="0" animBg="1"/>
      <p:bldP spid="11" grpId="0" animBg="1"/>
      <p:bldP spid="11" grpId="1" animBg="1"/>
      <p:bldP spid="12" grpId="0" animBg="1"/>
      <p:bldP spid="12"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4FC40D-5577-3306-004D-E2E3517C3F78}"/>
            </a:ext>
          </a:extLst>
        </p:cNvPr>
        <p:cNvGrpSpPr/>
        <p:nvPr/>
      </p:nvGrpSpPr>
      <p:grpSpPr>
        <a:xfrm>
          <a:off x="0" y="0"/>
          <a:ext cx="0" cy="0"/>
          <a:chOff x="0" y="0"/>
          <a:chExt cx="0" cy="0"/>
        </a:xfrm>
      </p:grpSpPr>
      <p:sp>
        <p:nvSpPr>
          <p:cNvPr id="23" name="Titre 1">
            <a:extLst>
              <a:ext uri="{FF2B5EF4-FFF2-40B4-BE49-F238E27FC236}">
                <a16:creationId xmlns:a16="http://schemas.microsoft.com/office/drawing/2014/main" id="{1F22B754-1507-FB78-7DC0-7D21A1573723}"/>
              </a:ext>
            </a:extLst>
          </p:cNvPr>
          <p:cNvSpPr>
            <a:spLocks noGrp="1"/>
          </p:cNvSpPr>
          <p:nvPr>
            <p:ph type="ctrTitle"/>
            <p:custDataLst>
              <p:tags r:id="rId1"/>
            </p:custDataLst>
          </p:nvPr>
        </p:nvSpPr>
        <p:spPr>
          <a:xfrm>
            <a:off x="6648883" y="2476062"/>
            <a:ext cx="5548604" cy="672353"/>
          </a:xfrm>
        </p:spPr>
        <p:txBody>
          <a:bodyPr>
            <a:noAutofit/>
          </a:bodyPr>
          <a:lstStyle/>
          <a:p>
            <a:pPr>
              <a:lnSpc>
                <a:spcPct val="100000"/>
              </a:lnSpc>
            </a:pPr>
            <a:r>
              <a:rPr lang="fr-FR"/>
              <a:t>True or false?</a:t>
            </a:r>
            <a:endParaRPr lang="fr-FR" b="0"/>
          </a:p>
        </p:txBody>
      </p:sp>
      <p:sp>
        <p:nvSpPr>
          <p:cNvPr id="24" name="Titre 1">
            <a:extLst>
              <a:ext uri="{FF2B5EF4-FFF2-40B4-BE49-F238E27FC236}">
                <a16:creationId xmlns:a16="http://schemas.microsoft.com/office/drawing/2014/main" id="{770ADE18-D68B-8C54-653E-DE9DA43615D6}"/>
              </a:ext>
            </a:extLst>
          </p:cNvPr>
          <p:cNvSpPr txBox="1">
            <a:spLocks/>
          </p:cNvSpPr>
          <p:nvPr>
            <p:custDataLst>
              <p:tags r:id="rId2"/>
            </p:custDataLst>
          </p:nvPr>
        </p:nvSpPr>
        <p:spPr>
          <a:xfrm>
            <a:off x="6648883" y="3442230"/>
            <a:ext cx="3508291" cy="934276"/>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14000"/>
              </a:lnSpc>
            </a:pPr>
            <a:r>
              <a:rPr lang="fr-CA" b="0" err="1"/>
              <a:t>Democracy</a:t>
            </a:r>
            <a:r>
              <a:rPr lang="fr-CA" b="0"/>
              <a:t> can </a:t>
            </a:r>
            <a:r>
              <a:rPr lang="fr-CA" b="0" err="1"/>
              <a:t>take</a:t>
            </a:r>
            <a:r>
              <a:rPr lang="fr-CA" b="0"/>
              <a:t> </a:t>
            </a:r>
          </a:p>
          <a:p>
            <a:pPr>
              <a:lnSpc>
                <a:spcPct val="114000"/>
              </a:lnSpc>
            </a:pPr>
            <a:r>
              <a:rPr lang="fr-CA" err="1">
                <a:highlight>
                  <a:srgbClr val="E2F6F6"/>
                </a:highlight>
              </a:rPr>
              <a:t>different</a:t>
            </a:r>
            <a:r>
              <a:rPr lang="fr-CA">
                <a:highlight>
                  <a:srgbClr val="E2F6F6"/>
                </a:highlight>
              </a:rPr>
              <a:t> </a:t>
            </a:r>
            <a:r>
              <a:rPr lang="fr-CA" err="1">
                <a:highlight>
                  <a:srgbClr val="E2F6F6"/>
                </a:highlight>
              </a:rPr>
              <a:t>forms</a:t>
            </a:r>
            <a:r>
              <a:rPr lang="fr-CA" b="0">
                <a:highlight>
                  <a:srgbClr val="E2F6F6"/>
                </a:highlight>
              </a:rPr>
              <a:t>.</a:t>
            </a:r>
            <a:endParaRPr lang="fr-FR" b="0"/>
          </a:p>
        </p:txBody>
      </p:sp>
      <p:grpSp>
        <p:nvGrpSpPr>
          <p:cNvPr id="27" name="Groupe 26">
            <a:extLst>
              <a:ext uri="{FF2B5EF4-FFF2-40B4-BE49-F238E27FC236}">
                <a16:creationId xmlns:a16="http://schemas.microsoft.com/office/drawing/2014/main" id="{964769AC-2B2B-A247-53D0-1A6BFC6A6B00}"/>
              </a:ext>
            </a:extLst>
          </p:cNvPr>
          <p:cNvGrpSpPr/>
          <p:nvPr>
            <p:custDataLst>
              <p:tags r:id="rId3"/>
            </p:custDataLst>
          </p:nvPr>
        </p:nvGrpSpPr>
        <p:grpSpPr>
          <a:xfrm>
            <a:off x="1369171" y="2263297"/>
            <a:ext cx="4462395" cy="2720769"/>
            <a:chOff x="1369171" y="2263297"/>
            <a:chExt cx="4462395" cy="2720769"/>
          </a:xfrm>
        </p:grpSpPr>
        <p:sp>
          <p:nvSpPr>
            <p:cNvPr id="14" name="Ellipse 13">
              <a:extLst>
                <a:ext uri="{FF2B5EF4-FFF2-40B4-BE49-F238E27FC236}">
                  <a16:creationId xmlns:a16="http://schemas.microsoft.com/office/drawing/2014/main" id="{761CFB12-CAC2-3150-2FFC-1B4E98C7C348}"/>
                </a:ext>
              </a:extLst>
            </p:cNvPr>
            <p:cNvSpPr/>
            <p:nvPr/>
          </p:nvSpPr>
          <p:spPr>
            <a:xfrm>
              <a:off x="4248458" y="2263297"/>
              <a:ext cx="1100958" cy="1100958"/>
            </a:xfrm>
            <a:prstGeom prst="ellipse">
              <a:avLst/>
            </a:prstGeom>
            <a:solidFill>
              <a:schemeClr val="bg1"/>
            </a:solidFill>
            <a:ln w="285750">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5" name="Organigramme : Affichage 5">
              <a:extLst>
                <a:ext uri="{FF2B5EF4-FFF2-40B4-BE49-F238E27FC236}">
                  <a16:creationId xmlns:a16="http://schemas.microsoft.com/office/drawing/2014/main" id="{AAF6FF13-D017-6FC0-CAB9-659199EB4F59}"/>
                </a:ext>
              </a:extLst>
            </p:cNvPr>
            <p:cNvSpPr/>
            <p:nvPr/>
          </p:nvSpPr>
          <p:spPr>
            <a:xfrm rot="16200000" flipV="1">
              <a:off x="4004847" y="3157346"/>
              <a:ext cx="1588180" cy="2065259"/>
            </a:xfrm>
            <a:custGeom>
              <a:avLst/>
              <a:gdLst>
                <a:gd name="csX0" fmla="*/ 0 w 10000"/>
                <a:gd name="csY0" fmla="*/ 5000 h 10000"/>
                <a:gd name="csX1" fmla="*/ 1667 w 10000"/>
                <a:gd name="csY1" fmla="*/ 0 h 10000"/>
                <a:gd name="csX2" fmla="*/ 8333 w 10000"/>
                <a:gd name="csY2" fmla="*/ 0 h 10000"/>
                <a:gd name="csX3" fmla="*/ 10000 w 10000"/>
                <a:gd name="csY3" fmla="*/ 5000 h 10000"/>
                <a:gd name="csX4" fmla="*/ 8333 w 10000"/>
                <a:gd name="csY4" fmla="*/ 10000 h 10000"/>
                <a:gd name="csX5" fmla="*/ 1667 w 10000"/>
                <a:gd name="csY5" fmla="*/ 10000 h 10000"/>
                <a:gd name="csX6" fmla="*/ 0 w 10000"/>
                <a:gd name="csY6" fmla="*/ 5000 h 10000"/>
                <a:gd name="csX0" fmla="*/ 0 w 10343"/>
                <a:gd name="csY0" fmla="*/ 5000 h 10000"/>
                <a:gd name="csX1" fmla="*/ 1667 w 10343"/>
                <a:gd name="csY1" fmla="*/ 0 h 10000"/>
                <a:gd name="csX2" fmla="*/ 8333 w 10343"/>
                <a:gd name="csY2" fmla="*/ 0 h 10000"/>
                <a:gd name="csX3" fmla="*/ 10000 w 10343"/>
                <a:gd name="csY3" fmla="*/ 5000 h 10000"/>
                <a:gd name="csX4" fmla="*/ 1667 w 10343"/>
                <a:gd name="csY4" fmla="*/ 10000 h 10000"/>
                <a:gd name="csX5" fmla="*/ 0 w 10343"/>
                <a:gd name="csY5" fmla="*/ 5000 h 10000"/>
                <a:gd name="csX0" fmla="*/ 0 w 10000"/>
                <a:gd name="csY0" fmla="*/ 5000 h 10000"/>
                <a:gd name="csX1" fmla="*/ 1667 w 10000"/>
                <a:gd name="csY1" fmla="*/ 0 h 10000"/>
                <a:gd name="csX2" fmla="*/ 10000 w 10000"/>
                <a:gd name="csY2" fmla="*/ 5000 h 10000"/>
                <a:gd name="csX3" fmla="*/ 1667 w 10000"/>
                <a:gd name="csY3" fmla="*/ 10000 h 10000"/>
                <a:gd name="csX4" fmla="*/ 0 w 10000"/>
                <a:gd name="csY4" fmla="*/ 5000 h 10000"/>
                <a:gd name="csX0" fmla="*/ 0 w 10009"/>
                <a:gd name="csY0" fmla="*/ 5000 h 10228"/>
                <a:gd name="csX1" fmla="*/ 1667 w 10009"/>
                <a:gd name="csY1" fmla="*/ 0 h 10228"/>
                <a:gd name="csX2" fmla="*/ 10000 w 10009"/>
                <a:gd name="csY2" fmla="*/ 5000 h 10228"/>
                <a:gd name="csX3" fmla="*/ 1667 w 10009"/>
                <a:gd name="csY3" fmla="*/ 10000 h 10228"/>
                <a:gd name="csX4" fmla="*/ 0 w 10009"/>
                <a:gd name="csY4" fmla="*/ 5000 h 10228"/>
                <a:gd name="csX0" fmla="*/ 0 w 10009"/>
                <a:gd name="csY0" fmla="*/ 5270 h 10498"/>
                <a:gd name="csX1" fmla="*/ 1667 w 10009"/>
                <a:gd name="csY1" fmla="*/ 270 h 10498"/>
                <a:gd name="csX2" fmla="*/ 10000 w 10009"/>
                <a:gd name="csY2" fmla="*/ 5270 h 10498"/>
                <a:gd name="csX3" fmla="*/ 1667 w 10009"/>
                <a:gd name="csY3" fmla="*/ 10270 h 10498"/>
                <a:gd name="csX4" fmla="*/ 0 w 10009"/>
                <a:gd name="csY4" fmla="*/ 5270 h 10498"/>
                <a:gd name="csX0" fmla="*/ 0 w 10009"/>
                <a:gd name="csY0" fmla="*/ 5270 h 10976"/>
                <a:gd name="csX1" fmla="*/ 1667 w 10009"/>
                <a:gd name="csY1" fmla="*/ 270 h 10976"/>
                <a:gd name="csX2" fmla="*/ 10000 w 10009"/>
                <a:gd name="csY2" fmla="*/ 5270 h 10976"/>
                <a:gd name="csX3" fmla="*/ 1667 w 10009"/>
                <a:gd name="csY3" fmla="*/ 10270 h 10976"/>
                <a:gd name="csX4" fmla="*/ 0 w 10009"/>
                <a:gd name="csY4" fmla="*/ 5270 h 10976"/>
                <a:gd name="csX0" fmla="*/ 0 w 10009"/>
                <a:gd name="csY0" fmla="*/ 5791 h 11497"/>
                <a:gd name="csX1" fmla="*/ 1667 w 10009"/>
                <a:gd name="csY1" fmla="*/ 791 h 11497"/>
                <a:gd name="csX2" fmla="*/ 10000 w 10009"/>
                <a:gd name="csY2" fmla="*/ 5791 h 11497"/>
                <a:gd name="csX3" fmla="*/ 1667 w 10009"/>
                <a:gd name="csY3" fmla="*/ 10791 h 11497"/>
                <a:gd name="csX4" fmla="*/ 0 w 10009"/>
                <a:gd name="csY4" fmla="*/ 5791 h 11497"/>
                <a:gd name="csX0" fmla="*/ 0 w 8978"/>
                <a:gd name="csY0" fmla="*/ 5791 h 11497"/>
                <a:gd name="csX1" fmla="*/ 636 w 8978"/>
                <a:gd name="csY1" fmla="*/ 791 h 11497"/>
                <a:gd name="csX2" fmla="*/ 8969 w 8978"/>
                <a:gd name="csY2" fmla="*/ 5791 h 11497"/>
                <a:gd name="csX3" fmla="*/ 636 w 8978"/>
                <a:gd name="csY3" fmla="*/ 10791 h 11497"/>
                <a:gd name="csX4" fmla="*/ 0 w 8978"/>
                <a:gd name="csY4" fmla="*/ 5791 h 11497"/>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1160 w 10452"/>
                <a:gd name="csY0" fmla="*/ 9219 h 9833"/>
                <a:gd name="csX1" fmla="*/ 1160 w 10452"/>
                <a:gd name="csY1" fmla="*/ 521 h 9833"/>
                <a:gd name="csX2" fmla="*/ 10442 w 10452"/>
                <a:gd name="csY2" fmla="*/ 4870 h 9833"/>
                <a:gd name="csX3" fmla="*/ 1160 w 10452"/>
                <a:gd name="csY3" fmla="*/ 9219 h 9833"/>
                <a:gd name="csX0" fmla="*/ 1110 w 10000"/>
                <a:gd name="csY0" fmla="*/ 9248 h 9743"/>
                <a:gd name="csX1" fmla="*/ 1110 w 10000"/>
                <a:gd name="csY1" fmla="*/ 402 h 9743"/>
                <a:gd name="csX2" fmla="*/ 9990 w 10000"/>
                <a:gd name="csY2" fmla="*/ 4825 h 9743"/>
                <a:gd name="csX3" fmla="*/ 1110 w 10000"/>
                <a:gd name="csY3" fmla="*/ 9248 h 9743"/>
                <a:gd name="csX0" fmla="*/ 916 w 9806"/>
                <a:gd name="csY0" fmla="*/ 9492 h 10000"/>
                <a:gd name="csX1" fmla="*/ 916 w 9806"/>
                <a:gd name="csY1" fmla="*/ 413 h 10000"/>
                <a:gd name="csX2" fmla="*/ 9796 w 9806"/>
                <a:gd name="csY2" fmla="*/ 4952 h 10000"/>
                <a:gd name="csX3" fmla="*/ 916 w 9806"/>
                <a:gd name="csY3" fmla="*/ 9492 h 10000"/>
                <a:gd name="csX0" fmla="*/ 631 w 9697"/>
                <a:gd name="csY0" fmla="*/ 9492 h 10000"/>
                <a:gd name="csX1" fmla="*/ 631 w 9697"/>
                <a:gd name="csY1" fmla="*/ 413 h 10000"/>
                <a:gd name="csX2" fmla="*/ 9687 w 9697"/>
                <a:gd name="csY2" fmla="*/ 4952 h 10000"/>
                <a:gd name="csX3" fmla="*/ 631 w 9697"/>
                <a:gd name="csY3" fmla="*/ 9492 h 10000"/>
              </a:gdLst>
              <a:ahLst/>
              <a:cxnLst>
                <a:cxn ang="0">
                  <a:pos x="csX0" y="csY0"/>
                </a:cxn>
                <a:cxn ang="0">
                  <a:pos x="csX1" y="csY1"/>
                </a:cxn>
                <a:cxn ang="0">
                  <a:pos x="csX2" y="csY2"/>
                </a:cxn>
                <a:cxn ang="0">
                  <a:pos x="csX3" y="csY3"/>
                </a:cxn>
              </a:cxnLst>
              <a:rect l="l" t="t" r="r" b="b"/>
              <a:pathLst>
                <a:path w="9697" h="10000">
                  <a:moveTo>
                    <a:pt x="631" y="9492"/>
                  </a:moveTo>
                  <a:cubicBezTo>
                    <a:pt x="-94" y="8645"/>
                    <a:pt x="-318" y="1347"/>
                    <a:pt x="631" y="413"/>
                  </a:cubicBezTo>
                  <a:cubicBezTo>
                    <a:pt x="2140" y="-344"/>
                    <a:pt x="9356" y="-650"/>
                    <a:pt x="9687" y="4952"/>
                  </a:cubicBezTo>
                  <a:cubicBezTo>
                    <a:pt x="10017" y="10554"/>
                    <a:pt x="2331" y="10468"/>
                    <a:pt x="631" y="9492"/>
                  </a:cubicBezTo>
                  <a:close/>
                </a:path>
              </a:pathLst>
            </a:custGeom>
            <a:solidFill>
              <a:schemeClr val="bg1"/>
            </a:solidFill>
            <a:ln w="285750">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6" name="Ellipse 15">
              <a:extLst>
                <a:ext uri="{FF2B5EF4-FFF2-40B4-BE49-F238E27FC236}">
                  <a16:creationId xmlns:a16="http://schemas.microsoft.com/office/drawing/2014/main" id="{1EB97EAC-04AA-16FE-2596-988D7129C0DE}"/>
                </a:ext>
              </a:extLst>
            </p:cNvPr>
            <p:cNvSpPr/>
            <p:nvPr/>
          </p:nvSpPr>
          <p:spPr>
            <a:xfrm>
              <a:off x="1851322" y="2263297"/>
              <a:ext cx="1100958" cy="1100958"/>
            </a:xfrm>
            <a:prstGeom prst="ellipse">
              <a:avLst/>
            </a:prstGeom>
            <a:solidFill>
              <a:schemeClr val="bg1"/>
            </a:solidFill>
            <a:ln w="285750">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7" name="Organigramme : Affichage 5">
              <a:extLst>
                <a:ext uri="{FF2B5EF4-FFF2-40B4-BE49-F238E27FC236}">
                  <a16:creationId xmlns:a16="http://schemas.microsoft.com/office/drawing/2014/main" id="{C32D083D-0B76-8923-B58F-32B077D1F9E1}"/>
                </a:ext>
              </a:extLst>
            </p:cNvPr>
            <p:cNvSpPr/>
            <p:nvPr/>
          </p:nvSpPr>
          <p:spPr>
            <a:xfrm rot="16200000" flipV="1">
              <a:off x="1607711" y="3157346"/>
              <a:ext cx="1588180" cy="2065259"/>
            </a:xfrm>
            <a:custGeom>
              <a:avLst/>
              <a:gdLst>
                <a:gd name="csX0" fmla="*/ 0 w 10000"/>
                <a:gd name="csY0" fmla="*/ 5000 h 10000"/>
                <a:gd name="csX1" fmla="*/ 1667 w 10000"/>
                <a:gd name="csY1" fmla="*/ 0 h 10000"/>
                <a:gd name="csX2" fmla="*/ 8333 w 10000"/>
                <a:gd name="csY2" fmla="*/ 0 h 10000"/>
                <a:gd name="csX3" fmla="*/ 10000 w 10000"/>
                <a:gd name="csY3" fmla="*/ 5000 h 10000"/>
                <a:gd name="csX4" fmla="*/ 8333 w 10000"/>
                <a:gd name="csY4" fmla="*/ 10000 h 10000"/>
                <a:gd name="csX5" fmla="*/ 1667 w 10000"/>
                <a:gd name="csY5" fmla="*/ 10000 h 10000"/>
                <a:gd name="csX6" fmla="*/ 0 w 10000"/>
                <a:gd name="csY6" fmla="*/ 5000 h 10000"/>
                <a:gd name="csX0" fmla="*/ 0 w 10343"/>
                <a:gd name="csY0" fmla="*/ 5000 h 10000"/>
                <a:gd name="csX1" fmla="*/ 1667 w 10343"/>
                <a:gd name="csY1" fmla="*/ 0 h 10000"/>
                <a:gd name="csX2" fmla="*/ 8333 w 10343"/>
                <a:gd name="csY2" fmla="*/ 0 h 10000"/>
                <a:gd name="csX3" fmla="*/ 10000 w 10343"/>
                <a:gd name="csY3" fmla="*/ 5000 h 10000"/>
                <a:gd name="csX4" fmla="*/ 1667 w 10343"/>
                <a:gd name="csY4" fmla="*/ 10000 h 10000"/>
                <a:gd name="csX5" fmla="*/ 0 w 10343"/>
                <a:gd name="csY5" fmla="*/ 5000 h 10000"/>
                <a:gd name="csX0" fmla="*/ 0 w 10000"/>
                <a:gd name="csY0" fmla="*/ 5000 h 10000"/>
                <a:gd name="csX1" fmla="*/ 1667 w 10000"/>
                <a:gd name="csY1" fmla="*/ 0 h 10000"/>
                <a:gd name="csX2" fmla="*/ 10000 w 10000"/>
                <a:gd name="csY2" fmla="*/ 5000 h 10000"/>
                <a:gd name="csX3" fmla="*/ 1667 w 10000"/>
                <a:gd name="csY3" fmla="*/ 10000 h 10000"/>
                <a:gd name="csX4" fmla="*/ 0 w 10000"/>
                <a:gd name="csY4" fmla="*/ 5000 h 10000"/>
                <a:gd name="csX0" fmla="*/ 0 w 10009"/>
                <a:gd name="csY0" fmla="*/ 5000 h 10228"/>
                <a:gd name="csX1" fmla="*/ 1667 w 10009"/>
                <a:gd name="csY1" fmla="*/ 0 h 10228"/>
                <a:gd name="csX2" fmla="*/ 10000 w 10009"/>
                <a:gd name="csY2" fmla="*/ 5000 h 10228"/>
                <a:gd name="csX3" fmla="*/ 1667 w 10009"/>
                <a:gd name="csY3" fmla="*/ 10000 h 10228"/>
                <a:gd name="csX4" fmla="*/ 0 w 10009"/>
                <a:gd name="csY4" fmla="*/ 5000 h 10228"/>
                <a:gd name="csX0" fmla="*/ 0 w 10009"/>
                <a:gd name="csY0" fmla="*/ 5270 h 10498"/>
                <a:gd name="csX1" fmla="*/ 1667 w 10009"/>
                <a:gd name="csY1" fmla="*/ 270 h 10498"/>
                <a:gd name="csX2" fmla="*/ 10000 w 10009"/>
                <a:gd name="csY2" fmla="*/ 5270 h 10498"/>
                <a:gd name="csX3" fmla="*/ 1667 w 10009"/>
                <a:gd name="csY3" fmla="*/ 10270 h 10498"/>
                <a:gd name="csX4" fmla="*/ 0 w 10009"/>
                <a:gd name="csY4" fmla="*/ 5270 h 10498"/>
                <a:gd name="csX0" fmla="*/ 0 w 10009"/>
                <a:gd name="csY0" fmla="*/ 5270 h 10976"/>
                <a:gd name="csX1" fmla="*/ 1667 w 10009"/>
                <a:gd name="csY1" fmla="*/ 270 h 10976"/>
                <a:gd name="csX2" fmla="*/ 10000 w 10009"/>
                <a:gd name="csY2" fmla="*/ 5270 h 10976"/>
                <a:gd name="csX3" fmla="*/ 1667 w 10009"/>
                <a:gd name="csY3" fmla="*/ 10270 h 10976"/>
                <a:gd name="csX4" fmla="*/ 0 w 10009"/>
                <a:gd name="csY4" fmla="*/ 5270 h 10976"/>
                <a:gd name="csX0" fmla="*/ 0 w 10009"/>
                <a:gd name="csY0" fmla="*/ 5791 h 11497"/>
                <a:gd name="csX1" fmla="*/ 1667 w 10009"/>
                <a:gd name="csY1" fmla="*/ 791 h 11497"/>
                <a:gd name="csX2" fmla="*/ 10000 w 10009"/>
                <a:gd name="csY2" fmla="*/ 5791 h 11497"/>
                <a:gd name="csX3" fmla="*/ 1667 w 10009"/>
                <a:gd name="csY3" fmla="*/ 10791 h 11497"/>
                <a:gd name="csX4" fmla="*/ 0 w 10009"/>
                <a:gd name="csY4" fmla="*/ 5791 h 11497"/>
                <a:gd name="csX0" fmla="*/ 0 w 8978"/>
                <a:gd name="csY0" fmla="*/ 5791 h 11497"/>
                <a:gd name="csX1" fmla="*/ 636 w 8978"/>
                <a:gd name="csY1" fmla="*/ 791 h 11497"/>
                <a:gd name="csX2" fmla="*/ 8969 w 8978"/>
                <a:gd name="csY2" fmla="*/ 5791 h 11497"/>
                <a:gd name="csX3" fmla="*/ 636 w 8978"/>
                <a:gd name="csY3" fmla="*/ 10791 h 11497"/>
                <a:gd name="csX4" fmla="*/ 0 w 8978"/>
                <a:gd name="csY4" fmla="*/ 5791 h 11497"/>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1160 w 10452"/>
                <a:gd name="csY0" fmla="*/ 9219 h 9833"/>
                <a:gd name="csX1" fmla="*/ 1160 w 10452"/>
                <a:gd name="csY1" fmla="*/ 521 h 9833"/>
                <a:gd name="csX2" fmla="*/ 10442 w 10452"/>
                <a:gd name="csY2" fmla="*/ 4870 h 9833"/>
                <a:gd name="csX3" fmla="*/ 1160 w 10452"/>
                <a:gd name="csY3" fmla="*/ 9219 h 9833"/>
                <a:gd name="csX0" fmla="*/ 1110 w 10000"/>
                <a:gd name="csY0" fmla="*/ 9248 h 9743"/>
                <a:gd name="csX1" fmla="*/ 1110 w 10000"/>
                <a:gd name="csY1" fmla="*/ 402 h 9743"/>
                <a:gd name="csX2" fmla="*/ 9990 w 10000"/>
                <a:gd name="csY2" fmla="*/ 4825 h 9743"/>
                <a:gd name="csX3" fmla="*/ 1110 w 10000"/>
                <a:gd name="csY3" fmla="*/ 9248 h 9743"/>
                <a:gd name="csX0" fmla="*/ 916 w 9806"/>
                <a:gd name="csY0" fmla="*/ 9492 h 10000"/>
                <a:gd name="csX1" fmla="*/ 916 w 9806"/>
                <a:gd name="csY1" fmla="*/ 413 h 10000"/>
                <a:gd name="csX2" fmla="*/ 9796 w 9806"/>
                <a:gd name="csY2" fmla="*/ 4952 h 10000"/>
                <a:gd name="csX3" fmla="*/ 916 w 9806"/>
                <a:gd name="csY3" fmla="*/ 9492 h 10000"/>
                <a:gd name="csX0" fmla="*/ 631 w 9697"/>
                <a:gd name="csY0" fmla="*/ 9492 h 10000"/>
                <a:gd name="csX1" fmla="*/ 631 w 9697"/>
                <a:gd name="csY1" fmla="*/ 413 h 10000"/>
                <a:gd name="csX2" fmla="*/ 9687 w 9697"/>
                <a:gd name="csY2" fmla="*/ 4952 h 10000"/>
                <a:gd name="csX3" fmla="*/ 631 w 9697"/>
                <a:gd name="csY3" fmla="*/ 9492 h 10000"/>
              </a:gdLst>
              <a:ahLst/>
              <a:cxnLst>
                <a:cxn ang="0">
                  <a:pos x="csX0" y="csY0"/>
                </a:cxn>
                <a:cxn ang="0">
                  <a:pos x="csX1" y="csY1"/>
                </a:cxn>
                <a:cxn ang="0">
                  <a:pos x="csX2" y="csY2"/>
                </a:cxn>
                <a:cxn ang="0">
                  <a:pos x="csX3" y="csY3"/>
                </a:cxn>
              </a:cxnLst>
              <a:rect l="l" t="t" r="r" b="b"/>
              <a:pathLst>
                <a:path w="9697" h="10000">
                  <a:moveTo>
                    <a:pt x="631" y="9492"/>
                  </a:moveTo>
                  <a:cubicBezTo>
                    <a:pt x="-94" y="8645"/>
                    <a:pt x="-318" y="1347"/>
                    <a:pt x="631" y="413"/>
                  </a:cubicBezTo>
                  <a:cubicBezTo>
                    <a:pt x="2140" y="-344"/>
                    <a:pt x="9356" y="-650"/>
                    <a:pt x="9687" y="4952"/>
                  </a:cubicBezTo>
                  <a:cubicBezTo>
                    <a:pt x="10017" y="10554"/>
                    <a:pt x="2331" y="10468"/>
                    <a:pt x="631" y="9492"/>
                  </a:cubicBezTo>
                  <a:close/>
                </a:path>
              </a:pathLst>
            </a:custGeom>
            <a:solidFill>
              <a:schemeClr val="bg1"/>
            </a:solidFill>
            <a:ln w="285750">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 name="Triangle isocèle 7">
              <a:extLst>
                <a:ext uri="{FF2B5EF4-FFF2-40B4-BE49-F238E27FC236}">
                  <a16:creationId xmlns:a16="http://schemas.microsoft.com/office/drawing/2014/main" id="{86234B9B-EE68-6AC7-D887-A6675A320661}"/>
                </a:ext>
              </a:extLst>
            </p:cNvPr>
            <p:cNvSpPr/>
            <p:nvPr/>
          </p:nvSpPr>
          <p:spPr>
            <a:xfrm>
              <a:off x="2034826" y="3778604"/>
              <a:ext cx="738316" cy="636479"/>
            </a:xfrm>
            <a:prstGeom prst="triangle">
              <a:avLst/>
            </a:prstGeom>
            <a:solidFill>
              <a:srgbClr val="00A9A4"/>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6" name="Rectangle 25">
              <a:extLst>
                <a:ext uri="{FF2B5EF4-FFF2-40B4-BE49-F238E27FC236}">
                  <a16:creationId xmlns:a16="http://schemas.microsoft.com/office/drawing/2014/main" id="{DE9C7081-0285-A0E5-A59D-AB3C72C9BED6}"/>
                </a:ext>
              </a:extLst>
            </p:cNvPr>
            <p:cNvSpPr/>
            <p:nvPr/>
          </p:nvSpPr>
          <p:spPr>
            <a:xfrm>
              <a:off x="4479537" y="3777443"/>
              <a:ext cx="638800" cy="638800"/>
            </a:xfrm>
            <a:prstGeom prst="rect">
              <a:avLst/>
            </a:prstGeom>
            <a:solidFill>
              <a:srgbClr val="00A9A4"/>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spTree>
    <p:extLst>
      <p:ext uri="{BB962C8B-B14F-4D97-AF65-F5344CB8AC3E}">
        <p14:creationId xmlns:p14="http://schemas.microsoft.com/office/powerpoint/2010/main" val="4078901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86E05-86FD-8EB9-D327-EF75AC97D1A3}"/>
            </a:ext>
          </a:extLst>
        </p:cNvPr>
        <p:cNvGrpSpPr/>
        <p:nvPr/>
      </p:nvGrpSpPr>
      <p:grpSpPr>
        <a:xfrm>
          <a:off x="0" y="0"/>
          <a:ext cx="0" cy="0"/>
          <a:chOff x="0" y="0"/>
          <a:chExt cx="0" cy="0"/>
        </a:xfrm>
      </p:grpSpPr>
      <p:sp>
        <p:nvSpPr>
          <p:cNvPr id="23" name="Titre 1">
            <a:extLst>
              <a:ext uri="{FF2B5EF4-FFF2-40B4-BE49-F238E27FC236}">
                <a16:creationId xmlns:a16="http://schemas.microsoft.com/office/drawing/2014/main" id="{E06C5ABC-18F6-A3D7-AD5C-AF5C579529C6}"/>
              </a:ext>
            </a:extLst>
          </p:cNvPr>
          <p:cNvSpPr>
            <a:spLocks noGrp="1"/>
          </p:cNvSpPr>
          <p:nvPr>
            <p:ph type="ctrTitle"/>
            <p:custDataLst>
              <p:tags r:id="rId1"/>
            </p:custDataLst>
          </p:nvPr>
        </p:nvSpPr>
        <p:spPr>
          <a:xfrm>
            <a:off x="6648883" y="2476062"/>
            <a:ext cx="5548604" cy="672353"/>
          </a:xfrm>
        </p:spPr>
        <p:txBody>
          <a:bodyPr>
            <a:noAutofit/>
          </a:bodyPr>
          <a:lstStyle/>
          <a:p>
            <a:pPr>
              <a:lnSpc>
                <a:spcPct val="100000"/>
              </a:lnSpc>
            </a:pPr>
            <a:r>
              <a:rPr lang="fr-FR">
                <a:highlight>
                  <a:srgbClr val="00FF00"/>
                </a:highlight>
              </a:rPr>
              <a:t>True</a:t>
            </a:r>
            <a:r>
              <a:rPr lang="fr-FR"/>
              <a:t> or false?</a:t>
            </a:r>
            <a:endParaRPr lang="fr-FR" b="0"/>
          </a:p>
        </p:txBody>
      </p:sp>
      <p:sp>
        <p:nvSpPr>
          <p:cNvPr id="24" name="Titre 1">
            <a:extLst>
              <a:ext uri="{FF2B5EF4-FFF2-40B4-BE49-F238E27FC236}">
                <a16:creationId xmlns:a16="http://schemas.microsoft.com/office/drawing/2014/main" id="{04D94444-F5CE-3D3A-FCAD-F04D40021417}"/>
              </a:ext>
            </a:extLst>
          </p:cNvPr>
          <p:cNvSpPr txBox="1">
            <a:spLocks/>
          </p:cNvSpPr>
          <p:nvPr>
            <p:custDataLst>
              <p:tags r:id="rId2"/>
            </p:custDataLst>
          </p:nvPr>
        </p:nvSpPr>
        <p:spPr>
          <a:xfrm>
            <a:off x="6648883" y="3442230"/>
            <a:ext cx="3380942" cy="934276"/>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14000"/>
              </a:lnSpc>
            </a:pPr>
            <a:r>
              <a:rPr lang="fr-CA" b="0" err="1"/>
              <a:t>Democracy</a:t>
            </a:r>
            <a:r>
              <a:rPr lang="fr-CA" b="0"/>
              <a:t> can </a:t>
            </a:r>
            <a:r>
              <a:rPr lang="fr-CA" b="0" err="1"/>
              <a:t>take</a:t>
            </a:r>
            <a:r>
              <a:rPr lang="fr-CA" b="0"/>
              <a:t> </a:t>
            </a:r>
          </a:p>
          <a:p>
            <a:pPr>
              <a:lnSpc>
                <a:spcPct val="114000"/>
              </a:lnSpc>
            </a:pPr>
            <a:r>
              <a:rPr lang="fr-CA" err="1">
                <a:highlight>
                  <a:srgbClr val="E2F6F6"/>
                </a:highlight>
              </a:rPr>
              <a:t>different</a:t>
            </a:r>
            <a:r>
              <a:rPr lang="fr-CA">
                <a:highlight>
                  <a:srgbClr val="E2F6F6"/>
                </a:highlight>
              </a:rPr>
              <a:t> </a:t>
            </a:r>
            <a:r>
              <a:rPr lang="fr-CA" err="1">
                <a:highlight>
                  <a:srgbClr val="E2F6F6"/>
                </a:highlight>
              </a:rPr>
              <a:t>forms</a:t>
            </a:r>
            <a:r>
              <a:rPr lang="fr-CA" b="0">
                <a:highlight>
                  <a:srgbClr val="E2F6F6"/>
                </a:highlight>
              </a:rPr>
              <a:t>.</a:t>
            </a:r>
            <a:endParaRPr lang="fr-FR" b="0"/>
          </a:p>
        </p:txBody>
      </p:sp>
      <p:grpSp>
        <p:nvGrpSpPr>
          <p:cNvPr id="27" name="Groupe 26">
            <a:extLst>
              <a:ext uri="{FF2B5EF4-FFF2-40B4-BE49-F238E27FC236}">
                <a16:creationId xmlns:a16="http://schemas.microsoft.com/office/drawing/2014/main" id="{0F788642-6992-63B2-692C-C1C375B064B1}"/>
              </a:ext>
            </a:extLst>
          </p:cNvPr>
          <p:cNvGrpSpPr/>
          <p:nvPr>
            <p:custDataLst>
              <p:tags r:id="rId3"/>
            </p:custDataLst>
          </p:nvPr>
        </p:nvGrpSpPr>
        <p:grpSpPr>
          <a:xfrm>
            <a:off x="1369171" y="2263297"/>
            <a:ext cx="4462395" cy="2720769"/>
            <a:chOff x="1369171" y="2263297"/>
            <a:chExt cx="4462395" cy="2720769"/>
          </a:xfrm>
        </p:grpSpPr>
        <p:sp>
          <p:nvSpPr>
            <p:cNvPr id="14" name="Ellipse 13">
              <a:extLst>
                <a:ext uri="{FF2B5EF4-FFF2-40B4-BE49-F238E27FC236}">
                  <a16:creationId xmlns:a16="http://schemas.microsoft.com/office/drawing/2014/main" id="{63358C0C-8C03-EDAF-65EC-188981614CBF}"/>
                </a:ext>
              </a:extLst>
            </p:cNvPr>
            <p:cNvSpPr/>
            <p:nvPr/>
          </p:nvSpPr>
          <p:spPr>
            <a:xfrm>
              <a:off x="4248458" y="2263297"/>
              <a:ext cx="1100958" cy="1100958"/>
            </a:xfrm>
            <a:prstGeom prst="ellipse">
              <a:avLst/>
            </a:prstGeom>
            <a:solidFill>
              <a:schemeClr val="bg1"/>
            </a:solidFill>
            <a:ln w="285750">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5" name="Organigramme : Affichage 5">
              <a:extLst>
                <a:ext uri="{FF2B5EF4-FFF2-40B4-BE49-F238E27FC236}">
                  <a16:creationId xmlns:a16="http://schemas.microsoft.com/office/drawing/2014/main" id="{F7CE2218-83AD-B8D8-B7A4-511CDD302AB3}"/>
                </a:ext>
              </a:extLst>
            </p:cNvPr>
            <p:cNvSpPr/>
            <p:nvPr/>
          </p:nvSpPr>
          <p:spPr>
            <a:xfrm rot="16200000" flipV="1">
              <a:off x="4004847" y="3157346"/>
              <a:ext cx="1588180" cy="2065259"/>
            </a:xfrm>
            <a:custGeom>
              <a:avLst/>
              <a:gdLst>
                <a:gd name="csX0" fmla="*/ 0 w 10000"/>
                <a:gd name="csY0" fmla="*/ 5000 h 10000"/>
                <a:gd name="csX1" fmla="*/ 1667 w 10000"/>
                <a:gd name="csY1" fmla="*/ 0 h 10000"/>
                <a:gd name="csX2" fmla="*/ 8333 w 10000"/>
                <a:gd name="csY2" fmla="*/ 0 h 10000"/>
                <a:gd name="csX3" fmla="*/ 10000 w 10000"/>
                <a:gd name="csY3" fmla="*/ 5000 h 10000"/>
                <a:gd name="csX4" fmla="*/ 8333 w 10000"/>
                <a:gd name="csY4" fmla="*/ 10000 h 10000"/>
                <a:gd name="csX5" fmla="*/ 1667 w 10000"/>
                <a:gd name="csY5" fmla="*/ 10000 h 10000"/>
                <a:gd name="csX6" fmla="*/ 0 w 10000"/>
                <a:gd name="csY6" fmla="*/ 5000 h 10000"/>
                <a:gd name="csX0" fmla="*/ 0 w 10343"/>
                <a:gd name="csY0" fmla="*/ 5000 h 10000"/>
                <a:gd name="csX1" fmla="*/ 1667 w 10343"/>
                <a:gd name="csY1" fmla="*/ 0 h 10000"/>
                <a:gd name="csX2" fmla="*/ 8333 w 10343"/>
                <a:gd name="csY2" fmla="*/ 0 h 10000"/>
                <a:gd name="csX3" fmla="*/ 10000 w 10343"/>
                <a:gd name="csY3" fmla="*/ 5000 h 10000"/>
                <a:gd name="csX4" fmla="*/ 1667 w 10343"/>
                <a:gd name="csY4" fmla="*/ 10000 h 10000"/>
                <a:gd name="csX5" fmla="*/ 0 w 10343"/>
                <a:gd name="csY5" fmla="*/ 5000 h 10000"/>
                <a:gd name="csX0" fmla="*/ 0 w 10000"/>
                <a:gd name="csY0" fmla="*/ 5000 h 10000"/>
                <a:gd name="csX1" fmla="*/ 1667 w 10000"/>
                <a:gd name="csY1" fmla="*/ 0 h 10000"/>
                <a:gd name="csX2" fmla="*/ 10000 w 10000"/>
                <a:gd name="csY2" fmla="*/ 5000 h 10000"/>
                <a:gd name="csX3" fmla="*/ 1667 w 10000"/>
                <a:gd name="csY3" fmla="*/ 10000 h 10000"/>
                <a:gd name="csX4" fmla="*/ 0 w 10000"/>
                <a:gd name="csY4" fmla="*/ 5000 h 10000"/>
                <a:gd name="csX0" fmla="*/ 0 w 10009"/>
                <a:gd name="csY0" fmla="*/ 5000 h 10228"/>
                <a:gd name="csX1" fmla="*/ 1667 w 10009"/>
                <a:gd name="csY1" fmla="*/ 0 h 10228"/>
                <a:gd name="csX2" fmla="*/ 10000 w 10009"/>
                <a:gd name="csY2" fmla="*/ 5000 h 10228"/>
                <a:gd name="csX3" fmla="*/ 1667 w 10009"/>
                <a:gd name="csY3" fmla="*/ 10000 h 10228"/>
                <a:gd name="csX4" fmla="*/ 0 w 10009"/>
                <a:gd name="csY4" fmla="*/ 5000 h 10228"/>
                <a:gd name="csX0" fmla="*/ 0 w 10009"/>
                <a:gd name="csY0" fmla="*/ 5270 h 10498"/>
                <a:gd name="csX1" fmla="*/ 1667 w 10009"/>
                <a:gd name="csY1" fmla="*/ 270 h 10498"/>
                <a:gd name="csX2" fmla="*/ 10000 w 10009"/>
                <a:gd name="csY2" fmla="*/ 5270 h 10498"/>
                <a:gd name="csX3" fmla="*/ 1667 w 10009"/>
                <a:gd name="csY3" fmla="*/ 10270 h 10498"/>
                <a:gd name="csX4" fmla="*/ 0 w 10009"/>
                <a:gd name="csY4" fmla="*/ 5270 h 10498"/>
                <a:gd name="csX0" fmla="*/ 0 w 10009"/>
                <a:gd name="csY0" fmla="*/ 5270 h 10976"/>
                <a:gd name="csX1" fmla="*/ 1667 w 10009"/>
                <a:gd name="csY1" fmla="*/ 270 h 10976"/>
                <a:gd name="csX2" fmla="*/ 10000 w 10009"/>
                <a:gd name="csY2" fmla="*/ 5270 h 10976"/>
                <a:gd name="csX3" fmla="*/ 1667 w 10009"/>
                <a:gd name="csY3" fmla="*/ 10270 h 10976"/>
                <a:gd name="csX4" fmla="*/ 0 w 10009"/>
                <a:gd name="csY4" fmla="*/ 5270 h 10976"/>
                <a:gd name="csX0" fmla="*/ 0 w 10009"/>
                <a:gd name="csY0" fmla="*/ 5791 h 11497"/>
                <a:gd name="csX1" fmla="*/ 1667 w 10009"/>
                <a:gd name="csY1" fmla="*/ 791 h 11497"/>
                <a:gd name="csX2" fmla="*/ 10000 w 10009"/>
                <a:gd name="csY2" fmla="*/ 5791 h 11497"/>
                <a:gd name="csX3" fmla="*/ 1667 w 10009"/>
                <a:gd name="csY3" fmla="*/ 10791 h 11497"/>
                <a:gd name="csX4" fmla="*/ 0 w 10009"/>
                <a:gd name="csY4" fmla="*/ 5791 h 11497"/>
                <a:gd name="csX0" fmla="*/ 0 w 8978"/>
                <a:gd name="csY0" fmla="*/ 5791 h 11497"/>
                <a:gd name="csX1" fmla="*/ 636 w 8978"/>
                <a:gd name="csY1" fmla="*/ 791 h 11497"/>
                <a:gd name="csX2" fmla="*/ 8969 w 8978"/>
                <a:gd name="csY2" fmla="*/ 5791 h 11497"/>
                <a:gd name="csX3" fmla="*/ 636 w 8978"/>
                <a:gd name="csY3" fmla="*/ 10791 h 11497"/>
                <a:gd name="csX4" fmla="*/ 0 w 8978"/>
                <a:gd name="csY4" fmla="*/ 5791 h 11497"/>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1160 w 10452"/>
                <a:gd name="csY0" fmla="*/ 9219 h 9833"/>
                <a:gd name="csX1" fmla="*/ 1160 w 10452"/>
                <a:gd name="csY1" fmla="*/ 521 h 9833"/>
                <a:gd name="csX2" fmla="*/ 10442 w 10452"/>
                <a:gd name="csY2" fmla="*/ 4870 h 9833"/>
                <a:gd name="csX3" fmla="*/ 1160 w 10452"/>
                <a:gd name="csY3" fmla="*/ 9219 h 9833"/>
                <a:gd name="csX0" fmla="*/ 1110 w 10000"/>
                <a:gd name="csY0" fmla="*/ 9248 h 9743"/>
                <a:gd name="csX1" fmla="*/ 1110 w 10000"/>
                <a:gd name="csY1" fmla="*/ 402 h 9743"/>
                <a:gd name="csX2" fmla="*/ 9990 w 10000"/>
                <a:gd name="csY2" fmla="*/ 4825 h 9743"/>
                <a:gd name="csX3" fmla="*/ 1110 w 10000"/>
                <a:gd name="csY3" fmla="*/ 9248 h 9743"/>
                <a:gd name="csX0" fmla="*/ 916 w 9806"/>
                <a:gd name="csY0" fmla="*/ 9492 h 10000"/>
                <a:gd name="csX1" fmla="*/ 916 w 9806"/>
                <a:gd name="csY1" fmla="*/ 413 h 10000"/>
                <a:gd name="csX2" fmla="*/ 9796 w 9806"/>
                <a:gd name="csY2" fmla="*/ 4952 h 10000"/>
                <a:gd name="csX3" fmla="*/ 916 w 9806"/>
                <a:gd name="csY3" fmla="*/ 9492 h 10000"/>
                <a:gd name="csX0" fmla="*/ 631 w 9697"/>
                <a:gd name="csY0" fmla="*/ 9492 h 10000"/>
                <a:gd name="csX1" fmla="*/ 631 w 9697"/>
                <a:gd name="csY1" fmla="*/ 413 h 10000"/>
                <a:gd name="csX2" fmla="*/ 9687 w 9697"/>
                <a:gd name="csY2" fmla="*/ 4952 h 10000"/>
                <a:gd name="csX3" fmla="*/ 631 w 9697"/>
                <a:gd name="csY3" fmla="*/ 9492 h 10000"/>
              </a:gdLst>
              <a:ahLst/>
              <a:cxnLst>
                <a:cxn ang="0">
                  <a:pos x="csX0" y="csY0"/>
                </a:cxn>
                <a:cxn ang="0">
                  <a:pos x="csX1" y="csY1"/>
                </a:cxn>
                <a:cxn ang="0">
                  <a:pos x="csX2" y="csY2"/>
                </a:cxn>
                <a:cxn ang="0">
                  <a:pos x="csX3" y="csY3"/>
                </a:cxn>
              </a:cxnLst>
              <a:rect l="l" t="t" r="r" b="b"/>
              <a:pathLst>
                <a:path w="9697" h="10000">
                  <a:moveTo>
                    <a:pt x="631" y="9492"/>
                  </a:moveTo>
                  <a:cubicBezTo>
                    <a:pt x="-94" y="8645"/>
                    <a:pt x="-318" y="1347"/>
                    <a:pt x="631" y="413"/>
                  </a:cubicBezTo>
                  <a:cubicBezTo>
                    <a:pt x="2140" y="-344"/>
                    <a:pt x="9356" y="-650"/>
                    <a:pt x="9687" y="4952"/>
                  </a:cubicBezTo>
                  <a:cubicBezTo>
                    <a:pt x="10017" y="10554"/>
                    <a:pt x="2331" y="10468"/>
                    <a:pt x="631" y="9492"/>
                  </a:cubicBezTo>
                  <a:close/>
                </a:path>
              </a:pathLst>
            </a:custGeom>
            <a:solidFill>
              <a:schemeClr val="bg1"/>
            </a:solidFill>
            <a:ln w="285750">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6" name="Ellipse 15">
              <a:extLst>
                <a:ext uri="{FF2B5EF4-FFF2-40B4-BE49-F238E27FC236}">
                  <a16:creationId xmlns:a16="http://schemas.microsoft.com/office/drawing/2014/main" id="{55FFE2EB-1E66-FFFB-B100-6A1475E59A43}"/>
                </a:ext>
              </a:extLst>
            </p:cNvPr>
            <p:cNvSpPr/>
            <p:nvPr/>
          </p:nvSpPr>
          <p:spPr>
            <a:xfrm>
              <a:off x="1851322" y="2263297"/>
              <a:ext cx="1100958" cy="1100958"/>
            </a:xfrm>
            <a:prstGeom prst="ellipse">
              <a:avLst/>
            </a:prstGeom>
            <a:solidFill>
              <a:schemeClr val="bg1"/>
            </a:solidFill>
            <a:ln w="285750">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7" name="Organigramme : Affichage 5">
              <a:extLst>
                <a:ext uri="{FF2B5EF4-FFF2-40B4-BE49-F238E27FC236}">
                  <a16:creationId xmlns:a16="http://schemas.microsoft.com/office/drawing/2014/main" id="{F7C98118-7386-B190-4DF7-1A29FD83FC15}"/>
                </a:ext>
              </a:extLst>
            </p:cNvPr>
            <p:cNvSpPr/>
            <p:nvPr/>
          </p:nvSpPr>
          <p:spPr>
            <a:xfrm rot="16200000" flipV="1">
              <a:off x="1607711" y="3157346"/>
              <a:ext cx="1588180" cy="2065259"/>
            </a:xfrm>
            <a:custGeom>
              <a:avLst/>
              <a:gdLst>
                <a:gd name="csX0" fmla="*/ 0 w 10000"/>
                <a:gd name="csY0" fmla="*/ 5000 h 10000"/>
                <a:gd name="csX1" fmla="*/ 1667 w 10000"/>
                <a:gd name="csY1" fmla="*/ 0 h 10000"/>
                <a:gd name="csX2" fmla="*/ 8333 w 10000"/>
                <a:gd name="csY2" fmla="*/ 0 h 10000"/>
                <a:gd name="csX3" fmla="*/ 10000 w 10000"/>
                <a:gd name="csY3" fmla="*/ 5000 h 10000"/>
                <a:gd name="csX4" fmla="*/ 8333 w 10000"/>
                <a:gd name="csY4" fmla="*/ 10000 h 10000"/>
                <a:gd name="csX5" fmla="*/ 1667 w 10000"/>
                <a:gd name="csY5" fmla="*/ 10000 h 10000"/>
                <a:gd name="csX6" fmla="*/ 0 w 10000"/>
                <a:gd name="csY6" fmla="*/ 5000 h 10000"/>
                <a:gd name="csX0" fmla="*/ 0 w 10343"/>
                <a:gd name="csY0" fmla="*/ 5000 h 10000"/>
                <a:gd name="csX1" fmla="*/ 1667 w 10343"/>
                <a:gd name="csY1" fmla="*/ 0 h 10000"/>
                <a:gd name="csX2" fmla="*/ 8333 w 10343"/>
                <a:gd name="csY2" fmla="*/ 0 h 10000"/>
                <a:gd name="csX3" fmla="*/ 10000 w 10343"/>
                <a:gd name="csY3" fmla="*/ 5000 h 10000"/>
                <a:gd name="csX4" fmla="*/ 1667 w 10343"/>
                <a:gd name="csY4" fmla="*/ 10000 h 10000"/>
                <a:gd name="csX5" fmla="*/ 0 w 10343"/>
                <a:gd name="csY5" fmla="*/ 5000 h 10000"/>
                <a:gd name="csX0" fmla="*/ 0 w 10000"/>
                <a:gd name="csY0" fmla="*/ 5000 h 10000"/>
                <a:gd name="csX1" fmla="*/ 1667 w 10000"/>
                <a:gd name="csY1" fmla="*/ 0 h 10000"/>
                <a:gd name="csX2" fmla="*/ 10000 w 10000"/>
                <a:gd name="csY2" fmla="*/ 5000 h 10000"/>
                <a:gd name="csX3" fmla="*/ 1667 w 10000"/>
                <a:gd name="csY3" fmla="*/ 10000 h 10000"/>
                <a:gd name="csX4" fmla="*/ 0 w 10000"/>
                <a:gd name="csY4" fmla="*/ 5000 h 10000"/>
                <a:gd name="csX0" fmla="*/ 0 w 10009"/>
                <a:gd name="csY0" fmla="*/ 5000 h 10228"/>
                <a:gd name="csX1" fmla="*/ 1667 w 10009"/>
                <a:gd name="csY1" fmla="*/ 0 h 10228"/>
                <a:gd name="csX2" fmla="*/ 10000 w 10009"/>
                <a:gd name="csY2" fmla="*/ 5000 h 10228"/>
                <a:gd name="csX3" fmla="*/ 1667 w 10009"/>
                <a:gd name="csY3" fmla="*/ 10000 h 10228"/>
                <a:gd name="csX4" fmla="*/ 0 w 10009"/>
                <a:gd name="csY4" fmla="*/ 5000 h 10228"/>
                <a:gd name="csX0" fmla="*/ 0 w 10009"/>
                <a:gd name="csY0" fmla="*/ 5270 h 10498"/>
                <a:gd name="csX1" fmla="*/ 1667 w 10009"/>
                <a:gd name="csY1" fmla="*/ 270 h 10498"/>
                <a:gd name="csX2" fmla="*/ 10000 w 10009"/>
                <a:gd name="csY2" fmla="*/ 5270 h 10498"/>
                <a:gd name="csX3" fmla="*/ 1667 w 10009"/>
                <a:gd name="csY3" fmla="*/ 10270 h 10498"/>
                <a:gd name="csX4" fmla="*/ 0 w 10009"/>
                <a:gd name="csY4" fmla="*/ 5270 h 10498"/>
                <a:gd name="csX0" fmla="*/ 0 w 10009"/>
                <a:gd name="csY0" fmla="*/ 5270 h 10976"/>
                <a:gd name="csX1" fmla="*/ 1667 w 10009"/>
                <a:gd name="csY1" fmla="*/ 270 h 10976"/>
                <a:gd name="csX2" fmla="*/ 10000 w 10009"/>
                <a:gd name="csY2" fmla="*/ 5270 h 10976"/>
                <a:gd name="csX3" fmla="*/ 1667 w 10009"/>
                <a:gd name="csY3" fmla="*/ 10270 h 10976"/>
                <a:gd name="csX4" fmla="*/ 0 w 10009"/>
                <a:gd name="csY4" fmla="*/ 5270 h 10976"/>
                <a:gd name="csX0" fmla="*/ 0 w 10009"/>
                <a:gd name="csY0" fmla="*/ 5791 h 11497"/>
                <a:gd name="csX1" fmla="*/ 1667 w 10009"/>
                <a:gd name="csY1" fmla="*/ 791 h 11497"/>
                <a:gd name="csX2" fmla="*/ 10000 w 10009"/>
                <a:gd name="csY2" fmla="*/ 5791 h 11497"/>
                <a:gd name="csX3" fmla="*/ 1667 w 10009"/>
                <a:gd name="csY3" fmla="*/ 10791 h 11497"/>
                <a:gd name="csX4" fmla="*/ 0 w 10009"/>
                <a:gd name="csY4" fmla="*/ 5791 h 11497"/>
                <a:gd name="csX0" fmla="*/ 0 w 8978"/>
                <a:gd name="csY0" fmla="*/ 5791 h 11497"/>
                <a:gd name="csX1" fmla="*/ 636 w 8978"/>
                <a:gd name="csY1" fmla="*/ 791 h 11497"/>
                <a:gd name="csX2" fmla="*/ 8969 w 8978"/>
                <a:gd name="csY2" fmla="*/ 5791 h 11497"/>
                <a:gd name="csX3" fmla="*/ 636 w 8978"/>
                <a:gd name="csY3" fmla="*/ 10791 h 11497"/>
                <a:gd name="csX4" fmla="*/ 0 w 8978"/>
                <a:gd name="csY4" fmla="*/ 5791 h 11497"/>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1160 w 10452"/>
                <a:gd name="csY0" fmla="*/ 9219 h 9833"/>
                <a:gd name="csX1" fmla="*/ 1160 w 10452"/>
                <a:gd name="csY1" fmla="*/ 521 h 9833"/>
                <a:gd name="csX2" fmla="*/ 10442 w 10452"/>
                <a:gd name="csY2" fmla="*/ 4870 h 9833"/>
                <a:gd name="csX3" fmla="*/ 1160 w 10452"/>
                <a:gd name="csY3" fmla="*/ 9219 h 9833"/>
                <a:gd name="csX0" fmla="*/ 1110 w 10000"/>
                <a:gd name="csY0" fmla="*/ 9248 h 9743"/>
                <a:gd name="csX1" fmla="*/ 1110 w 10000"/>
                <a:gd name="csY1" fmla="*/ 402 h 9743"/>
                <a:gd name="csX2" fmla="*/ 9990 w 10000"/>
                <a:gd name="csY2" fmla="*/ 4825 h 9743"/>
                <a:gd name="csX3" fmla="*/ 1110 w 10000"/>
                <a:gd name="csY3" fmla="*/ 9248 h 9743"/>
                <a:gd name="csX0" fmla="*/ 916 w 9806"/>
                <a:gd name="csY0" fmla="*/ 9492 h 10000"/>
                <a:gd name="csX1" fmla="*/ 916 w 9806"/>
                <a:gd name="csY1" fmla="*/ 413 h 10000"/>
                <a:gd name="csX2" fmla="*/ 9796 w 9806"/>
                <a:gd name="csY2" fmla="*/ 4952 h 10000"/>
                <a:gd name="csX3" fmla="*/ 916 w 9806"/>
                <a:gd name="csY3" fmla="*/ 9492 h 10000"/>
                <a:gd name="csX0" fmla="*/ 631 w 9697"/>
                <a:gd name="csY0" fmla="*/ 9492 h 10000"/>
                <a:gd name="csX1" fmla="*/ 631 w 9697"/>
                <a:gd name="csY1" fmla="*/ 413 h 10000"/>
                <a:gd name="csX2" fmla="*/ 9687 w 9697"/>
                <a:gd name="csY2" fmla="*/ 4952 h 10000"/>
                <a:gd name="csX3" fmla="*/ 631 w 9697"/>
                <a:gd name="csY3" fmla="*/ 9492 h 10000"/>
              </a:gdLst>
              <a:ahLst/>
              <a:cxnLst>
                <a:cxn ang="0">
                  <a:pos x="csX0" y="csY0"/>
                </a:cxn>
                <a:cxn ang="0">
                  <a:pos x="csX1" y="csY1"/>
                </a:cxn>
                <a:cxn ang="0">
                  <a:pos x="csX2" y="csY2"/>
                </a:cxn>
                <a:cxn ang="0">
                  <a:pos x="csX3" y="csY3"/>
                </a:cxn>
              </a:cxnLst>
              <a:rect l="l" t="t" r="r" b="b"/>
              <a:pathLst>
                <a:path w="9697" h="10000">
                  <a:moveTo>
                    <a:pt x="631" y="9492"/>
                  </a:moveTo>
                  <a:cubicBezTo>
                    <a:pt x="-94" y="8645"/>
                    <a:pt x="-318" y="1347"/>
                    <a:pt x="631" y="413"/>
                  </a:cubicBezTo>
                  <a:cubicBezTo>
                    <a:pt x="2140" y="-344"/>
                    <a:pt x="9356" y="-650"/>
                    <a:pt x="9687" y="4952"/>
                  </a:cubicBezTo>
                  <a:cubicBezTo>
                    <a:pt x="10017" y="10554"/>
                    <a:pt x="2331" y="10468"/>
                    <a:pt x="631" y="9492"/>
                  </a:cubicBezTo>
                  <a:close/>
                </a:path>
              </a:pathLst>
            </a:custGeom>
            <a:solidFill>
              <a:schemeClr val="bg1"/>
            </a:solidFill>
            <a:ln w="285750">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 name="Triangle isocèle 7">
              <a:extLst>
                <a:ext uri="{FF2B5EF4-FFF2-40B4-BE49-F238E27FC236}">
                  <a16:creationId xmlns:a16="http://schemas.microsoft.com/office/drawing/2014/main" id="{D4FA4250-4BD9-C3D1-CA80-689C47FBAA26}"/>
                </a:ext>
              </a:extLst>
            </p:cNvPr>
            <p:cNvSpPr/>
            <p:nvPr/>
          </p:nvSpPr>
          <p:spPr>
            <a:xfrm>
              <a:off x="2034826" y="3778604"/>
              <a:ext cx="738316" cy="636479"/>
            </a:xfrm>
            <a:prstGeom prst="triangle">
              <a:avLst/>
            </a:prstGeom>
            <a:solidFill>
              <a:srgbClr val="00A9A4"/>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6" name="Rectangle 25">
              <a:extLst>
                <a:ext uri="{FF2B5EF4-FFF2-40B4-BE49-F238E27FC236}">
                  <a16:creationId xmlns:a16="http://schemas.microsoft.com/office/drawing/2014/main" id="{D4F52133-140D-9DE2-FD4D-532C6ABB24EF}"/>
                </a:ext>
              </a:extLst>
            </p:cNvPr>
            <p:cNvSpPr/>
            <p:nvPr/>
          </p:nvSpPr>
          <p:spPr>
            <a:xfrm>
              <a:off x="4479537" y="3777443"/>
              <a:ext cx="638800" cy="638800"/>
            </a:xfrm>
            <a:prstGeom prst="rect">
              <a:avLst/>
            </a:prstGeom>
            <a:solidFill>
              <a:srgbClr val="00A9A4"/>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spTree>
    <p:extLst>
      <p:ext uri="{BB962C8B-B14F-4D97-AF65-F5344CB8AC3E}">
        <p14:creationId xmlns:p14="http://schemas.microsoft.com/office/powerpoint/2010/main" val="2472512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F1423-B337-BABD-28F3-2E6E6F06B651}"/>
            </a:ext>
          </a:extLst>
        </p:cNvPr>
        <p:cNvGrpSpPr/>
        <p:nvPr/>
      </p:nvGrpSpPr>
      <p:grpSpPr>
        <a:xfrm>
          <a:off x="0" y="0"/>
          <a:ext cx="0" cy="0"/>
          <a:chOff x="0" y="0"/>
          <a:chExt cx="0" cy="0"/>
        </a:xfrm>
      </p:grpSpPr>
      <p:sp>
        <p:nvSpPr>
          <p:cNvPr id="4" name="Titre 1">
            <a:extLst>
              <a:ext uri="{FF2B5EF4-FFF2-40B4-BE49-F238E27FC236}">
                <a16:creationId xmlns:a16="http://schemas.microsoft.com/office/drawing/2014/main" id="{C8A33CA8-7AAD-346B-9BE6-EB14A53F03AD}"/>
              </a:ext>
            </a:extLst>
          </p:cNvPr>
          <p:cNvSpPr txBox="1">
            <a:spLocks/>
          </p:cNvSpPr>
          <p:nvPr>
            <p:custDataLst>
              <p:tags r:id="rId1"/>
            </p:custDataLst>
          </p:nvPr>
        </p:nvSpPr>
        <p:spPr>
          <a:xfrm>
            <a:off x="316191" y="425991"/>
            <a:ext cx="11875809" cy="1188293"/>
          </a:xfrm>
          <a:prstGeom prst="rect">
            <a:avLst/>
          </a:prstGeom>
          <a:no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CA" altLang="fr-FR" sz="8000" b="1" i="0" u="none" strike="noStrike" kern="1200" cap="none" spc="0" normalizeH="0" baseline="0" noProof="0">
                <a:ln>
                  <a:noFill/>
                </a:ln>
                <a:effectLst/>
                <a:uLnTx/>
                <a:uFillTx/>
                <a:ea typeface="Open Sans" panose="020B0606030504020204" pitchFamily="34" charset="0"/>
                <a:cs typeface="Open Sans" panose="020B0606030504020204" pitchFamily="34" charset="0"/>
              </a:rPr>
              <a:t>DEMOCRACY</a:t>
            </a:r>
            <a:endParaRPr kumimoji="0" lang="fr-CA" altLang="fr-FR" sz="8000" b="1" i="0" u="none" strike="noStrike" kern="1200" cap="none" spc="0" normalizeH="0" baseline="0" noProof="0">
              <a:ln>
                <a:noFill/>
              </a:ln>
              <a:effectLst/>
              <a:uLnTx/>
              <a:uFillTx/>
              <a:cs typeface="Arial Unicode MS" panose="020B0604020202020204" pitchFamily="34" charset="-128"/>
            </a:endParaRPr>
          </a:p>
        </p:txBody>
      </p:sp>
      <p:sp>
        <p:nvSpPr>
          <p:cNvPr id="5" name="Flèche : bas 4">
            <a:extLst>
              <a:ext uri="{FF2B5EF4-FFF2-40B4-BE49-F238E27FC236}">
                <a16:creationId xmlns:a16="http://schemas.microsoft.com/office/drawing/2014/main" id="{90B2E3DF-52BC-0788-4C6A-689F2636555F}"/>
              </a:ext>
            </a:extLst>
          </p:cNvPr>
          <p:cNvSpPr/>
          <p:nvPr>
            <p:custDataLst>
              <p:tags r:id="rId2"/>
            </p:custDataLst>
          </p:nvPr>
        </p:nvSpPr>
        <p:spPr>
          <a:xfrm rot="2746016">
            <a:off x="5037508" y="1717902"/>
            <a:ext cx="463759" cy="815753"/>
          </a:xfrm>
          <a:prstGeom prst="down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nvGrpSpPr>
          <p:cNvPr id="18" name="Groupe 17">
            <a:extLst>
              <a:ext uri="{FF2B5EF4-FFF2-40B4-BE49-F238E27FC236}">
                <a16:creationId xmlns:a16="http://schemas.microsoft.com/office/drawing/2014/main" id="{EB17A66B-F21D-7A86-CF84-24635F2CFC37}"/>
              </a:ext>
            </a:extLst>
          </p:cNvPr>
          <p:cNvGrpSpPr/>
          <p:nvPr>
            <p:custDataLst>
              <p:tags r:id="rId3"/>
            </p:custDataLst>
          </p:nvPr>
        </p:nvGrpSpPr>
        <p:grpSpPr>
          <a:xfrm>
            <a:off x="1239786" y="1928559"/>
            <a:ext cx="3581474" cy="2652609"/>
            <a:chOff x="2009901" y="2273802"/>
            <a:chExt cx="3581474" cy="2652609"/>
          </a:xfrm>
        </p:grpSpPr>
        <p:sp>
          <p:nvSpPr>
            <p:cNvPr id="12" name="Rectangle : coins arrondis 11">
              <a:extLst>
                <a:ext uri="{FF2B5EF4-FFF2-40B4-BE49-F238E27FC236}">
                  <a16:creationId xmlns:a16="http://schemas.microsoft.com/office/drawing/2014/main" id="{E139E44E-2FAB-2782-9138-73577D0194EA}"/>
                </a:ext>
              </a:extLst>
            </p:cNvPr>
            <p:cNvSpPr/>
            <p:nvPr/>
          </p:nvSpPr>
          <p:spPr>
            <a:xfrm>
              <a:off x="2009901" y="2273802"/>
              <a:ext cx="3581474" cy="2652609"/>
            </a:xfrm>
            <a:prstGeom prst="roundRect">
              <a:avLst/>
            </a:prstGeom>
            <a:solidFill>
              <a:schemeClr val="bg1"/>
            </a:solidFill>
            <a:ln w="19050">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7" name="ZoneTexte 6">
              <a:extLst>
                <a:ext uri="{FF2B5EF4-FFF2-40B4-BE49-F238E27FC236}">
                  <a16:creationId xmlns:a16="http://schemas.microsoft.com/office/drawing/2014/main" id="{0C874128-027B-8F5F-12DF-9422AC3C3967}"/>
                </a:ext>
              </a:extLst>
            </p:cNvPr>
            <p:cNvSpPr txBox="1"/>
            <p:nvPr>
              <p:custDataLst>
                <p:tags r:id="rId9"/>
              </p:custDataLst>
            </p:nvPr>
          </p:nvSpPr>
          <p:spPr>
            <a:xfrm>
              <a:off x="2797392" y="2310808"/>
              <a:ext cx="2006492"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altLang="fr-FR" sz="2800" b="1" i="0" u="none" strike="noStrike" kern="1200" cap="none" spc="0" normalizeH="0" baseline="0" noProof="0">
                  <a:ln>
                    <a:noFill/>
                  </a:ln>
                  <a:solidFill>
                    <a:prstClr val="black"/>
                  </a:solidFill>
                  <a:effectLst/>
                  <a:highlight>
                    <a:srgbClr val="E2F6F6"/>
                  </a:highlight>
                  <a:uLnTx/>
                  <a:uFillTx/>
                  <a:latin typeface="Open Sans" panose="020B0606030504020204" pitchFamily="34" charset="0"/>
                  <a:ea typeface="Open Sans" panose="020B0606030504020204" pitchFamily="34" charset="0"/>
                  <a:cs typeface="Open Sans" panose="020B0606030504020204" pitchFamily="34" charset="0"/>
                </a:rPr>
                <a:t>Direct</a:t>
              </a:r>
              <a:endParaRPr kumimoji="0" lang="fr-CA" sz="2800" i="0" u="none" strike="noStrike" kern="1200" cap="none" spc="0" normalizeH="0" baseline="0" noProof="0">
                <a:ln>
                  <a:noFill/>
                </a:ln>
                <a:solidFill>
                  <a:prstClr val="black"/>
                </a:solidFill>
                <a:effectLst/>
                <a:highlight>
                  <a:srgbClr val="E2F6F6"/>
                </a:highligh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0" name="Image 9" descr="Une image contenant clipart, Graphique, art, silhouette&#10;&#10;Le contenu généré par l’IA peut être incorrect.">
              <a:extLst>
                <a:ext uri="{FF2B5EF4-FFF2-40B4-BE49-F238E27FC236}">
                  <a16:creationId xmlns:a16="http://schemas.microsoft.com/office/drawing/2014/main" id="{725EE883-77AB-CE72-A217-5FA37D58E8F6}"/>
                </a:ext>
              </a:extLst>
            </p:cNvPr>
            <p:cNvPicPr>
              <a:picLocks noChangeAspect="1"/>
            </p:cNvPicPr>
            <p:nvPr/>
          </p:nvPicPr>
          <p:blipFill>
            <a:blip r:embed="rId12"/>
            <a:stretch>
              <a:fillRect/>
            </a:stretch>
          </p:blipFill>
          <p:spPr>
            <a:xfrm>
              <a:off x="2797392" y="2969646"/>
              <a:ext cx="2006493" cy="1923411"/>
            </a:xfrm>
            <a:prstGeom prst="rect">
              <a:avLst/>
            </a:prstGeom>
          </p:spPr>
        </p:pic>
      </p:grpSp>
      <p:sp>
        <p:nvSpPr>
          <p:cNvPr id="32" name="ZoneTexte 31">
            <a:extLst>
              <a:ext uri="{FF2B5EF4-FFF2-40B4-BE49-F238E27FC236}">
                <a16:creationId xmlns:a16="http://schemas.microsoft.com/office/drawing/2014/main" id="{02698EF9-3A99-1AB2-E473-0AF2E66E5908}"/>
              </a:ext>
            </a:extLst>
          </p:cNvPr>
          <p:cNvSpPr txBox="1"/>
          <p:nvPr>
            <p:custDataLst>
              <p:tags r:id="rId4"/>
            </p:custDataLst>
          </p:nvPr>
        </p:nvSpPr>
        <p:spPr>
          <a:xfrm>
            <a:off x="528985" y="4720872"/>
            <a:ext cx="5015802" cy="1246495"/>
          </a:xfrm>
          <a:prstGeom prst="rect">
            <a:avLst/>
          </a:prstGeom>
          <a:noFill/>
        </p:spPr>
        <p:txBody>
          <a:bodyPr wrap="square" rtlCol="0">
            <a:spAutoFit/>
          </a:bodyPr>
          <a:lstStyle/>
          <a:p>
            <a:pPr algn="ctr"/>
            <a:r>
              <a:rPr lang="fr-CA" sz="2500" b="1">
                <a:highlight>
                  <a:srgbClr val="E2F6F6"/>
                </a:highlight>
                <a:latin typeface="Open Sans" panose="020B0606030504020204" pitchFamily="34" charset="0"/>
                <a:ea typeface="Open Sans" panose="020B0606030504020204" pitchFamily="34" charset="0"/>
                <a:cs typeface="Open Sans" panose="020B0606030504020204" pitchFamily="34" charset="0"/>
              </a:rPr>
              <a:t>Can </a:t>
            </a:r>
            <a:r>
              <a:rPr lang="fr-CA" sz="2500" b="1" err="1">
                <a:highlight>
                  <a:srgbClr val="E2F6F6"/>
                </a:highlight>
                <a:latin typeface="Open Sans" panose="020B0606030504020204" pitchFamily="34" charset="0"/>
                <a:ea typeface="Open Sans" panose="020B0606030504020204" pitchFamily="34" charset="0"/>
                <a:cs typeface="Open Sans" panose="020B0606030504020204" pitchFamily="34" charset="0"/>
              </a:rPr>
              <a:t>be</a:t>
            </a:r>
            <a:r>
              <a:rPr lang="fr-CA" sz="2500" b="1">
                <a:highlight>
                  <a:srgbClr val="E2F6F6"/>
                </a:highlight>
                <a:latin typeface="Open Sans" panose="020B0606030504020204" pitchFamily="34" charset="0"/>
                <a:ea typeface="Open Sans" panose="020B0606030504020204" pitchFamily="34" charset="0"/>
                <a:cs typeface="Open Sans" panose="020B0606030504020204" pitchFamily="34" charset="0"/>
              </a:rPr>
              <a:t> </a:t>
            </a:r>
            <a:r>
              <a:rPr lang="fr-CA" sz="2500" b="1" err="1">
                <a:highlight>
                  <a:srgbClr val="E2F6F6"/>
                </a:highlight>
                <a:latin typeface="Open Sans" panose="020B0606030504020204" pitchFamily="34" charset="0"/>
                <a:ea typeface="Open Sans" panose="020B0606030504020204" pitchFamily="34" charset="0"/>
                <a:cs typeface="Open Sans" panose="020B0606030504020204" pitchFamily="34" charset="0"/>
              </a:rPr>
              <a:t>expressed</a:t>
            </a:r>
            <a:r>
              <a:rPr lang="fr-CA" sz="2500" b="1">
                <a:highlight>
                  <a:srgbClr val="E2F6F6"/>
                </a:highlight>
                <a:latin typeface="Open Sans" panose="020B0606030504020204" pitchFamily="34" charset="0"/>
                <a:ea typeface="Open Sans" panose="020B0606030504020204" pitchFamily="34" charset="0"/>
                <a:cs typeface="Open Sans" panose="020B0606030504020204" pitchFamily="34" charset="0"/>
              </a:rPr>
              <a:t> </a:t>
            </a:r>
          </a:p>
          <a:p>
            <a:pPr algn="ctr"/>
            <a:r>
              <a:rPr lang="fr-CA" sz="2500" b="1" err="1">
                <a:highlight>
                  <a:srgbClr val="E2F6F6"/>
                </a:highlight>
                <a:latin typeface="Open Sans" panose="020B0606030504020204" pitchFamily="34" charset="0"/>
                <a:ea typeface="Open Sans" panose="020B0606030504020204" pitchFamily="34" charset="0"/>
                <a:cs typeface="Open Sans" panose="020B0606030504020204" pitchFamily="34" charset="0"/>
              </a:rPr>
              <a:t>through</a:t>
            </a:r>
            <a:r>
              <a:rPr lang="fr-CA" sz="2500" b="1">
                <a:highlight>
                  <a:srgbClr val="E2F6F6"/>
                </a:highlight>
                <a:latin typeface="Open Sans" panose="020B0606030504020204" pitchFamily="34" charset="0"/>
                <a:ea typeface="Open Sans" panose="020B0606030504020204" pitchFamily="34" charset="0"/>
                <a:cs typeface="Open Sans" panose="020B0606030504020204" pitchFamily="34" charset="0"/>
              </a:rPr>
              <a:t> a show of hands</a:t>
            </a:r>
            <a:br>
              <a:rPr lang="fr-CA" sz="2500">
                <a:latin typeface="Open Sans" panose="020B0606030504020204" pitchFamily="34" charset="0"/>
                <a:ea typeface="Open Sans" panose="020B0606030504020204" pitchFamily="34" charset="0"/>
                <a:cs typeface="Open Sans" panose="020B0606030504020204" pitchFamily="34" charset="0"/>
              </a:rPr>
            </a:br>
            <a:endParaRPr lang="fr-CA" sz="2500">
              <a:latin typeface="Open Sans" panose="020B0606030504020204" pitchFamily="34" charset="0"/>
              <a:ea typeface="Open Sans" panose="020B0606030504020204" pitchFamily="34" charset="0"/>
              <a:cs typeface="Open Sans" panose="020B0606030504020204" pitchFamily="34" charset="0"/>
            </a:endParaRPr>
          </a:p>
        </p:txBody>
      </p:sp>
      <p:sp>
        <p:nvSpPr>
          <p:cNvPr id="11" name="Flèche : bas 10">
            <a:extLst>
              <a:ext uri="{FF2B5EF4-FFF2-40B4-BE49-F238E27FC236}">
                <a16:creationId xmlns:a16="http://schemas.microsoft.com/office/drawing/2014/main" id="{43D11F0A-F90C-FE7E-6866-8E13F0E460C3}"/>
              </a:ext>
            </a:extLst>
          </p:cNvPr>
          <p:cNvSpPr/>
          <p:nvPr>
            <p:custDataLst>
              <p:tags r:id="rId5"/>
            </p:custDataLst>
          </p:nvPr>
        </p:nvSpPr>
        <p:spPr>
          <a:xfrm rot="18946016">
            <a:off x="6289094" y="1729196"/>
            <a:ext cx="463759" cy="815753"/>
          </a:xfrm>
          <a:prstGeom prst="down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3" name="ZoneTexte 32">
            <a:extLst>
              <a:ext uri="{FF2B5EF4-FFF2-40B4-BE49-F238E27FC236}">
                <a16:creationId xmlns:a16="http://schemas.microsoft.com/office/drawing/2014/main" id="{BE18015E-B100-CB1F-BFC1-1C8B92BCB6A2}"/>
              </a:ext>
            </a:extLst>
          </p:cNvPr>
          <p:cNvSpPr txBox="1"/>
          <p:nvPr>
            <p:custDataLst>
              <p:tags r:id="rId6"/>
            </p:custDataLst>
          </p:nvPr>
        </p:nvSpPr>
        <p:spPr>
          <a:xfrm>
            <a:off x="5864868" y="4720872"/>
            <a:ext cx="5985648" cy="861774"/>
          </a:xfrm>
          <a:prstGeom prst="rect">
            <a:avLst/>
          </a:prstGeom>
          <a:noFill/>
        </p:spPr>
        <p:txBody>
          <a:bodyPr wrap="square" rtlCol="0">
            <a:spAutoFit/>
          </a:bodyPr>
          <a:lstStyle/>
          <a:p>
            <a:pPr algn="ctr"/>
            <a:r>
              <a:rPr lang="fr-CA" sz="2500" b="1">
                <a:highlight>
                  <a:srgbClr val="E2F6F6"/>
                </a:highlight>
                <a:latin typeface="Open Sans" panose="020B0606030504020204" pitchFamily="34" charset="0"/>
                <a:ea typeface="Open Sans" panose="020B0606030504020204" pitchFamily="34" charset="0"/>
                <a:cs typeface="Open Sans" panose="020B0606030504020204" pitchFamily="34" charset="0"/>
              </a:rPr>
              <a:t>Can </a:t>
            </a:r>
            <a:r>
              <a:rPr lang="fr-CA" sz="2500" b="1" err="1">
                <a:highlight>
                  <a:srgbClr val="E2F6F6"/>
                </a:highlight>
                <a:latin typeface="Open Sans" panose="020B0606030504020204" pitchFamily="34" charset="0"/>
                <a:ea typeface="Open Sans" panose="020B0606030504020204" pitchFamily="34" charset="0"/>
                <a:cs typeface="Open Sans" panose="020B0606030504020204" pitchFamily="34" charset="0"/>
              </a:rPr>
              <a:t>be</a:t>
            </a:r>
            <a:r>
              <a:rPr lang="fr-CA" sz="2500" b="1">
                <a:highlight>
                  <a:srgbClr val="E2F6F6"/>
                </a:highlight>
                <a:latin typeface="Open Sans" panose="020B0606030504020204" pitchFamily="34" charset="0"/>
                <a:ea typeface="Open Sans" panose="020B0606030504020204" pitchFamily="34" charset="0"/>
                <a:cs typeface="Open Sans" panose="020B0606030504020204" pitchFamily="34" charset="0"/>
              </a:rPr>
              <a:t> </a:t>
            </a:r>
            <a:r>
              <a:rPr lang="fr-CA" sz="2500" b="1" err="1">
                <a:highlight>
                  <a:srgbClr val="E2F6F6"/>
                </a:highlight>
                <a:latin typeface="Open Sans" panose="020B0606030504020204" pitchFamily="34" charset="0"/>
                <a:ea typeface="Open Sans" panose="020B0606030504020204" pitchFamily="34" charset="0"/>
                <a:cs typeface="Open Sans" panose="020B0606030504020204" pitchFamily="34" charset="0"/>
              </a:rPr>
              <a:t>expressed</a:t>
            </a:r>
            <a:r>
              <a:rPr lang="fr-CA" sz="2500" b="1">
                <a:highlight>
                  <a:srgbClr val="E2F6F6"/>
                </a:highlight>
                <a:latin typeface="Open Sans" panose="020B0606030504020204" pitchFamily="34" charset="0"/>
                <a:ea typeface="Open Sans" panose="020B0606030504020204" pitchFamily="34" charset="0"/>
                <a:cs typeface="Open Sans" panose="020B0606030504020204" pitchFamily="34" charset="0"/>
              </a:rPr>
              <a:t> </a:t>
            </a:r>
          </a:p>
          <a:p>
            <a:pPr algn="ctr"/>
            <a:r>
              <a:rPr lang="fr-CA" sz="2500" b="1" err="1">
                <a:highlight>
                  <a:srgbClr val="E2F6F6"/>
                </a:highlight>
                <a:latin typeface="Open Sans" panose="020B0606030504020204" pitchFamily="34" charset="0"/>
                <a:ea typeface="Open Sans" panose="020B0606030504020204" pitchFamily="34" charset="0"/>
                <a:cs typeface="Open Sans" panose="020B0606030504020204" pitchFamily="34" charset="0"/>
              </a:rPr>
              <a:t>through</a:t>
            </a:r>
            <a:r>
              <a:rPr lang="fr-CA" sz="2500" b="1">
                <a:highlight>
                  <a:srgbClr val="E2F6F6"/>
                </a:highlight>
                <a:latin typeface="Open Sans" panose="020B0606030504020204" pitchFamily="34" charset="0"/>
                <a:ea typeface="Open Sans" panose="020B0606030504020204" pitchFamily="34" charset="0"/>
                <a:cs typeface="Open Sans" panose="020B0606030504020204" pitchFamily="34" charset="0"/>
              </a:rPr>
              <a:t> </a:t>
            </a:r>
            <a:r>
              <a:rPr lang="fr-CA" sz="2500" b="1" err="1">
                <a:highlight>
                  <a:srgbClr val="E2F6F6"/>
                </a:highlight>
                <a:latin typeface="Open Sans" panose="020B0606030504020204" pitchFamily="34" charset="0"/>
                <a:ea typeface="Open Sans" panose="020B0606030504020204" pitchFamily="34" charset="0"/>
                <a:cs typeface="Open Sans" panose="020B0606030504020204" pitchFamily="34" charset="0"/>
              </a:rPr>
              <a:t>elected</a:t>
            </a:r>
            <a:r>
              <a:rPr lang="fr-CA" sz="2500" b="1">
                <a:highlight>
                  <a:srgbClr val="E2F6F6"/>
                </a:highlight>
                <a:latin typeface="Open Sans" panose="020B0606030504020204" pitchFamily="34" charset="0"/>
                <a:ea typeface="Open Sans" panose="020B0606030504020204" pitchFamily="34" charset="0"/>
                <a:cs typeface="Open Sans" panose="020B0606030504020204" pitchFamily="34" charset="0"/>
              </a:rPr>
              <a:t> </a:t>
            </a:r>
            <a:r>
              <a:rPr lang="fr-CA" sz="2500" b="1" err="1">
                <a:highlight>
                  <a:srgbClr val="E2F6F6"/>
                </a:highlight>
                <a:latin typeface="Open Sans" panose="020B0606030504020204" pitchFamily="34" charset="0"/>
                <a:ea typeface="Open Sans" panose="020B0606030504020204" pitchFamily="34" charset="0"/>
                <a:cs typeface="Open Sans" panose="020B0606030504020204" pitchFamily="34" charset="0"/>
              </a:rPr>
              <a:t>representatives</a:t>
            </a:r>
            <a:endParaRPr lang="fr-CA" sz="2500">
              <a:latin typeface="Open Sans" panose="020B0606030504020204" pitchFamily="34" charset="0"/>
              <a:ea typeface="Open Sans" panose="020B0606030504020204" pitchFamily="34" charset="0"/>
              <a:cs typeface="Open Sans" panose="020B0606030504020204" pitchFamily="34" charset="0"/>
            </a:endParaRPr>
          </a:p>
        </p:txBody>
      </p:sp>
      <p:grpSp>
        <p:nvGrpSpPr>
          <p:cNvPr id="20" name="Groupe 19">
            <a:extLst>
              <a:ext uri="{FF2B5EF4-FFF2-40B4-BE49-F238E27FC236}">
                <a16:creationId xmlns:a16="http://schemas.microsoft.com/office/drawing/2014/main" id="{1971B93A-E4FC-566C-5AAC-44922E8AB1BC}"/>
              </a:ext>
            </a:extLst>
          </p:cNvPr>
          <p:cNvGrpSpPr/>
          <p:nvPr>
            <p:custDataLst>
              <p:tags r:id="rId7"/>
            </p:custDataLst>
          </p:nvPr>
        </p:nvGrpSpPr>
        <p:grpSpPr>
          <a:xfrm>
            <a:off x="6908584" y="1894145"/>
            <a:ext cx="3581474" cy="2721435"/>
            <a:chOff x="6815085" y="2256435"/>
            <a:chExt cx="3581474" cy="2721435"/>
          </a:xfrm>
        </p:grpSpPr>
        <p:sp>
          <p:nvSpPr>
            <p:cNvPr id="13" name="Rectangle : coins arrondis 12">
              <a:extLst>
                <a:ext uri="{FF2B5EF4-FFF2-40B4-BE49-F238E27FC236}">
                  <a16:creationId xmlns:a16="http://schemas.microsoft.com/office/drawing/2014/main" id="{A65F84EB-D864-4395-2130-AA1B541B43F2}"/>
                </a:ext>
              </a:extLst>
            </p:cNvPr>
            <p:cNvSpPr/>
            <p:nvPr/>
          </p:nvSpPr>
          <p:spPr>
            <a:xfrm>
              <a:off x="6815085" y="2256435"/>
              <a:ext cx="3581474" cy="2652609"/>
            </a:xfrm>
            <a:prstGeom prst="roundRect">
              <a:avLst/>
            </a:prstGeom>
            <a:solidFill>
              <a:schemeClr val="bg1"/>
            </a:solidFill>
            <a:ln w="19050">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nvGrpSpPr>
            <p:cNvPr id="2" name="Groupe 1">
              <a:extLst>
                <a:ext uri="{FF2B5EF4-FFF2-40B4-BE49-F238E27FC236}">
                  <a16:creationId xmlns:a16="http://schemas.microsoft.com/office/drawing/2014/main" id="{576761D8-39FA-EA11-4010-D5EA9F0F5AE0}"/>
                </a:ext>
              </a:extLst>
            </p:cNvPr>
            <p:cNvGrpSpPr/>
            <p:nvPr/>
          </p:nvGrpSpPr>
          <p:grpSpPr>
            <a:xfrm>
              <a:off x="7216821" y="2726038"/>
              <a:ext cx="2778002" cy="2251832"/>
              <a:chOff x="7086443" y="2713683"/>
              <a:chExt cx="2994054" cy="2426960"/>
            </a:xfrm>
          </p:grpSpPr>
          <p:pic>
            <p:nvPicPr>
              <p:cNvPr id="17" name="Graphique 16" descr="Utilisateurs avec un remplissage uni">
                <a:extLst>
                  <a:ext uri="{FF2B5EF4-FFF2-40B4-BE49-F238E27FC236}">
                    <a16:creationId xmlns:a16="http://schemas.microsoft.com/office/drawing/2014/main" id="{BAC123A8-C9F2-5095-FC6C-AE8446FC33DB}"/>
                  </a:ext>
                </a:extLst>
              </p:cNvPr>
              <p:cNvPicPr>
                <a:picLocks noChangeAspect="1"/>
              </p:cNvPicPr>
              <p:nvPr/>
            </p:nvPicPr>
            <p:blipFill>
              <a:blip>
                <a:extLst>
                  <a:ext uri="{96DAC541-7B7A-43D3-8B79-37D633B846F1}">
                    <asvg:svgBlip xmlns:asvg="http://schemas.microsoft.com/office/drawing/2016/SVG/main" r:embed="rId13"/>
                  </a:ext>
                </a:extLst>
              </a:blip>
              <a:srcRect b="16481"/>
              <a:stretch>
                <a:fillRect/>
              </a:stretch>
            </p:blipFill>
            <p:spPr>
              <a:xfrm>
                <a:off x="7086443" y="3747787"/>
                <a:ext cx="1667715" cy="1392856"/>
              </a:xfrm>
              <a:prstGeom prst="rect">
                <a:avLst/>
              </a:prstGeom>
            </p:spPr>
          </p:pic>
          <p:pic>
            <p:nvPicPr>
              <p:cNvPr id="19" name="Graphique 18" descr="Conférencier avec un remplissage uni">
                <a:extLst>
                  <a:ext uri="{FF2B5EF4-FFF2-40B4-BE49-F238E27FC236}">
                    <a16:creationId xmlns:a16="http://schemas.microsoft.com/office/drawing/2014/main" id="{CDEBB005-1284-2F27-1983-9CC5A7FDE14B}"/>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8137302" y="3113743"/>
                <a:ext cx="1395048" cy="1395047"/>
              </a:xfrm>
              <a:prstGeom prst="rect">
                <a:avLst/>
              </a:prstGeom>
            </p:spPr>
          </p:pic>
          <p:grpSp>
            <p:nvGrpSpPr>
              <p:cNvPr id="29" name="Groupe 28">
                <a:extLst>
                  <a:ext uri="{FF2B5EF4-FFF2-40B4-BE49-F238E27FC236}">
                    <a16:creationId xmlns:a16="http://schemas.microsoft.com/office/drawing/2014/main" id="{22DBBF58-78F6-8AEB-B0B3-F8AC9DEC7368}"/>
                  </a:ext>
                </a:extLst>
              </p:cNvPr>
              <p:cNvGrpSpPr/>
              <p:nvPr/>
            </p:nvGrpSpPr>
            <p:grpSpPr>
              <a:xfrm>
                <a:off x="9147366" y="2713683"/>
                <a:ext cx="933131" cy="731256"/>
                <a:chOff x="9712232" y="2750752"/>
                <a:chExt cx="933131" cy="731256"/>
              </a:xfrm>
            </p:grpSpPr>
            <p:sp>
              <p:nvSpPr>
                <p:cNvPr id="24" name="Bulle narrative : rectangle à coins arrondis 23">
                  <a:extLst>
                    <a:ext uri="{FF2B5EF4-FFF2-40B4-BE49-F238E27FC236}">
                      <a16:creationId xmlns:a16="http://schemas.microsoft.com/office/drawing/2014/main" id="{6292B41C-C3AF-FBAC-FAE1-574CF274724A}"/>
                    </a:ext>
                  </a:extLst>
                </p:cNvPr>
                <p:cNvSpPr/>
                <p:nvPr/>
              </p:nvSpPr>
              <p:spPr>
                <a:xfrm>
                  <a:off x="9712232" y="3014869"/>
                  <a:ext cx="933131" cy="467139"/>
                </a:xfrm>
                <a:prstGeom prst="wedgeRoundRectCallout">
                  <a:avLst>
                    <a:gd name="adj1" fmla="val -69457"/>
                    <a:gd name="adj2" fmla="val 30637"/>
                    <a:gd name="adj3" fmla="val 16667"/>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sz="5400"/>
                </a:p>
              </p:txBody>
            </p:sp>
            <p:sp>
              <p:nvSpPr>
                <p:cNvPr id="28" name="ZoneTexte 27">
                  <a:extLst>
                    <a:ext uri="{FF2B5EF4-FFF2-40B4-BE49-F238E27FC236}">
                      <a16:creationId xmlns:a16="http://schemas.microsoft.com/office/drawing/2014/main" id="{B85ED8E3-65D1-C523-22F9-CBCC141DE879}"/>
                    </a:ext>
                  </a:extLst>
                </p:cNvPr>
                <p:cNvSpPr txBox="1"/>
                <p:nvPr/>
              </p:nvSpPr>
              <p:spPr>
                <a:xfrm>
                  <a:off x="9893588" y="2750752"/>
                  <a:ext cx="604653" cy="707886"/>
                </a:xfrm>
                <a:prstGeom prst="rect">
                  <a:avLst/>
                </a:prstGeom>
                <a:noFill/>
              </p:spPr>
              <p:txBody>
                <a:bodyPr wrap="none" rtlCol="0">
                  <a:spAutoFit/>
                </a:bodyPr>
                <a:lstStyle/>
                <a:p>
                  <a:r>
                    <a:rPr lang="fr-CA" sz="4000">
                      <a:solidFill>
                        <a:schemeClr val="bg1"/>
                      </a:solidFill>
                    </a:rPr>
                    <a:t>…</a:t>
                  </a:r>
                </a:p>
              </p:txBody>
            </p:sp>
          </p:grpSp>
        </p:grpSp>
        <p:sp>
          <p:nvSpPr>
            <p:cNvPr id="14" name="ZoneTexte 13">
              <a:extLst>
                <a:ext uri="{FF2B5EF4-FFF2-40B4-BE49-F238E27FC236}">
                  <a16:creationId xmlns:a16="http://schemas.microsoft.com/office/drawing/2014/main" id="{ABFAF11A-0A02-D6C4-F2D8-7F09181A6C48}"/>
                </a:ext>
              </a:extLst>
            </p:cNvPr>
            <p:cNvSpPr txBox="1"/>
            <p:nvPr>
              <p:custDataLst>
                <p:tags r:id="rId8"/>
              </p:custDataLst>
            </p:nvPr>
          </p:nvSpPr>
          <p:spPr>
            <a:xfrm>
              <a:off x="7028511" y="2297383"/>
              <a:ext cx="315462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altLang="fr-FR" sz="2800" b="1" i="0" u="none" strike="noStrike" kern="1200" cap="none" spc="0" normalizeH="0" baseline="0" noProof="0" err="1">
                  <a:ln>
                    <a:noFill/>
                  </a:ln>
                  <a:solidFill>
                    <a:prstClr val="black"/>
                  </a:solidFill>
                  <a:effectLst/>
                  <a:highlight>
                    <a:srgbClr val="E2F6F6"/>
                  </a:highlight>
                  <a:uLnTx/>
                  <a:uFillTx/>
                  <a:latin typeface="Open Sans" panose="020B0606030504020204" pitchFamily="34" charset="0"/>
                  <a:ea typeface="Open Sans" panose="020B0606030504020204" pitchFamily="34" charset="0"/>
                  <a:cs typeface="Open Sans" panose="020B0606030504020204" pitchFamily="34" charset="0"/>
                </a:rPr>
                <a:t>Representative</a:t>
              </a:r>
              <a:endParaRPr kumimoji="0" lang="fr-CA" sz="2800" i="0" u="none" strike="noStrike" kern="1200" cap="none" spc="0" normalizeH="0" baseline="0" noProof="0">
                <a:ln>
                  <a:noFill/>
                </a:ln>
                <a:solidFill>
                  <a:prstClr val="black"/>
                </a:solidFill>
                <a:effectLst/>
                <a:highlight>
                  <a:srgbClr val="E2F6F6"/>
                </a:highlight>
                <a:uLnTx/>
                <a:uFillTx/>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176545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2" grpId="0"/>
      <p:bldP spid="11" grpId="0" animBg="1"/>
      <p:bldP spid="3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3EF50-E3EC-9562-6A4C-3CDAB80D7F0A}"/>
            </a:ext>
          </a:extLst>
        </p:cNvPr>
        <p:cNvGrpSpPr/>
        <p:nvPr/>
      </p:nvGrpSpPr>
      <p:grpSpPr>
        <a:xfrm>
          <a:off x="0" y="0"/>
          <a:ext cx="0" cy="0"/>
          <a:chOff x="0" y="0"/>
          <a:chExt cx="0" cy="0"/>
        </a:xfrm>
      </p:grpSpPr>
      <p:sp>
        <p:nvSpPr>
          <p:cNvPr id="4" name="Titre 1">
            <a:extLst>
              <a:ext uri="{FF2B5EF4-FFF2-40B4-BE49-F238E27FC236}">
                <a16:creationId xmlns:a16="http://schemas.microsoft.com/office/drawing/2014/main" id="{811E74EF-1163-58E9-546B-ADA1A48785DF}"/>
              </a:ext>
            </a:extLst>
          </p:cNvPr>
          <p:cNvSpPr txBox="1">
            <a:spLocks/>
          </p:cNvSpPr>
          <p:nvPr>
            <p:custDataLst>
              <p:tags r:id="rId1"/>
            </p:custDataLst>
          </p:nvPr>
        </p:nvSpPr>
        <p:spPr>
          <a:xfrm>
            <a:off x="359587" y="1037335"/>
            <a:ext cx="11832413" cy="1334389"/>
          </a:xfrm>
          <a:prstGeom prst="rect">
            <a:avLst/>
          </a:prstGeom>
          <a:no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buClrTx/>
              <a:buSzTx/>
              <a:buFontTx/>
              <a:buNone/>
              <a:tabLst/>
              <a:defRPr/>
            </a:pPr>
            <a:r>
              <a:rPr kumimoji="0" lang="en-US" altLang="fr-FR" sz="4000" i="0" u="none" strike="noStrike" kern="120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rPr>
              <a:t>What are the main characteristics </a:t>
            </a:r>
          </a:p>
          <a:p>
            <a:pPr marL="0" marR="0" lvl="0" indent="0" algn="ctr" defTabSz="914400" rtl="0" eaLnBrk="1" fontAlgn="auto" latinLnBrk="0" hangingPunct="1">
              <a:lnSpc>
                <a:spcPct val="100000"/>
              </a:lnSpc>
              <a:spcBef>
                <a:spcPct val="0"/>
              </a:spcBef>
              <a:buClrTx/>
              <a:buSzTx/>
              <a:buFontTx/>
              <a:buNone/>
              <a:tabLst/>
              <a:defRPr/>
            </a:pPr>
            <a:r>
              <a:rPr kumimoji="0" lang="en-US" altLang="fr-FR" sz="4000" i="0" u="none" strike="noStrike" kern="120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rPr>
              <a:t>of</a:t>
            </a:r>
            <a:r>
              <a:rPr lang="fr-CA" altLang="fr-FR" sz="4000">
                <a:latin typeface="Open Sans" panose="020B0606030504020204" pitchFamily="34" charset="0"/>
                <a:ea typeface="Open Sans" panose="020B0606030504020204" pitchFamily="34" charset="0"/>
                <a:cs typeface="Open Sans" panose="020B0606030504020204" pitchFamily="34" charset="0"/>
              </a:rPr>
              <a:t> </a:t>
            </a:r>
            <a:r>
              <a:rPr lang="fr-CA" altLang="fr-FR" sz="4000" b="1" err="1">
                <a:highlight>
                  <a:srgbClr val="E2F6F6"/>
                </a:highlight>
                <a:latin typeface="Open Sans" panose="020B0606030504020204" pitchFamily="34" charset="0"/>
                <a:ea typeface="Open Sans" panose="020B0606030504020204" pitchFamily="34" charset="0"/>
                <a:cs typeface="Open Sans" panose="020B0606030504020204" pitchFamily="34" charset="0"/>
              </a:rPr>
              <a:t>our</a:t>
            </a:r>
            <a:r>
              <a:rPr lang="fr-CA" altLang="fr-FR" sz="4000" b="1">
                <a:highlight>
                  <a:srgbClr val="E2F6F6"/>
                </a:highlight>
                <a:latin typeface="Open Sans" panose="020B0606030504020204" pitchFamily="34" charset="0"/>
                <a:ea typeface="Open Sans" panose="020B0606030504020204" pitchFamily="34" charset="0"/>
                <a:cs typeface="Open Sans" panose="020B0606030504020204" pitchFamily="34" charset="0"/>
              </a:rPr>
              <a:t> </a:t>
            </a:r>
            <a:r>
              <a:rPr lang="fr-CA" altLang="fr-FR" sz="4000" b="1" err="1">
                <a:highlight>
                  <a:srgbClr val="E2F6F6"/>
                </a:highlight>
                <a:latin typeface="Open Sans" panose="020B0606030504020204" pitchFamily="34" charset="0"/>
                <a:ea typeface="Open Sans" panose="020B0606030504020204" pitchFamily="34" charset="0"/>
                <a:cs typeface="Open Sans" panose="020B0606030504020204" pitchFamily="34" charset="0"/>
              </a:rPr>
              <a:t>democracy</a:t>
            </a:r>
            <a:r>
              <a:rPr kumimoji="0" lang="fr-CA" altLang="fr-FR" sz="4000" i="0" u="none" strike="noStrike" kern="120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rPr>
              <a:t>?</a:t>
            </a:r>
          </a:p>
        </p:txBody>
      </p:sp>
      <p:grpSp>
        <p:nvGrpSpPr>
          <p:cNvPr id="47" name="Groupe 46">
            <a:extLst>
              <a:ext uri="{FF2B5EF4-FFF2-40B4-BE49-F238E27FC236}">
                <a16:creationId xmlns:a16="http://schemas.microsoft.com/office/drawing/2014/main" id="{2369F029-BAE2-89BB-2DDC-99D896EE45E4}"/>
              </a:ext>
            </a:extLst>
          </p:cNvPr>
          <p:cNvGrpSpPr/>
          <p:nvPr>
            <p:custDataLst>
              <p:tags r:id="rId2"/>
            </p:custDataLst>
          </p:nvPr>
        </p:nvGrpSpPr>
        <p:grpSpPr>
          <a:xfrm>
            <a:off x="781578" y="2765334"/>
            <a:ext cx="3404612" cy="3025960"/>
            <a:chOff x="353140" y="2453162"/>
            <a:chExt cx="3185327" cy="2831063"/>
          </a:xfrm>
        </p:grpSpPr>
        <p:grpSp>
          <p:nvGrpSpPr>
            <p:cNvPr id="34" name="Groupe 33">
              <a:extLst>
                <a:ext uri="{FF2B5EF4-FFF2-40B4-BE49-F238E27FC236}">
                  <a16:creationId xmlns:a16="http://schemas.microsoft.com/office/drawing/2014/main" id="{D20D999B-BEEC-BB0A-8BE2-E48446622578}"/>
                </a:ext>
              </a:extLst>
            </p:cNvPr>
            <p:cNvGrpSpPr/>
            <p:nvPr/>
          </p:nvGrpSpPr>
          <p:grpSpPr>
            <a:xfrm>
              <a:off x="867579" y="2453162"/>
              <a:ext cx="2156451" cy="2689119"/>
              <a:chOff x="2232446" y="2861097"/>
              <a:chExt cx="1561686" cy="1947441"/>
            </a:xfrm>
          </p:grpSpPr>
          <p:sp>
            <p:nvSpPr>
              <p:cNvPr id="31" name="Rectangle : coins arrondis 30">
                <a:extLst>
                  <a:ext uri="{FF2B5EF4-FFF2-40B4-BE49-F238E27FC236}">
                    <a16:creationId xmlns:a16="http://schemas.microsoft.com/office/drawing/2014/main" id="{63A04416-22A2-C600-4F61-927CF9DAA158}"/>
                  </a:ext>
                </a:extLst>
              </p:cNvPr>
              <p:cNvSpPr/>
              <p:nvPr/>
            </p:nvSpPr>
            <p:spPr>
              <a:xfrm>
                <a:off x="2232446" y="2861097"/>
                <a:ext cx="1561686" cy="1947441"/>
              </a:xfrm>
              <a:prstGeom prst="roundRect">
                <a:avLst/>
              </a:prstGeom>
              <a:solidFill>
                <a:schemeClr val="bg1"/>
              </a:solidFill>
              <a:ln w="19050">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6" name="Image 5" descr="Une image contenant boîte, conteneur, conception&#10;&#10;Le contenu généré par l’IA peut être incorrect.">
                <a:extLst>
                  <a:ext uri="{FF2B5EF4-FFF2-40B4-BE49-F238E27FC236}">
                    <a16:creationId xmlns:a16="http://schemas.microsoft.com/office/drawing/2014/main" id="{C4AFF369-5210-316F-3C9C-392B75B7FEE9}"/>
                  </a:ext>
                </a:extLst>
              </p:cNvPr>
              <p:cNvPicPr>
                <a:picLocks noChangeAspect="1"/>
              </p:cNvPicPr>
              <p:nvPr/>
            </p:nvPicPr>
            <p:blipFill>
              <a:blip r:embed="rId11"/>
              <a:stretch>
                <a:fillRect/>
              </a:stretch>
            </p:blipFill>
            <p:spPr>
              <a:xfrm>
                <a:off x="2480494" y="2904732"/>
                <a:ext cx="1065591" cy="1491828"/>
              </a:xfrm>
              <a:prstGeom prst="rect">
                <a:avLst/>
              </a:prstGeom>
            </p:spPr>
          </p:pic>
        </p:grpSp>
        <p:sp>
          <p:nvSpPr>
            <p:cNvPr id="44" name="Titre 1">
              <a:extLst>
                <a:ext uri="{FF2B5EF4-FFF2-40B4-BE49-F238E27FC236}">
                  <a16:creationId xmlns:a16="http://schemas.microsoft.com/office/drawing/2014/main" id="{CAD4BDE2-E713-ED72-C438-D77B926099A0}"/>
                </a:ext>
              </a:extLst>
            </p:cNvPr>
            <p:cNvSpPr txBox="1">
              <a:spLocks/>
            </p:cNvSpPr>
            <p:nvPr>
              <p:custDataLst>
                <p:tags r:id="rId8"/>
              </p:custDataLst>
            </p:nvPr>
          </p:nvSpPr>
          <p:spPr>
            <a:xfrm>
              <a:off x="353140" y="4644764"/>
              <a:ext cx="3185327" cy="639461"/>
            </a:xfrm>
            <a:prstGeom prst="rect">
              <a:avLst/>
            </a:prstGeom>
            <a:no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8000"/>
                </a:lnSpc>
                <a:spcBef>
                  <a:spcPct val="0"/>
                </a:spcBef>
                <a:buClrTx/>
                <a:buSzTx/>
                <a:buFontTx/>
                <a:buNone/>
                <a:tabLst/>
                <a:defRPr/>
              </a:pPr>
              <a:r>
                <a:rPr lang="fr-CA" altLang="fr-FR" sz="2400" b="1">
                  <a:latin typeface="Open Sans" panose="020B0606030504020204" pitchFamily="34" charset="0"/>
                  <a:ea typeface="Open Sans" panose="020B0606030504020204" pitchFamily="34" charset="0"/>
                  <a:cs typeface="Open Sans" panose="020B0606030504020204" pitchFamily="34" charset="0"/>
                </a:rPr>
                <a:t>E</a:t>
              </a:r>
              <a:r>
                <a:rPr kumimoji="0" lang="fr-CA" altLang="fr-FR" sz="2400" b="1" i="0" u="none" strike="noStrike" kern="1200" cap="none" spc="0" normalizeH="0" baseline="0" noProof="0" err="1">
                  <a:ln>
                    <a:noFill/>
                  </a:ln>
                  <a:effectLst/>
                  <a:uLnTx/>
                  <a:uFillTx/>
                  <a:latin typeface="Open Sans" panose="020B0606030504020204" pitchFamily="34" charset="0"/>
                  <a:ea typeface="Open Sans" panose="020B0606030504020204" pitchFamily="34" charset="0"/>
                  <a:cs typeface="Open Sans" panose="020B0606030504020204" pitchFamily="34" charset="0"/>
                </a:rPr>
                <a:t>lections</a:t>
              </a:r>
              <a:endParaRPr kumimoji="0" lang="fr-CA" altLang="fr-FR" sz="2400" b="1" i="0" u="none" strike="noStrike" kern="120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108000"/>
                </a:lnSpc>
                <a:spcBef>
                  <a:spcPct val="0"/>
                </a:spcBef>
                <a:buClrTx/>
                <a:buSzTx/>
                <a:buFontTx/>
                <a:buNone/>
                <a:tabLst/>
                <a:defRPr/>
              </a:pPr>
              <a:r>
                <a:rPr kumimoji="0" lang="fr-CA" altLang="fr-FR" sz="2400" b="1" i="0" u="none" strike="noStrike" kern="120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rPr>
                <a:t> </a:t>
              </a:r>
            </a:p>
          </p:txBody>
        </p:sp>
      </p:grpSp>
      <p:grpSp>
        <p:nvGrpSpPr>
          <p:cNvPr id="48" name="Groupe 47">
            <a:extLst>
              <a:ext uri="{FF2B5EF4-FFF2-40B4-BE49-F238E27FC236}">
                <a16:creationId xmlns:a16="http://schemas.microsoft.com/office/drawing/2014/main" id="{7EC5C5CA-2307-B696-2596-4511E3E9DF30}"/>
              </a:ext>
            </a:extLst>
          </p:cNvPr>
          <p:cNvGrpSpPr/>
          <p:nvPr>
            <p:custDataLst>
              <p:tags r:id="rId3"/>
            </p:custDataLst>
          </p:nvPr>
        </p:nvGrpSpPr>
        <p:grpSpPr>
          <a:xfrm>
            <a:off x="4569154" y="2756944"/>
            <a:ext cx="2640213" cy="2966612"/>
            <a:chOff x="3482646" y="2453163"/>
            <a:chExt cx="2452910" cy="2756151"/>
          </a:xfrm>
        </p:grpSpPr>
        <p:grpSp>
          <p:nvGrpSpPr>
            <p:cNvPr id="33" name="Groupe 32">
              <a:extLst>
                <a:ext uri="{FF2B5EF4-FFF2-40B4-BE49-F238E27FC236}">
                  <a16:creationId xmlns:a16="http://schemas.microsoft.com/office/drawing/2014/main" id="{38775B80-5BDB-BE28-9EAC-3E8007FFD1F5}"/>
                </a:ext>
              </a:extLst>
            </p:cNvPr>
            <p:cNvGrpSpPr/>
            <p:nvPr/>
          </p:nvGrpSpPr>
          <p:grpSpPr>
            <a:xfrm>
              <a:off x="3630876" y="2453163"/>
              <a:ext cx="2156451" cy="2689117"/>
              <a:chOff x="5142099" y="2785977"/>
              <a:chExt cx="1561686" cy="1947439"/>
            </a:xfrm>
          </p:grpSpPr>
          <p:sp>
            <p:nvSpPr>
              <p:cNvPr id="32" name="Rectangle : coins arrondis 31">
                <a:extLst>
                  <a:ext uri="{FF2B5EF4-FFF2-40B4-BE49-F238E27FC236}">
                    <a16:creationId xmlns:a16="http://schemas.microsoft.com/office/drawing/2014/main" id="{BC47275F-26F4-03C6-3AB7-A6A56F8D08CD}"/>
                  </a:ext>
                </a:extLst>
              </p:cNvPr>
              <p:cNvSpPr/>
              <p:nvPr/>
            </p:nvSpPr>
            <p:spPr>
              <a:xfrm>
                <a:off x="5142099" y="2785977"/>
                <a:ext cx="1561686" cy="1947439"/>
              </a:xfrm>
              <a:prstGeom prst="roundRect">
                <a:avLst/>
              </a:prstGeom>
              <a:solidFill>
                <a:schemeClr val="bg1"/>
              </a:solidFill>
              <a:ln w="19050">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10" name="Image 9" descr="Une image contenant dessin humoristique, dessin, illustration, conception&#10;&#10;Le contenu généré par l’IA peut être incorrect.">
                <a:extLst>
                  <a:ext uri="{FF2B5EF4-FFF2-40B4-BE49-F238E27FC236}">
                    <a16:creationId xmlns:a16="http://schemas.microsoft.com/office/drawing/2014/main" id="{4D66104F-978C-E881-126D-5BE0A5DAAD42}"/>
                  </a:ext>
                </a:extLst>
              </p:cNvPr>
              <p:cNvPicPr>
                <a:picLocks noChangeAspect="1"/>
              </p:cNvPicPr>
              <p:nvPr/>
            </p:nvPicPr>
            <p:blipFill>
              <a:blip r:embed="rId12"/>
              <a:stretch>
                <a:fillRect/>
              </a:stretch>
            </p:blipFill>
            <p:spPr>
              <a:xfrm>
                <a:off x="5298558" y="2858100"/>
                <a:ext cx="1248769" cy="1434851"/>
              </a:xfrm>
              <a:prstGeom prst="rect">
                <a:avLst/>
              </a:prstGeom>
            </p:spPr>
          </p:pic>
        </p:grpSp>
        <p:sp>
          <p:nvSpPr>
            <p:cNvPr id="45" name="Titre 1">
              <a:extLst>
                <a:ext uri="{FF2B5EF4-FFF2-40B4-BE49-F238E27FC236}">
                  <a16:creationId xmlns:a16="http://schemas.microsoft.com/office/drawing/2014/main" id="{60F00FE3-78B9-FED6-BE86-8831BA799254}"/>
                </a:ext>
              </a:extLst>
            </p:cNvPr>
            <p:cNvSpPr txBox="1">
              <a:spLocks/>
            </p:cNvSpPr>
            <p:nvPr>
              <p:custDataLst>
                <p:tags r:id="rId7"/>
              </p:custDataLst>
            </p:nvPr>
          </p:nvSpPr>
          <p:spPr>
            <a:xfrm>
              <a:off x="3482646" y="4643796"/>
              <a:ext cx="2452910" cy="565518"/>
            </a:xfrm>
            <a:prstGeom prst="rect">
              <a:avLst/>
            </a:prstGeom>
            <a:no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buClrTx/>
                <a:buSzTx/>
                <a:buFontTx/>
                <a:buNone/>
                <a:tabLst/>
                <a:defRPr/>
              </a:pPr>
              <a:r>
                <a:rPr lang="fr-CA" altLang="fr-FR" sz="2400" b="1">
                  <a:latin typeface="Open Sans" panose="020B0606030504020204" pitchFamily="34" charset="0"/>
                  <a:ea typeface="Open Sans" panose="020B0606030504020204" pitchFamily="34" charset="0"/>
                  <a:cs typeface="Open Sans" panose="020B0606030504020204" pitchFamily="34" charset="0"/>
                </a:rPr>
                <a:t>Freedom</a:t>
              </a:r>
              <a:r>
                <a:rPr kumimoji="0" lang="fr-CA" altLang="fr-FR" sz="2400" b="1" i="0" u="none" strike="noStrike" kern="120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rPr>
                <a:t> </a:t>
              </a:r>
            </a:p>
          </p:txBody>
        </p:sp>
      </p:grpSp>
      <p:grpSp>
        <p:nvGrpSpPr>
          <p:cNvPr id="116" name="Groupe 115">
            <a:extLst>
              <a:ext uri="{FF2B5EF4-FFF2-40B4-BE49-F238E27FC236}">
                <a16:creationId xmlns:a16="http://schemas.microsoft.com/office/drawing/2014/main" id="{27458CFB-59E1-FF3D-5641-6C6D9083E9A9}"/>
              </a:ext>
            </a:extLst>
          </p:cNvPr>
          <p:cNvGrpSpPr/>
          <p:nvPr>
            <p:custDataLst>
              <p:tags r:id="rId4"/>
            </p:custDataLst>
          </p:nvPr>
        </p:nvGrpSpPr>
        <p:grpSpPr>
          <a:xfrm>
            <a:off x="7999643" y="2756946"/>
            <a:ext cx="2640213" cy="2978966"/>
            <a:chOff x="-1355110" y="3227829"/>
            <a:chExt cx="2080318" cy="2347234"/>
          </a:xfrm>
        </p:grpSpPr>
        <p:grpSp>
          <p:nvGrpSpPr>
            <p:cNvPr id="88" name="Groupe 87">
              <a:extLst>
                <a:ext uri="{FF2B5EF4-FFF2-40B4-BE49-F238E27FC236}">
                  <a16:creationId xmlns:a16="http://schemas.microsoft.com/office/drawing/2014/main" id="{596D0EF5-EF10-39F7-D8F1-A04FCE51E357}"/>
                </a:ext>
              </a:extLst>
            </p:cNvPr>
            <p:cNvGrpSpPr/>
            <p:nvPr>
              <p:custDataLst>
                <p:tags r:id="rId5"/>
              </p:custDataLst>
            </p:nvPr>
          </p:nvGrpSpPr>
          <p:grpSpPr>
            <a:xfrm>
              <a:off x="-1355110" y="3227829"/>
              <a:ext cx="2080318" cy="2347234"/>
              <a:chOff x="3482646" y="2453163"/>
              <a:chExt cx="2452910" cy="2767632"/>
            </a:xfrm>
          </p:grpSpPr>
          <p:sp>
            <p:nvSpPr>
              <p:cNvPr id="91" name="Rectangle : coins arrondis 90">
                <a:extLst>
                  <a:ext uri="{FF2B5EF4-FFF2-40B4-BE49-F238E27FC236}">
                    <a16:creationId xmlns:a16="http://schemas.microsoft.com/office/drawing/2014/main" id="{8BB7AA66-FF1B-CC81-BFC5-1388251E7B39}"/>
                  </a:ext>
                </a:extLst>
              </p:cNvPr>
              <p:cNvSpPr/>
              <p:nvPr/>
            </p:nvSpPr>
            <p:spPr>
              <a:xfrm>
                <a:off x="3630876" y="2453163"/>
                <a:ext cx="2156452" cy="2689117"/>
              </a:xfrm>
              <a:prstGeom prst="roundRect">
                <a:avLst/>
              </a:prstGeom>
              <a:solidFill>
                <a:schemeClr val="bg1"/>
              </a:solidFill>
              <a:ln w="19050">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0" name="Titre 1">
                <a:extLst>
                  <a:ext uri="{FF2B5EF4-FFF2-40B4-BE49-F238E27FC236}">
                    <a16:creationId xmlns:a16="http://schemas.microsoft.com/office/drawing/2014/main" id="{BFE87065-988A-E7BF-325E-162C1A98AB64}"/>
                  </a:ext>
                </a:extLst>
              </p:cNvPr>
              <p:cNvSpPr txBox="1">
                <a:spLocks/>
              </p:cNvSpPr>
              <p:nvPr>
                <p:custDataLst>
                  <p:tags r:id="rId6"/>
                </p:custDataLst>
              </p:nvPr>
            </p:nvSpPr>
            <p:spPr>
              <a:xfrm>
                <a:off x="3482646" y="4655277"/>
                <a:ext cx="2452910" cy="565518"/>
              </a:xfrm>
              <a:prstGeom prst="rect">
                <a:avLst/>
              </a:prstGeom>
              <a:no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buClrTx/>
                  <a:buSzTx/>
                  <a:buFontTx/>
                  <a:buNone/>
                  <a:tabLst/>
                  <a:defRPr/>
                </a:pPr>
                <a:r>
                  <a:rPr lang="fr-CA" altLang="fr-FR" sz="2400" b="1">
                    <a:latin typeface="Open Sans" panose="020B0606030504020204" pitchFamily="34" charset="0"/>
                    <a:ea typeface="Open Sans" panose="020B0606030504020204" pitchFamily="34" charset="0"/>
                    <a:cs typeface="Open Sans" panose="020B0606030504020204" pitchFamily="34" charset="0"/>
                  </a:rPr>
                  <a:t>Values</a:t>
                </a:r>
                <a:r>
                  <a:rPr kumimoji="0" lang="fr-CA" altLang="fr-FR" sz="2400" b="1" i="0" u="none" strike="noStrike" kern="120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rPr>
                  <a:t> </a:t>
                </a:r>
              </a:p>
            </p:txBody>
          </p:sp>
        </p:grpSp>
        <p:grpSp>
          <p:nvGrpSpPr>
            <p:cNvPr id="94" name="Groupe 93">
              <a:extLst>
                <a:ext uri="{FF2B5EF4-FFF2-40B4-BE49-F238E27FC236}">
                  <a16:creationId xmlns:a16="http://schemas.microsoft.com/office/drawing/2014/main" id="{E0D3FE1C-EC9D-8B73-F960-AA2D9D6C5AD5}"/>
                </a:ext>
              </a:extLst>
            </p:cNvPr>
            <p:cNvGrpSpPr/>
            <p:nvPr/>
          </p:nvGrpSpPr>
          <p:grpSpPr>
            <a:xfrm>
              <a:off x="-839543" y="3309015"/>
              <a:ext cx="1049185" cy="764783"/>
              <a:chOff x="6861425" y="5333113"/>
              <a:chExt cx="1153029" cy="840478"/>
            </a:xfrm>
            <a:solidFill>
              <a:schemeClr val="bg1"/>
            </a:solidFill>
          </p:grpSpPr>
          <p:grpSp>
            <p:nvGrpSpPr>
              <p:cNvPr id="95" name="Groupe 94">
                <a:extLst>
                  <a:ext uri="{FF2B5EF4-FFF2-40B4-BE49-F238E27FC236}">
                    <a16:creationId xmlns:a16="http://schemas.microsoft.com/office/drawing/2014/main" id="{824100BD-9FEB-CC84-B13F-58D6113975B6}"/>
                  </a:ext>
                </a:extLst>
              </p:cNvPr>
              <p:cNvGrpSpPr/>
              <p:nvPr/>
            </p:nvGrpSpPr>
            <p:grpSpPr>
              <a:xfrm>
                <a:off x="7054023" y="5333113"/>
                <a:ext cx="960431" cy="840478"/>
                <a:chOff x="9225919" y="1387116"/>
                <a:chExt cx="960431" cy="840478"/>
              </a:xfrm>
              <a:grpFill/>
            </p:grpSpPr>
            <p:grpSp>
              <p:nvGrpSpPr>
                <p:cNvPr id="98" name="Groupe 97">
                  <a:extLst>
                    <a:ext uri="{FF2B5EF4-FFF2-40B4-BE49-F238E27FC236}">
                      <a16:creationId xmlns:a16="http://schemas.microsoft.com/office/drawing/2014/main" id="{9917472D-DB70-15FB-2AE6-C19A4A7F4F23}"/>
                    </a:ext>
                  </a:extLst>
                </p:cNvPr>
                <p:cNvGrpSpPr/>
                <p:nvPr/>
              </p:nvGrpSpPr>
              <p:grpSpPr>
                <a:xfrm>
                  <a:off x="9443683" y="1387116"/>
                  <a:ext cx="374006" cy="492718"/>
                  <a:chOff x="-219401" y="1741068"/>
                  <a:chExt cx="1513497" cy="1993869"/>
                </a:xfrm>
                <a:grpFill/>
              </p:grpSpPr>
              <p:sp>
                <p:nvSpPr>
                  <p:cNvPr id="112" name="Ellipse 111">
                    <a:extLst>
                      <a:ext uri="{FF2B5EF4-FFF2-40B4-BE49-F238E27FC236}">
                        <a16:creationId xmlns:a16="http://schemas.microsoft.com/office/drawing/2014/main" id="{A4961CD4-109D-2ECC-F1CE-730EF607C6CE}"/>
                      </a:ext>
                    </a:extLst>
                  </p:cNvPr>
                  <p:cNvSpPr/>
                  <p:nvPr/>
                </p:nvSpPr>
                <p:spPr>
                  <a:xfrm>
                    <a:off x="133944" y="1741068"/>
                    <a:ext cx="806823" cy="806814"/>
                  </a:xfrm>
                  <a:prstGeom prst="ellipse">
                    <a:avLst/>
                  </a:prstGeom>
                  <a:grpFill/>
                  <a:ln w="28575">
                    <a:solidFill>
                      <a:srgbClr val="3E8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3" name="Organigramme : Affichage 5">
                    <a:extLst>
                      <a:ext uri="{FF2B5EF4-FFF2-40B4-BE49-F238E27FC236}">
                        <a16:creationId xmlns:a16="http://schemas.microsoft.com/office/drawing/2014/main" id="{C63A09D9-E557-C396-D622-A9614E4B73EB}"/>
                      </a:ext>
                    </a:extLst>
                  </p:cNvPr>
                  <p:cNvSpPr/>
                  <p:nvPr/>
                </p:nvSpPr>
                <p:spPr>
                  <a:xfrm rot="16200000" flipV="1">
                    <a:off x="-44587" y="2396254"/>
                    <a:ext cx="1163869" cy="1513497"/>
                  </a:xfrm>
                  <a:custGeom>
                    <a:avLst/>
                    <a:gdLst>
                      <a:gd name="csX0" fmla="*/ 0 w 10000"/>
                      <a:gd name="csY0" fmla="*/ 5000 h 10000"/>
                      <a:gd name="csX1" fmla="*/ 1667 w 10000"/>
                      <a:gd name="csY1" fmla="*/ 0 h 10000"/>
                      <a:gd name="csX2" fmla="*/ 8333 w 10000"/>
                      <a:gd name="csY2" fmla="*/ 0 h 10000"/>
                      <a:gd name="csX3" fmla="*/ 10000 w 10000"/>
                      <a:gd name="csY3" fmla="*/ 5000 h 10000"/>
                      <a:gd name="csX4" fmla="*/ 8333 w 10000"/>
                      <a:gd name="csY4" fmla="*/ 10000 h 10000"/>
                      <a:gd name="csX5" fmla="*/ 1667 w 10000"/>
                      <a:gd name="csY5" fmla="*/ 10000 h 10000"/>
                      <a:gd name="csX6" fmla="*/ 0 w 10000"/>
                      <a:gd name="csY6" fmla="*/ 5000 h 10000"/>
                      <a:gd name="csX0" fmla="*/ 0 w 10343"/>
                      <a:gd name="csY0" fmla="*/ 5000 h 10000"/>
                      <a:gd name="csX1" fmla="*/ 1667 w 10343"/>
                      <a:gd name="csY1" fmla="*/ 0 h 10000"/>
                      <a:gd name="csX2" fmla="*/ 8333 w 10343"/>
                      <a:gd name="csY2" fmla="*/ 0 h 10000"/>
                      <a:gd name="csX3" fmla="*/ 10000 w 10343"/>
                      <a:gd name="csY3" fmla="*/ 5000 h 10000"/>
                      <a:gd name="csX4" fmla="*/ 1667 w 10343"/>
                      <a:gd name="csY4" fmla="*/ 10000 h 10000"/>
                      <a:gd name="csX5" fmla="*/ 0 w 10343"/>
                      <a:gd name="csY5" fmla="*/ 5000 h 10000"/>
                      <a:gd name="csX0" fmla="*/ 0 w 10000"/>
                      <a:gd name="csY0" fmla="*/ 5000 h 10000"/>
                      <a:gd name="csX1" fmla="*/ 1667 w 10000"/>
                      <a:gd name="csY1" fmla="*/ 0 h 10000"/>
                      <a:gd name="csX2" fmla="*/ 10000 w 10000"/>
                      <a:gd name="csY2" fmla="*/ 5000 h 10000"/>
                      <a:gd name="csX3" fmla="*/ 1667 w 10000"/>
                      <a:gd name="csY3" fmla="*/ 10000 h 10000"/>
                      <a:gd name="csX4" fmla="*/ 0 w 10000"/>
                      <a:gd name="csY4" fmla="*/ 5000 h 10000"/>
                      <a:gd name="csX0" fmla="*/ 0 w 10009"/>
                      <a:gd name="csY0" fmla="*/ 5000 h 10228"/>
                      <a:gd name="csX1" fmla="*/ 1667 w 10009"/>
                      <a:gd name="csY1" fmla="*/ 0 h 10228"/>
                      <a:gd name="csX2" fmla="*/ 10000 w 10009"/>
                      <a:gd name="csY2" fmla="*/ 5000 h 10228"/>
                      <a:gd name="csX3" fmla="*/ 1667 w 10009"/>
                      <a:gd name="csY3" fmla="*/ 10000 h 10228"/>
                      <a:gd name="csX4" fmla="*/ 0 w 10009"/>
                      <a:gd name="csY4" fmla="*/ 5000 h 10228"/>
                      <a:gd name="csX0" fmla="*/ 0 w 10009"/>
                      <a:gd name="csY0" fmla="*/ 5270 h 10498"/>
                      <a:gd name="csX1" fmla="*/ 1667 w 10009"/>
                      <a:gd name="csY1" fmla="*/ 270 h 10498"/>
                      <a:gd name="csX2" fmla="*/ 10000 w 10009"/>
                      <a:gd name="csY2" fmla="*/ 5270 h 10498"/>
                      <a:gd name="csX3" fmla="*/ 1667 w 10009"/>
                      <a:gd name="csY3" fmla="*/ 10270 h 10498"/>
                      <a:gd name="csX4" fmla="*/ 0 w 10009"/>
                      <a:gd name="csY4" fmla="*/ 5270 h 10498"/>
                      <a:gd name="csX0" fmla="*/ 0 w 10009"/>
                      <a:gd name="csY0" fmla="*/ 5270 h 10976"/>
                      <a:gd name="csX1" fmla="*/ 1667 w 10009"/>
                      <a:gd name="csY1" fmla="*/ 270 h 10976"/>
                      <a:gd name="csX2" fmla="*/ 10000 w 10009"/>
                      <a:gd name="csY2" fmla="*/ 5270 h 10976"/>
                      <a:gd name="csX3" fmla="*/ 1667 w 10009"/>
                      <a:gd name="csY3" fmla="*/ 10270 h 10976"/>
                      <a:gd name="csX4" fmla="*/ 0 w 10009"/>
                      <a:gd name="csY4" fmla="*/ 5270 h 10976"/>
                      <a:gd name="csX0" fmla="*/ 0 w 10009"/>
                      <a:gd name="csY0" fmla="*/ 5791 h 11497"/>
                      <a:gd name="csX1" fmla="*/ 1667 w 10009"/>
                      <a:gd name="csY1" fmla="*/ 791 h 11497"/>
                      <a:gd name="csX2" fmla="*/ 10000 w 10009"/>
                      <a:gd name="csY2" fmla="*/ 5791 h 11497"/>
                      <a:gd name="csX3" fmla="*/ 1667 w 10009"/>
                      <a:gd name="csY3" fmla="*/ 10791 h 11497"/>
                      <a:gd name="csX4" fmla="*/ 0 w 10009"/>
                      <a:gd name="csY4" fmla="*/ 5791 h 11497"/>
                      <a:gd name="csX0" fmla="*/ 0 w 8978"/>
                      <a:gd name="csY0" fmla="*/ 5791 h 11497"/>
                      <a:gd name="csX1" fmla="*/ 636 w 8978"/>
                      <a:gd name="csY1" fmla="*/ 791 h 11497"/>
                      <a:gd name="csX2" fmla="*/ 8969 w 8978"/>
                      <a:gd name="csY2" fmla="*/ 5791 h 11497"/>
                      <a:gd name="csX3" fmla="*/ 636 w 8978"/>
                      <a:gd name="csY3" fmla="*/ 10791 h 11497"/>
                      <a:gd name="csX4" fmla="*/ 0 w 8978"/>
                      <a:gd name="csY4" fmla="*/ 5791 h 11497"/>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1160 w 10452"/>
                      <a:gd name="csY0" fmla="*/ 9219 h 9833"/>
                      <a:gd name="csX1" fmla="*/ 1160 w 10452"/>
                      <a:gd name="csY1" fmla="*/ 521 h 9833"/>
                      <a:gd name="csX2" fmla="*/ 10442 w 10452"/>
                      <a:gd name="csY2" fmla="*/ 4870 h 9833"/>
                      <a:gd name="csX3" fmla="*/ 1160 w 10452"/>
                      <a:gd name="csY3" fmla="*/ 9219 h 9833"/>
                      <a:gd name="csX0" fmla="*/ 1110 w 10000"/>
                      <a:gd name="csY0" fmla="*/ 9248 h 9743"/>
                      <a:gd name="csX1" fmla="*/ 1110 w 10000"/>
                      <a:gd name="csY1" fmla="*/ 402 h 9743"/>
                      <a:gd name="csX2" fmla="*/ 9990 w 10000"/>
                      <a:gd name="csY2" fmla="*/ 4825 h 9743"/>
                      <a:gd name="csX3" fmla="*/ 1110 w 10000"/>
                      <a:gd name="csY3" fmla="*/ 9248 h 9743"/>
                      <a:gd name="csX0" fmla="*/ 916 w 9806"/>
                      <a:gd name="csY0" fmla="*/ 9492 h 10000"/>
                      <a:gd name="csX1" fmla="*/ 916 w 9806"/>
                      <a:gd name="csY1" fmla="*/ 413 h 10000"/>
                      <a:gd name="csX2" fmla="*/ 9796 w 9806"/>
                      <a:gd name="csY2" fmla="*/ 4952 h 10000"/>
                      <a:gd name="csX3" fmla="*/ 916 w 9806"/>
                      <a:gd name="csY3" fmla="*/ 9492 h 10000"/>
                      <a:gd name="csX0" fmla="*/ 631 w 9697"/>
                      <a:gd name="csY0" fmla="*/ 9492 h 10000"/>
                      <a:gd name="csX1" fmla="*/ 631 w 9697"/>
                      <a:gd name="csY1" fmla="*/ 413 h 10000"/>
                      <a:gd name="csX2" fmla="*/ 9687 w 9697"/>
                      <a:gd name="csY2" fmla="*/ 4952 h 10000"/>
                      <a:gd name="csX3" fmla="*/ 631 w 9697"/>
                      <a:gd name="csY3" fmla="*/ 9492 h 10000"/>
                    </a:gdLst>
                    <a:ahLst/>
                    <a:cxnLst>
                      <a:cxn ang="0">
                        <a:pos x="csX0" y="csY0"/>
                      </a:cxn>
                      <a:cxn ang="0">
                        <a:pos x="csX1" y="csY1"/>
                      </a:cxn>
                      <a:cxn ang="0">
                        <a:pos x="csX2" y="csY2"/>
                      </a:cxn>
                      <a:cxn ang="0">
                        <a:pos x="csX3" y="csY3"/>
                      </a:cxn>
                    </a:cxnLst>
                    <a:rect l="l" t="t" r="r" b="b"/>
                    <a:pathLst>
                      <a:path w="9697" h="10000">
                        <a:moveTo>
                          <a:pt x="631" y="9492"/>
                        </a:moveTo>
                        <a:cubicBezTo>
                          <a:pt x="-94" y="8645"/>
                          <a:pt x="-318" y="1347"/>
                          <a:pt x="631" y="413"/>
                        </a:cubicBezTo>
                        <a:cubicBezTo>
                          <a:pt x="2140" y="-344"/>
                          <a:pt x="9356" y="-650"/>
                          <a:pt x="9687" y="4952"/>
                        </a:cubicBezTo>
                        <a:cubicBezTo>
                          <a:pt x="10017" y="10554"/>
                          <a:pt x="2331" y="10468"/>
                          <a:pt x="631" y="9492"/>
                        </a:cubicBezTo>
                        <a:close/>
                      </a:path>
                    </a:pathLst>
                  </a:custGeom>
                  <a:grpFill/>
                  <a:ln w="28575">
                    <a:solidFill>
                      <a:srgbClr val="3E8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grpSp>
              <p:nvGrpSpPr>
                <p:cNvPr id="99" name="Groupe 98">
                  <a:extLst>
                    <a:ext uri="{FF2B5EF4-FFF2-40B4-BE49-F238E27FC236}">
                      <a16:creationId xmlns:a16="http://schemas.microsoft.com/office/drawing/2014/main" id="{E880E64D-50F2-5462-4DDE-314C6C7917AC}"/>
                    </a:ext>
                  </a:extLst>
                </p:cNvPr>
                <p:cNvGrpSpPr/>
                <p:nvPr/>
              </p:nvGrpSpPr>
              <p:grpSpPr>
                <a:xfrm>
                  <a:off x="9225919" y="1559778"/>
                  <a:ext cx="790385" cy="660895"/>
                  <a:chOff x="1521171" y="3826688"/>
                  <a:chExt cx="2209431" cy="1847456"/>
                </a:xfrm>
                <a:grpFill/>
              </p:grpSpPr>
              <p:grpSp>
                <p:nvGrpSpPr>
                  <p:cNvPr id="103" name="Groupe 102">
                    <a:extLst>
                      <a:ext uri="{FF2B5EF4-FFF2-40B4-BE49-F238E27FC236}">
                        <a16:creationId xmlns:a16="http://schemas.microsoft.com/office/drawing/2014/main" id="{AAA892E2-2B72-BA0C-29EC-51CDA1DC71DF}"/>
                      </a:ext>
                    </a:extLst>
                  </p:cNvPr>
                  <p:cNvGrpSpPr/>
                  <p:nvPr/>
                </p:nvGrpSpPr>
                <p:grpSpPr>
                  <a:xfrm>
                    <a:off x="1521171" y="3826688"/>
                    <a:ext cx="1045492" cy="1377330"/>
                    <a:chOff x="2776833" y="3428087"/>
                    <a:chExt cx="1513497" cy="1993880"/>
                  </a:xfrm>
                  <a:grpFill/>
                </p:grpSpPr>
                <p:sp>
                  <p:nvSpPr>
                    <p:cNvPr id="110" name="Ellipse 109">
                      <a:extLst>
                        <a:ext uri="{FF2B5EF4-FFF2-40B4-BE49-F238E27FC236}">
                          <a16:creationId xmlns:a16="http://schemas.microsoft.com/office/drawing/2014/main" id="{16808693-5C84-BE09-ADE0-5C9BE9CBDFEC}"/>
                        </a:ext>
                      </a:extLst>
                    </p:cNvPr>
                    <p:cNvSpPr/>
                    <p:nvPr/>
                  </p:nvSpPr>
                  <p:spPr>
                    <a:xfrm>
                      <a:off x="3130171" y="3428087"/>
                      <a:ext cx="806823" cy="806823"/>
                    </a:xfrm>
                    <a:prstGeom prst="ellipse">
                      <a:avLst/>
                    </a:prstGeom>
                    <a:grpFill/>
                    <a:ln w="28575">
                      <a:solidFill>
                        <a:srgbClr val="3E8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1" name="Organigramme : Affichage 5">
                      <a:extLst>
                        <a:ext uri="{FF2B5EF4-FFF2-40B4-BE49-F238E27FC236}">
                          <a16:creationId xmlns:a16="http://schemas.microsoft.com/office/drawing/2014/main" id="{27B367F0-2FB0-2FEC-1E2E-E33150E1D9E7}"/>
                        </a:ext>
                      </a:extLst>
                    </p:cNvPr>
                    <p:cNvSpPr/>
                    <p:nvPr/>
                  </p:nvSpPr>
                  <p:spPr>
                    <a:xfrm rot="16200000" flipV="1">
                      <a:off x="2951643" y="4083279"/>
                      <a:ext cx="1163878" cy="1513497"/>
                    </a:xfrm>
                    <a:custGeom>
                      <a:avLst/>
                      <a:gdLst>
                        <a:gd name="csX0" fmla="*/ 0 w 10000"/>
                        <a:gd name="csY0" fmla="*/ 5000 h 10000"/>
                        <a:gd name="csX1" fmla="*/ 1667 w 10000"/>
                        <a:gd name="csY1" fmla="*/ 0 h 10000"/>
                        <a:gd name="csX2" fmla="*/ 8333 w 10000"/>
                        <a:gd name="csY2" fmla="*/ 0 h 10000"/>
                        <a:gd name="csX3" fmla="*/ 10000 w 10000"/>
                        <a:gd name="csY3" fmla="*/ 5000 h 10000"/>
                        <a:gd name="csX4" fmla="*/ 8333 w 10000"/>
                        <a:gd name="csY4" fmla="*/ 10000 h 10000"/>
                        <a:gd name="csX5" fmla="*/ 1667 w 10000"/>
                        <a:gd name="csY5" fmla="*/ 10000 h 10000"/>
                        <a:gd name="csX6" fmla="*/ 0 w 10000"/>
                        <a:gd name="csY6" fmla="*/ 5000 h 10000"/>
                        <a:gd name="csX0" fmla="*/ 0 w 10343"/>
                        <a:gd name="csY0" fmla="*/ 5000 h 10000"/>
                        <a:gd name="csX1" fmla="*/ 1667 w 10343"/>
                        <a:gd name="csY1" fmla="*/ 0 h 10000"/>
                        <a:gd name="csX2" fmla="*/ 8333 w 10343"/>
                        <a:gd name="csY2" fmla="*/ 0 h 10000"/>
                        <a:gd name="csX3" fmla="*/ 10000 w 10343"/>
                        <a:gd name="csY3" fmla="*/ 5000 h 10000"/>
                        <a:gd name="csX4" fmla="*/ 1667 w 10343"/>
                        <a:gd name="csY4" fmla="*/ 10000 h 10000"/>
                        <a:gd name="csX5" fmla="*/ 0 w 10343"/>
                        <a:gd name="csY5" fmla="*/ 5000 h 10000"/>
                        <a:gd name="csX0" fmla="*/ 0 w 10000"/>
                        <a:gd name="csY0" fmla="*/ 5000 h 10000"/>
                        <a:gd name="csX1" fmla="*/ 1667 w 10000"/>
                        <a:gd name="csY1" fmla="*/ 0 h 10000"/>
                        <a:gd name="csX2" fmla="*/ 10000 w 10000"/>
                        <a:gd name="csY2" fmla="*/ 5000 h 10000"/>
                        <a:gd name="csX3" fmla="*/ 1667 w 10000"/>
                        <a:gd name="csY3" fmla="*/ 10000 h 10000"/>
                        <a:gd name="csX4" fmla="*/ 0 w 10000"/>
                        <a:gd name="csY4" fmla="*/ 5000 h 10000"/>
                        <a:gd name="csX0" fmla="*/ 0 w 10009"/>
                        <a:gd name="csY0" fmla="*/ 5000 h 10228"/>
                        <a:gd name="csX1" fmla="*/ 1667 w 10009"/>
                        <a:gd name="csY1" fmla="*/ 0 h 10228"/>
                        <a:gd name="csX2" fmla="*/ 10000 w 10009"/>
                        <a:gd name="csY2" fmla="*/ 5000 h 10228"/>
                        <a:gd name="csX3" fmla="*/ 1667 w 10009"/>
                        <a:gd name="csY3" fmla="*/ 10000 h 10228"/>
                        <a:gd name="csX4" fmla="*/ 0 w 10009"/>
                        <a:gd name="csY4" fmla="*/ 5000 h 10228"/>
                        <a:gd name="csX0" fmla="*/ 0 w 10009"/>
                        <a:gd name="csY0" fmla="*/ 5270 h 10498"/>
                        <a:gd name="csX1" fmla="*/ 1667 w 10009"/>
                        <a:gd name="csY1" fmla="*/ 270 h 10498"/>
                        <a:gd name="csX2" fmla="*/ 10000 w 10009"/>
                        <a:gd name="csY2" fmla="*/ 5270 h 10498"/>
                        <a:gd name="csX3" fmla="*/ 1667 w 10009"/>
                        <a:gd name="csY3" fmla="*/ 10270 h 10498"/>
                        <a:gd name="csX4" fmla="*/ 0 w 10009"/>
                        <a:gd name="csY4" fmla="*/ 5270 h 10498"/>
                        <a:gd name="csX0" fmla="*/ 0 w 10009"/>
                        <a:gd name="csY0" fmla="*/ 5270 h 10976"/>
                        <a:gd name="csX1" fmla="*/ 1667 w 10009"/>
                        <a:gd name="csY1" fmla="*/ 270 h 10976"/>
                        <a:gd name="csX2" fmla="*/ 10000 w 10009"/>
                        <a:gd name="csY2" fmla="*/ 5270 h 10976"/>
                        <a:gd name="csX3" fmla="*/ 1667 w 10009"/>
                        <a:gd name="csY3" fmla="*/ 10270 h 10976"/>
                        <a:gd name="csX4" fmla="*/ 0 w 10009"/>
                        <a:gd name="csY4" fmla="*/ 5270 h 10976"/>
                        <a:gd name="csX0" fmla="*/ 0 w 10009"/>
                        <a:gd name="csY0" fmla="*/ 5791 h 11497"/>
                        <a:gd name="csX1" fmla="*/ 1667 w 10009"/>
                        <a:gd name="csY1" fmla="*/ 791 h 11497"/>
                        <a:gd name="csX2" fmla="*/ 10000 w 10009"/>
                        <a:gd name="csY2" fmla="*/ 5791 h 11497"/>
                        <a:gd name="csX3" fmla="*/ 1667 w 10009"/>
                        <a:gd name="csY3" fmla="*/ 10791 h 11497"/>
                        <a:gd name="csX4" fmla="*/ 0 w 10009"/>
                        <a:gd name="csY4" fmla="*/ 5791 h 11497"/>
                        <a:gd name="csX0" fmla="*/ 0 w 8978"/>
                        <a:gd name="csY0" fmla="*/ 5791 h 11497"/>
                        <a:gd name="csX1" fmla="*/ 636 w 8978"/>
                        <a:gd name="csY1" fmla="*/ 791 h 11497"/>
                        <a:gd name="csX2" fmla="*/ 8969 w 8978"/>
                        <a:gd name="csY2" fmla="*/ 5791 h 11497"/>
                        <a:gd name="csX3" fmla="*/ 636 w 8978"/>
                        <a:gd name="csY3" fmla="*/ 10791 h 11497"/>
                        <a:gd name="csX4" fmla="*/ 0 w 8978"/>
                        <a:gd name="csY4" fmla="*/ 5791 h 11497"/>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1160 w 10452"/>
                        <a:gd name="csY0" fmla="*/ 9219 h 9833"/>
                        <a:gd name="csX1" fmla="*/ 1160 w 10452"/>
                        <a:gd name="csY1" fmla="*/ 521 h 9833"/>
                        <a:gd name="csX2" fmla="*/ 10442 w 10452"/>
                        <a:gd name="csY2" fmla="*/ 4870 h 9833"/>
                        <a:gd name="csX3" fmla="*/ 1160 w 10452"/>
                        <a:gd name="csY3" fmla="*/ 9219 h 9833"/>
                        <a:gd name="csX0" fmla="*/ 1110 w 10000"/>
                        <a:gd name="csY0" fmla="*/ 9248 h 9743"/>
                        <a:gd name="csX1" fmla="*/ 1110 w 10000"/>
                        <a:gd name="csY1" fmla="*/ 402 h 9743"/>
                        <a:gd name="csX2" fmla="*/ 9990 w 10000"/>
                        <a:gd name="csY2" fmla="*/ 4825 h 9743"/>
                        <a:gd name="csX3" fmla="*/ 1110 w 10000"/>
                        <a:gd name="csY3" fmla="*/ 9248 h 9743"/>
                        <a:gd name="csX0" fmla="*/ 916 w 9806"/>
                        <a:gd name="csY0" fmla="*/ 9492 h 10000"/>
                        <a:gd name="csX1" fmla="*/ 916 w 9806"/>
                        <a:gd name="csY1" fmla="*/ 413 h 10000"/>
                        <a:gd name="csX2" fmla="*/ 9796 w 9806"/>
                        <a:gd name="csY2" fmla="*/ 4952 h 10000"/>
                        <a:gd name="csX3" fmla="*/ 916 w 9806"/>
                        <a:gd name="csY3" fmla="*/ 9492 h 10000"/>
                        <a:gd name="csX0" fmla="*/ 631 w 9697"/>
                        <a:gd name="csY0" fmla="*/ 9492 h 10000"/>
                        <a:gd name="csX1" fmla="*/ 631 w 9697"/>
                        <a:gd name="csY1" fmla="*/ 413 h 10000"/>
                        <a:gd name="csX2" fmla="*/ 9687 w 9697"/>
                        <a:gd name="csY2" fmla="*/ 4952 h 10000"/>
                        <a:gd name="csX3" fmla="*/ 631 w 9697"/>
                        <a:gd name="csY3" fmla="*/ 9492 h 10000"/>
                      </a:gdLst>
                      <a:ahLst/>
                      <a:cxnLst>
                        <a:cxn ang="0">
                          <a:pos x="csX0" y="csY0"/>
                        </a:cxn>
                        <a:cxn ang="0">
                          <a:pos x="csX1" y="csY1"/>
                        </a:cxn>
                        <a:cxn ang="0">
                          <a:pos x="csX2" y="csY2"/>
                        </a:cxn>
                        <a:cxn ang="0">
                          <a:pos x="csX3" y="csY3"/>
                        </a:cxn>
                      </a:cxnLst>
                      <a:rect l="l" t="t" r="r" b="b"/>
                      <a:pathLst>
                        <a:path w="9697" h="10000">
                          <a:moveTo>
                            <a:pt x="631" y="9492"/>
                          </a:moveTo>
                          <a:cubicBezTo>
                            <a:pt x="-94" y="8645"/>
                            <a:pt x="-318" y="1347"/>
                            <a:pt x="631" y="413"/>
                          </a:cubicBezTo>
                          <a:cubicBezTo>
                            <a:pt x="2140" y="-344"/>
                            <a:pt x="9356" y="-650"/>
                            <a:pt x="9687" y="4952"/>
                          </a:cubicBezTo>
                          <a:cubicBezTo>
                            <a:pt x="10017" y="10554"/>
                            <a:pt x="2331" y="10468"/>
                            <a:pt x="631" y="9492"/>
                          </a:cubicBezTo>
                          <a:close/>
                        </a:path>
                      </a:pathLst>
                    </a:custGeom>
                    <a:grpFill/>
                    <a:ln w="28575">
                      <a:solidFill>
                        <a:srgbClr val="3E8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grpSp>
                <p:nvGrpSpPr>
                  <p:cNvPr id="104" name="Groupe 103">
                    <a:extLst>
                      <a:ext uri="{FF2B5EF4-FFF2-40B4-BE49-F238E27FC236}">
                        <a16:creationId xmlns:a16="http://schemas.microsoft.com/office/drawing/2014/main" id="{E7BA0194-D9CD-3ECA-D3EF-0EBC2A2C1FAD}"/>
                      </a:ext>
                    </a:extLst>
                  </p:cNvPr>
                  <p:cNvGrpSpPr/>
                  <p:nvPr/>
                </p:nvGrpSpPr>
                <p:grpSpPr>
                  <a:xfrm>
                    <a:off x="2685110" y="3826688"/>
                    <a:ext cx="1045492" cy="1377330"/>
                    <a:chOff x="2776833" y="3428087"/>
                    <a:chExt cx="1513497" cy="1993880"/>
                  </a:xfrm>
                  <a:grpFill/>
                </p:grpSpPr>
                <p:sp>
                  <p:nvSpPr>
                    <p:cNvPr id="108" name="Ellipse 107">
                      <a:extLst>
                        <a:ext uri="{FF2B5EF4-FFF2-40B4-BE49-F238E27FC236}">
                          <a16:creationId xmlns:a16="http://schemas.microsoft.com/office/drawing/2014/main" id="{B2DE1C0B-E673-8E88-468E-7FEA1C906688}"/>
                        </a:ext>
                      </a:extLst>
                    </p:cNvPr>
                    <p:cNvSpPr/>
                    <p:nvPr/>
                  </p:nvSpPr>
                  <p:spPr>
                    <a:xfrm>
                      <a:off x="3130171" y="3428087"/>
                      <a:ext cx="806823" cy="806823"/>
                    </a:xfrm>
                    <a:prstGeom prst="ellipse">
                      <a:avLst/>
                    </a:prstGeom>
                    <a:grpFill/>
                    <a:ln w="28575">
                      <a:solidFill>
                        <a:srgbClr val="3E8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9" name="Organigramme : Affichage 5">
                      <a:extLst>
                        <a:ext uri="{FF2B5EF4-FFF2-40B4-BE49-F238E27FC236}">
                          <a16:creationId xmlns:a16="http://schemas.microsoft.com/office/drawing/2014/main" id="{96EC77FE-1BDC-94E6-8A5F-C9DE8BD93A22}"/>
                        </a:ext>
                      </a:extLst>
                    </p:cNvPr>
                    <p:cNvSpPr/>
                    <p:nvPr/>
                  </p:nvSpPr>
                  <p:spPr>
                    <a:xfrm rot="16200000" flipV="1">
                      <a:off x="2951643" y="4083279"/>
                      <a:ext cx="1163878" cy="1513497"/>
                    </a:xfrm>
                    <a:custGeom>
                      <a:avLst/>
                      <a:gdLst>
                        <a:gd name="csX0" fmla="*/ 0 w 10000"/>
                        <a:gd name="csY0" fmla="*/ 5000 h 10000"/>
                        <a:gd name="csX1" fmla="*/ 1667 w 10000"/>
                        <a:gd name="csY1" fmla="*/ 0 h 10000"/>
                        <a:gd name="csX2" fmla="*/ 8333 w 10000"/>
                        <a:gd name="csY2" fmla="*/ 0 h 10000"/>
                        <a:gd name="csX3" fmla="*/ 10000 w 10000"/>
                        <a:gd name="csY3" fmla="*/ 5000 h 10000"/>
                        <a:gd name="csX4" fmla="*/ 8333 w 10000"/>
                        <a:gd name="csY4" fmla="*/ 10000 h 10000"/>
                        <a:gd name="csX5" fmla="*/ 1667 w 10000"/>
                        <a:gd name="csY5" fmla="*/ 10000 h 10000"/>
                        <a:gd name="csX6" fmla="*/ 0 w 10000"/>
                        <a:gd name="csY6" fmla="*/ 5000 h 10000"/>
                        <a:gd name="csX0" fmla="*/ 0 w 10343"/>
                        <a:gd name="csY0" fmla="*/ 5000 h 10000"/>
                        <a:gd name="csX1" fmla="*/ 1667 w 10343"/>
                        <a:gd name="csY1" fmla="*/ 0 h 10000"/>
                        <a:gd name="csX2" fmla="*/ 8333 w 10343"/>
                        <a:gd name="csY2" fmla="*/ 0 h 10000"/>
                        <a:gd name="csX3" fmla="*/ 10000 w 10343"/>
                        <a:gd name="csY3" fmla="*/ 5000 h 10000"/>
                        <a:gd name="csX4" fmla="*/ 1667 w 10343"/>
                        <a:gd name="csY4" fmla="*/ 10000 h 10000"/>
                        <a:gd name="csX5" fmla="*/ 0 w 10343"/>
                        <a:gd name="csY5" fmla="*/ 5000 h 10000"/>
                        <a:gd name="csX0" fmla="*/ 0 w 10000"/>
                        <a:gd name="csY0" fmla="*/ 5000 h 10000"/>
                        <a:gd name="csX1" fmla="*/ 1667 w 10000"/>
                        <a:gd name="csY1" fmla="*/ 0 h 10000"/>
                        <a:gd name="csX2" fmla="*/ 10000 w 10000"/>
                        <a:gd name="csY2" fmla="*/ 5000 h 10000"/>
                        <a:gd name="csX3" fmla="*/ 1667 w 10000"/>
                        <a:gd name="csY3" fmla="*/ 10000 h 10000"/>
                        <a:gd name="csX4" fmla="*/ 0 w 10000"/>
                        <a:gd name="csY4" fmla="*/ 5000 h 10000"/>
                        <a:gd name="csX0" fmla="*/ 0 w 10009"/>
                        <a:gd name="csY0" fmla="*/ 5000 h 10228"/>
                        <a:gd name="csX1" fmla="*/ 1667 w 10009"/>
                        <a:gd name="csY1" fmla="*/ 0 h 10228"/>
                        <a:gd name="csX2" fmla="*/ 10000 w 10009"/>
                        <a:gd name="csY2" fmla="*/ 5000 h 10228"/>
                        <a:gd name="csX3" fmla="*/ 1667 w 10009"/>
                        <a:gd name="csY3" fmla="*/ 10000 h 10228"/>
                        <a:gd name="csX4" fmla="*/ 0 w 10009"/>
                        <a:gd name="csY4" fmla="*/ 5000 h 10228"/>
                        <a:gd name="csX0" fmla="*/ 0 w 10009"/>
                        <a:gd name="csY0" fmla="*/ 5270 h 10498"/>
                        <a:gd name="csX1" fmla="*/ 1667 w 10009"/>
                        <a:gd name="csY1" fmla="*/ 270 h 10498"/>
                        <a:gd name="csX2" fmla="*/ 10000 w 10009"/>
                        <a:gd name="csY2" fmla="*/ 5270 h 10498"/>
                        <a:gd name="csX3" fmla="*/ 1667 w 10009"/>
                        <a:gd name="csY3" fmla="*/ 10270 h 10498"/>
                        <a:gd name="csX4" fmla="*/ 0 w 10009"/>
                        <a:gd name="csY4" fmla="*/ 5270 h 10498"/>
                        <a:gd name="csX0" fmla="*/ 0 w 10009"/>
                        <a:gd name="csY0" fmla="*/ 5270 h 10976"/>
                        <a:gd name="csX1" fmla="*/ 1667 w 10009"/>
                        <a:gd name="csY1" fmla="*/ 270 h 10976"/>
                        <a:gd name="csX2" fmla="*/ 10000 w 10009"/>
                        <a:gd name="csY2" fmla="*/ 5270 h 10976"/>
                        <a:gd name="csX3" fmla="*/ 1667 w 10009"/>
                        <a:gd name="csY3" fmla="*/ 10270 h 10976"/>
                        <a:gd name="csX4" fmla="*/ 0 w 10009"/>
                        <a:gd name="csY4" fmla="*/ 5270 h 10976"/>
                        <a:gd name="csX0" fmla="*/ 0 w 10009"/>
                        <a:gd name="csY0" fmla="*/ 5791 h 11497"/>
                        <a:gd name="csX1" fmla="*/ 1667 w 10009"/>
                        <a:gd name="csY1" fmla="*/ 791 h 11497"/>
                        <a:gd name="csX2" fmla="*/ 10000 w 10009"/>
                        <a:gd name="csY2" fmla="*/ 5791 h 11497"/>
                        <a:gd name="csX3" fmla="*/ 1667 w 10009"/>
                        <a:gd name="csY3" fmla="*/ 10791 h 11497"/>
                        <a:gd name="csX4" fmla="*/ 0 w 10009"/>
                        <a:gd name="csY4" fmla="*/ 5791 h 11497"/>
                        <a:gd name="csX0" fmla="*/ 0 w 8978"/>
                        <a:gd name="csY0" fmla="*/ 5791 h 11497"/>
                        <a:gd name="csX1" fmla="*/ 636 w 8978"/>
                        <a:gd name="csY1" fmla="*/ 791 h 11497"/>
                        <a:gd name="csX2" fmla="*/ 8969 w 8978"/>
                        <a:gd name="csY2" fmla="*/ 5791 h 11497"/>
                        <a:gd name="csX3" fmla="*/ 636 w 8978"/>
                        <a:gd name="csY3" fmla="*/ 10791 h 11497"/>
                        <a:gd name="csX4" fmla="*/ 0 w 8978"/>
                        <a:gd name="csY4" fmla="*/ 5791 h 11497"/>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1160 w 10452"/>
                        <a:gd name="csY0" fmla="*/ 9219 h 9833"/>
                        <a:gd name="csX1" fmla="*/ 1160 w 10452"/>
                        <a:gd name="csY1" fmla="*/ 521 h 9833"/>
                        <a:gd name="csX2" fmla="*/ 10442 w 10452"/>
                        <a:gd name="csY2" fmla="*/ 4870 h 9833"/>
                        <a:gd name="csX3" fmla="*/ 1160 w 10452"/>
                        <a:gd name="csY3" fmla="*/ 9219 h 9833"/>
                        <a:gd name="csX0" fmla="*/ 1110 w 10000"/>
                        <a:gd name="csY0" fmla="*/ 9248 h 9743"/>
                        <a:gd name="csX1" fmla="*/ 1110 w 10000"/>
                        <a:gd name="csY1" fmla="*/ 402 h 9743"/>
                        <a:gd name="csX2" fmla="*/ 9990 w 10000"/>
                        <a:gd name="csY2" fmla="*/ 4825 h 9743"/>
                        <a:gd name="csX3" fmla="*/ 1110 w 10000"/>
                        <a:gd name="csY3" fmla="*/ 9248 h 9743"/>
                        <a:gd name="csX0" fmla="*/ 916 w 9806"/>
                        <a:gd name="csY0" fmla="*/ 9492 h 10000"/>
                        <a:gd name="csX1" fmla="*/ 916 w 9806"/>
                        <a:gd name="csY1" fmla="*/ 413 h 10000"/>
                        <a:gd name="csX2" fmla="*/ 9796 w 9806"/>
                        <a:gd name="csY2" fmla="*/ 4952 h 10000"/>
                        <a:gd name="csX3" fmla="*/ 916 w 9806"/>
                        <a:gd name="csY3" fmla="*/ 9492 h 10000"/>
                        <a:gd name="csX0" fmla="*/ 631 w 9697"/>
                        <a:gd name="csY0" fmla="*/ 9492 h 10000"/>
                        <a:gd name="csX1" fmla="*/ 631 w 9697"/>
                        <a:gd name="csY1" fmla="*/ 413 h 10000"/>
                        <a:gd name="csX2" fmla="*/ 9687 w 9697"/>
                        <a:gd name="csY2" fmla="*/ 4952 h 10000"/>
                        <a:gd name="csX3" fmla="*/ 631 w 9697"/>
                        <a:gd name="csY3" fmla="*/ 9492 h 10000"/>
                      </a:gdLst>
                      <a:ahLst/>
                      <a:cxnLst>
                        <a:cxn ang="0">
                          <a:pos x="csX0" y="csY0"/>
                        </a:cxn>
                        <a:cxn ang="0">
                          <a:pos x="csX1" y="csY1"/>
                        </a:cxn>
                        <a:cxn ang="0">
                          <a:pos x="csX2" y="csY2"/>
                        </a:cxn>
                        <a:cxn ang="0">
                          <a:pos x="csX3" y="csY3"/>
                        </a:cxn>
                      </a:cxnLst>
                      <a:rect l="l" t="t" r="r" b="b"/>
                      <a:pathLst>
                        <a:path w="9697" h="10000">
                          <a:moveTo>
                            <a:pt x="631" y="9492"/>
                          </a:moveTo>
                          <a:cubicBezTo>
                            <a:pt x="-94" y="8645"/>
                            <a:pt x="-318" y="1347"/>
                            <a:pt x="631" y="413"/>
                          </a:cubicBezTo>
                          <a:cubicBezTo>
                            <a:pt x="2140" y="-344"/>
                            <a:pt x="9356" y="-650"/>
                            <a:pt x="9687" y="4952"/>
                          </a:cubicBezTo>
                          <a:cubicBezTo>
                            <a:pt x="10017" y="10554"/>
                            <a:pt x="2331" y="10468"/>
                            <a:pt x="631" y="9492"/>
                          </a:cubicBezTo>
                          <a:close/>
                        </a:path>
                      </a:pathLst>
                    </a:custGeom>
                    <a:grpFill/>
                    <a:ln w="28575">
                      <a:solidFill>
                        <a:srgbClr val="3E8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grpSp>
                <p:nvGrpSpPr>
                  <p:cNvPr id="105" name="Groupe 104">
                    <a:extLst>
                      <a:ext uri="{FF2B5EF4-FFF2-40B4-BE49-F238E27FC236}">
                        <a16:creationId xmlns:a16="http://schemas.microsoft.com/office/drawing/2014/main" id="{E4EA5378-D78D-1AB6-E993-F922E4DEE09B}"/>
                      </a:ext>
                    </a:extLst>
                  </p:cNvPr>
                  <p:cNvGrpSpPr/>
                  <p:nvPr/>
                </p:nvGrpSpPr>
                <p:grpSpPr>
                  <a:xfrm>
                    <a:off x="2095329" y="4296814"/>
                    <a:ext cx="1045492" cy="1377330"/>
                    <a:chOff x="2776833" y="3428087"/>
                    <a:chExt cx="1513497" cy="1993880"/>
                  </a:xfrm>
                  <a:grpFill/>
                </p:grpSpPr>
                <p:sp>
                  <p:nvSpPr>
                    <p:cNvPr id="106" name="Ellipse 105">
                      <a:extLst>
                        <a:ext uri="{FF2B5EF4-FFF2-40B4-BE49-F238E27FC236}">
                          <a16:creationId xmlns:a16="http://schemas.microsoft.com/office/drawing/2014/main" id="{0F1AB7A3-718F-7B7A-CCB4-042468DD77E3}"/>
                        </a:ext>
                      </a:extLst>
                    </p:cNvPr>
                    <p:cNvSpPr/>
                    <p:nvPr/>
                  </p:nvSpPr>
                  <p:spPr>
                    <a:xfrm>
                      <a:off x="3130171" y="3428087"/>
                      <a:ext cx="806823" cy="806823"/>
                    </a:xfrm>
                    <a:prstGeom prst="ellipse">
                      <a:avLst/>
                    </a:prstGeom>
                    <a:grpFill/>
                    <a:ln w="28575">
                      <a:solidFill>
                        <a:srgbClr val="3E8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7" name="Organigramme : Affichage 5">
                      <a:extLst>
                        <a:ext uri="{FF2B5EF4-FFF2-40B4-BE49-F238E27FC236}">
                          <a16:creationId xmlns:a16="http://schemas.microsoft.com/office/drawing/2014/main" id="{0461C367-9CE3-A2FD-9E43-A1D776D34024}"/>
                        </a:ext>
                      </a:extLst>
                    </p:cNvPr>
                    <p:cNvSpPr/>
                    <p:nvPr/>
                  </p:nvSpPr>
                  <p:spPr>
                    <a:xfrm rot="16200000" flipV="1">
                      <a:off x="2951643" y="4083279"/>
                      <a:ext cx="1163878" cy="1513497"/>
                    </a:xfrm>
                    <a:custGeom>
                      <a:avLst/>
                      <a:gdLst>
                        <a:gd name="csX0" fmla="*/ 0 w 10000"/>
                        <a:gd name="csY0" fmla="*/ 5000 h 10000"/>
                        <a:gd name="csX1" fmla="*/ 1667 w 10000"/>
                        <a:gd name="csY1" fmla="*/ 0 h 10000"/>
                        <a:gd name="csX2" fmla="*/ 8333 w 10000"/>
                        <a:gd name="csY2" fmla="*/ 0 h 10000"/>
                        <a:gd name="csX3" fmla="*/ 10000 w 10000"/>
                        <a:gd name="csY3" fmla="*/ 5000 h 10000"/>
                        <a:gd name="csX4" fmla="*/ 8333 w 10000"/>
                        <a:gd name="csY4" fmla="*/ 10000 h 10000"/>
                        <a:gd name="csX5" fmla="*/ 1667 w 10000"/>
                        <a:gd name="csY5" fmla="*/ 10000 h 10000"/>
                        <a:gd name="csX6" fmla="*/ 0 w 10000"/>
                        <a:gd name="csY6" fmla="*/ 5000 h 10000"/>
                        <a:gd name="csX0" fmla="*/ 0 w 10343"/>
                        <a:gd name="csY0" fmla="*/ 5000 h 10000"/>
                        <a:gd name="csX1" fmla="*/ 1667 w 10343"/>
                        <a:gd name="csY1" fmla="*/ 0 h 10000"/>
                        <a:gd name="csX2" fmla="*/ 8333 w 10343"/>
                        <a:gd name="csY2" fmla="*/ 0 h 10000"/>
                        <a:gd name="csX3" fmla="*/ 10000 w 10343"/>
                        <a:gd name="csY3" fmla="*/ 5000 h 10000"/>
                        <a:gd name="csX4" fmla="*/ 1667 w 10343"/>
                        <a:gd name="csY4" fmla="*/ 10000 h 10000"/>
                        <a:gd name="csX5" fmla="*/ 0 w 10343"/>
                        <a:gd name="csY5" fmla="*/ 5000 h 10000"/>
                        <a:gd name="csX0" fmla="*/ 0 w 10000"/>
                        <a:gd name="csY0" fmla="*/ 5000 h 10000"/>
                        <a:gd name="csX1" fmla="*/ 1667 w 10000"/>
                        <a:gd name="csY1" fmla="*/ 0 h 10000"/>
                        <a:gd name="csX2" fmla="*/ 10000 w 10000"/>
                        <a:gd name="csY2" fmla="*/ 5000 h 10000"/>
                        <a:gd name="csX3" fmla="*/ 1667 w 10000"/>
                        <a:gd name="csY3" fmla="*/ 10000 h 10000"/>
                        <a:gd name="csX4" fmla="*/ 0 w 10000"/>
                        <a:gd name="csY4" fmla="*/ 5000 h 10000"/>
                        <a:gd name="csX0" fmla="*/ 0 w 10009"/>
                        <a:gd name="csY0" fmla="*/ 5000 h 10228"/>
                        <a:gd name="csX1" fmla="*/ 1667 w 10009"/>
                        <a:gd name="csY1" fmla="*/ 0 h 10228"/>
                        <a:gd name="csX2" fmla="*/ 10000 w 10009"/>
                        <a:gd name="csY2" fmla="*/ 5000 h 10228"/>
                        <a:gd name="csX3" fmla="*/ 1667 w 10009"/>
                        <a:gd name="csY3" fmla="*/ 10000 h 10228"/>
                        <a:gd name="csX4" fmla="*/ 0 w 10009"/>
                        <a:gd name="csY4" fmla="*/ 5000 h 10228"/>
                        <a:gd name="csX0" fmla="*/ 0 w 10009"/>
                        <a:gd name="csY0" fmla="*/ 5270 h 10498"/>
                        <a:gd name="csX1" fmla="*/ 1667 w 10009"/>
                        <a:gd name="csY1" fmla="*/ 270 h 10498"/>
                        <a:gd name="csX2" fmla="*/ 10000 w 10009"/>
                        <a:gd name="csY2" fmla="*/ 5270 h 10498"/>
                        <a:gd name="csX3" fmla="*/ 1667 w 10009"/>
                        <a:gd name="csY3" fmla="*/ 10270 h 10498"/>
                        <a:gd name="csX4" fmla="*/ 0 w 10009"/>
                        <a:gd name="csY4" fmla="*/ 5270 h 10498"/>
                        <a:gd name="csX0" fmla="*/ 0 w 10009"/>
                        <a:gd name="csY0" fmla="*/ 5270 h 10976"/>
                        <a:gd name="csX1" fmla="*/ 1667 w 10009"/>
                        <a:gd name="csY1" fmla="*/ 270 h 10976"/>
                        <a:gd name="csX2" fmla="*/ 10000 w 10009"/>
                        <a:gd name="csY2" fmla="*/ 5270 h 10976"/>
                        <a:gd name="csX3" fmla="*/ 1667 w 10009"/>
                        <a:gd name="csY3" fmla="*/ 10270 h 10976"/>
                        <a:gd name="csX4" fmla="*/ 0 w 10009"/>
                        <a:gd name="csY4" fmla="*/ 5270 h 10976"/>
                        <a:gd name="csX0" fmla="*/ 0 w 10009"/>
                        <a:gd name="csY0" fmla="*/ 5791 h 11497"/>
                        <a:gd name="csX1" fmla="*/ 1667 w 10009"/>
                        <a:gd name="csY1" fmla="*/ 791 h 11497"/>
                        <a:gd name="csX2" fmla="*/ 10000 w 10009"/>
                        <a:gd name="csY2" fmla="*/ 5791 h 11497"/>
                        <a:gd name="csX3" fmla="*/ 1667 w 10009"/>
                        <a:gd name="csY3" fmla="*/ 10791 h 11497"/>
                        <a:gd name="csX4" fmla="*/ 0 w 10009"/>
                        <a:gd name="csY4" fmla="*/ 5791 h 11497"/>
                        <a:gd name="csX0" fmla="*/ 0 w 8978"/>
                        <a:gd name="csY0" fmla="*/ 5791 h 11497"/>
                        <a:gd name="csX1" fmla="*/ 636 w 8978"/>
                        <a:gd name="csY1" fmla="*/ 791 h 11497"/>
                        <a:gd name="csX2" fmla="*/ 8969 w 8978"/>
                        <a:gd name="csY2" fmla="*/ 5791 h 11497"/>
                        <a:gd name="csX3" fmla="*/ 636 w 8978"/>
                        <a:gd name="csY3" fmla="*/ 10791 h 11497"/>
                        <a:gd name="csX4" fmla="*/ 0 w 8978"/>
                        <a:gd name="csY4" fmla="*/ 5791 h 11497"/>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1160 w 10452"/>
                        <a:gd name="csY0" fmla="*/ 9219 h 9833"/>
                        <a:gd name="csX1" fmla="*/ 1160 w 10452"/>
                        <a:gd name="csY1" fmla="*/ 521 h 9833"/>
                        <a:gd name="csX2" fmla="*/ 10442 w 10452"/>
                        <a:gd name="csY2" fmla="*/ 4870 h 9833"/>
                        <a:gd name="csX3" fmla="*/ 1160 w 10452"/>
                        <a:gd name="csY3" fmla="*/ 9219 h 9833"/>
                        <a:gd name="csX0" fmla="*/ 1110 w 10000"/>
                        <a:gd name="csY0" fmla="*/ 9248 h 9743"/>
                        <a:gd name="csX1" fmla="*/ 1110 w 10000"/>
                        <a:gd name="csY1" fmla="*/ 402 h 9743"/>
                        <a:gd name="csX2" fmla="*/ 9990 w 10000"/>
                        <a:gd name="csY2" fmla="*/ 4825 h 9743"/>
                        <a:gd name="csX3" fmla="*/ 1110 w 10000"/>
                        <a:gd name="csY3" fmla="*/ 9248 h 9743"/>
                        <a:gd name="csX0" fmla="*/ 916 w 9806"/>
                        <a:gd name="csY0" fmla="*/ 9492 h 10000"/>
                        <a:gd name="csX1" fmla="*/ 916 w 9806"/>
                        <a:gd name="csY1" fmla="*/ 413 h 10000"/>
                        <a:gd name="csX2" fmla="*/ 9796 w 9806"/>
                        <a:gd name="csY2" fmla="*/ 4952 h 10000"/>
                        <a:gd name="csX3" fmla="*/ 916 w 9806"/>
                        <a:gd name="csY3" fmla="*/ 9492 h 10000"/>
                        <a:gd name="csX0" fmla="*/ 631 w 9697"/>
                        <a:gd name="csY0" fmla="*/ 9492 h 10000"/>
                        <a:gd name="csX1" fmla="*/ 631 w 9697"/>
                        <a:gd name="csY1" fmla="*/ 413 h 10000"/>
                        <a:gd name="csX2" fmla="*/ 9687 w 9697"/>
                        <a:gd name="csY2" fmla="*/ 4952 h 10000"/>
                        <a:gd name="csX3" fmla="*/ 631 w 9697"/>
                        <a:gd name="csY3" fmla="*/ 9492 h 10000"/>
                      </a:gdLst>
                      <a:ahLst/>
                      <a:cxnLst>
                        <a:cxn ang="0">
                          <a:pos x="csX0" y="csY0"/>
                        </a:cxn>
                        <a:cxn ang="0">
                          <a:pos x="csX1" y="csY1"/>
                        </a:cxn>
                        <a:cxn ang="0">
                          <a:pos x="csX2" y="csY2"/>
                        </a:cxn>
                        <a:cxn ang="0">
                          <a:pos x="csX3" y="csY3"/>
                        </a:cxn>
                      </a:cxnLst>
                      <a:rect l="l" t="t" r="r" b="b"/>
                      <a:pathLst>
                        <a:path w="9697" h="10000">
                          <a:moveTo>
                            <a:pt x="631" y="9492"/>
                          </a:moveTo>
                          <a:cubicBezTo>
                            <a:pt x="-94" y="8645"/>
                            <a:pt x="-318" y="1347"/>
                            <a:pt x="631" y="413"/>
                          </a:cubicBezTo>
                          <a:cubicBezTo>
                            <a:pt x="2140" y="-344"/>
                            <a:pt x="9356" y="-650"/>
                            <a:pt x="9687" y="4952"/>
                          </a:cubicBezTo>
                          <a:cubicBezTo>
                            <a:pt x="10017" y="10554"/>
                            <a:pt x="2331" y="10468"/>
                            <a:pt x="631" y="9492"/>
                          </a:cubicBezTo>
                          <a:close/>
                        </a:path>
                      </a:pathLst>
                    </a:custGeom>
                    <a:grpFill/>
                    <a:ln w="28575">
                      <a:solidFill>
                        <a:srgbClr val="3E8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grpSp>
            <p:grpSp>
              <p:nvGrpSpPr>
                <p:cNvPr id="100" name="Groupe 99">
                  <a:extLst>
                    <a:ext uri="{FF2B5EF4-FFF2-40B4-BE49-F238E27FC236}">
                      <a16:creationId xmlns:a16="http://schemas.microsoft.com/office/drawing/2014/main" id="{A24762C7-5BC9-CB66-6AA0-B1C1EBFBE0BC}"/>
                    </a:ext>
                  </a:extLst>
                </p:cNvPr>
                <p:cNvGrpSpPr/>
                <p:nvPr/>
              </p:nvGrpSpPr>
              <p:grpSpPr>
                <a:xfrm>
                  <a:off x="9812344" y="1734877"/>
                  <a:ext cx="374006" cy="492717"/>
                  <a:chOff x="2776845" y="3298254"/>
                  <a:chExt cx="1513497" cy="1993855"/>
                </a:xfrm>
                <a:grpFill/>
              </p:grpSpPr>
              <p:sp>
                <p:nvSpPr>
                  <p:cNvPr id="101" name="Ellipse 100">
                    <a:extLst>
                      <a:ext uri="{FF2B5EF4-FFF2-40B4-BE49-F238E27FC236}">
                        <a16:creationId xmlns:a16="http://schemas.microsoft.com/office/drawing/2014/main" id="{420671C3-2C0A-8380-1FCD-112350157F18}"/>
                      </a:ext>
                    </a:extLst>
                  </p:cNvPr>
                  <p:cNvSpPr/>
                  <p:nvPr/>
                </p:nvSpPr>
                <p:spPr>
                  <a:xfrm>
                    <a:off x="3130190" y="3298254"/>
                    <a:ext cx="806823" cy="806810"/>
                  </a:xfrm>
                  <a:prstGeom prst="ellipse">
                    <a:avLst/>
                  </a:prstGeom>
                  <a:grpFill/>
                  <a:ln w="28575">
                    <a:solidFill>
                      <a:srgbClr val="3E8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2" name="Organigramme : Affichage 5">
                    <a:extLst>
                      <a:ext uri="{FF2B5EF4-FFF2-40B4-BE49-F238E27FC236}">
                        <a16:creationId xmlns:a16="http://schemas.microsoft.com/office/drawing/2014/main" id="{6B676FB3-DE12-35D2-9F1D-F32083B62A1A}"/>
                      </a:ext>
                    </a:extLst>
                  </p:cNvPr>
                  <p:cNvSpPr/>
                  <p:nvPr/>
                </p:nvSpPr>
                <p:spPr>
                  <a:xfrm rot="16200000" flipV="1">
                    <a:off x="2951662" y="3953429"/>
                    <a:ext cx="1163863" cy="1513497"/>
                  </a:xfrm>
                  <a:custGeom>
                    <a:avLst/>
                    <a:gdLst>
                      <a:gd name="csX0" fmla="*/ 0 w 10000"/>
                      <a:gd name="csY0" fmla="*/ 5000 h 10000"/>
                      <a:gd name="csX1" fmla="*/ 1667 w 10000"/>
                      <a:gd name="csY1" fmla="*/ 0 h 10000"/>
                      <a:gd name="csX2" fmla="*/ 8333 w 10000"/>
                      <a:gd name="csY2" fmla="*/ 0 h 10000"/>
                      <a:gd name="csX3" fmla="*/ 10000 w 10000"/>
                      <a:gd name="csY3" fmla="*/ 5000 h 10000"/>
                      <a:gd name="csX4" fmla="*/ 8333 w 10000"/>
                      <a:gd name="csY4" fmla="*/ 10000 h 10000"/>
                      <a:gd name="csX5" fmla="*/ 1667 w 10000"/>
                      <a:gd name="csY5" fmla="*/ 10000 h 10000"/>
                      <a:gd name="csX6" fmla="*/ 0 w 10000"/>
                      <a:gd name="csY6" fmla="*/ 5000 h 10000"/>
                      <a:gd name="csX0" fmla="*/ 0 w 10343"/>
                      <a:gd name="csY0" fmla="*/ 5000 h 10000"/>
                      <a:gd name="csX1" fmla="*/ 1667 w 10343"/>
                      <a:gd name="csY1" fmla="*/ 0 h 10000"/>
                      <a:gd name="csX2" fmla="*/ 8333 w 10343"/>
                      <a:gd name="csY2" fmla="*/ 0 h 10000"/>
                      <a:gd name="csX3" fmla="*/ 10000 w 10343"/>
                      <a:gd name="csY3" fmla="*/ 5000 h 10000"/>
                      <a:gd name="csX4" fmla="*/ 1667 w 10343"/>
                      <a:gd name="csY4" fmla="*/ 10000 h 10000"/>
                      <a:gd name="csX5" fmla="*/ 0 w 10343"/>
                      <a:gd name="csY5" fmla="*/ 5000 h 10000"/>
                      <a:gd name="csX0" fmla="*/ 0 w 10000"/>
                      <a:gd name="csY0" fmla="*/ 5000 h 10000"/>
                      <a:gd name="csX1" fmla="*/ 1667 w 10000"/>
                      <a:gd name="csY1" fmla="*/ 0 h 10000"/>
                      <a:gd name="csX2" fmla="*/ 10000 w 10000"/>
                      <a:gd name="csY2" fmla="*/ 5000 h 10000"/>
                      <a:gd name="csX3" fmla="*/ 1667 w 10000"/>
                      <a:gd name="csY3" fmla="*/ 10000 h 10000"/>
                      <a:gd name="csX4" fmla="*/ 0 w 10000"/>
                      <a:gd name="csY4" fmla="*/ 5000 h 10000"/>
                      <a:gd name="csX0" fmla="*/ 0 w 10009"/>
                      <a:gd name="csY0" fmla="*/ 5000 h 10228"/>
                      <a:gd name="csX1" fmla="*/ 1667 w 10009"/>
                      <a:gd name="csY1" fmla="*/ 0 h 10228"/>
                      <a:gd name="csX2" fmla="*/ 10000 w 10009"/>
                      <a:gd name="csY2" fmla="*/ 5000 h 10228"/>
                      <a:gd name="csX3" fmla="*/ 1667 w 10009"/>
                      <a:gd name="csY3" fmla="*/ 10000 h 10228"/>
                      <a:gd name="csX4" fmla="*/ 0 w 10009"/>
                      <a:gd name="csY4" fmla="*/ 5000 h 10228"/>
                      <a:gd name="csX0" fmla="*/ 0 w 10009"/>
                      <a:gd name="csY0" fmla="*/ 5270 h 10498"/>
                      <a:gd name="csX1" fmla="*/ 1667 w 10009"/>
                      <a:gd name="csY1" fmla="*/ 270 h 10498"/>
                      <a:gd name="csX2" fmla="*/ 10000 w 10009"/>
                      <a:gd name="csY2" fmla="*/ 5270 h 10498"/>
                      <a:gd name="csX3" fmla="*/ 1667 w 10009"/>
                      <a:gd name="csY3" fmla="*/ 10270 h 10498"/>
                      <a:gd name="csX4" fmla="*/ 0 w 10009"/>
                      <a:gd name="csY4" fmla="*/ 5270 h 10498"/>
                      <a:gd name="csX0" fmla="*/ 0 w 10009"/>
                      <a:gd name="csY0" fmla="*/ 5270 h 10976"/>
                      <a:gd name="csX1" fmla="*/ 1667 w 10009"/>
                      <a:gd name="csY1" fmla="*/ 270 h 10976"/>
                      <a:gd name="csX2" fmla="*/ 10000 w 10009"/>
                      <a:gd name="csY2" fmla="*/ 5270 h 10976"/>
                      <a:gd name="csX3" fmla="*/ 1667 w 10009"/>
                      <a:gd name="csY3" fmla="*/ 10270 h 10976"/>
                      <a:gd name="csX4" fmla="*/ 0 w 10009"/>
                      <a:gd name="csY4" fmla="*/ 5270 h 10976"/>
                      <a:gd name="csX0" fmla="*/ 0 w 10009"/>
                      <a:gd name="csY0" fmla="*/ 5791 h 11497"/>
                      <a:gd name="csX1" fmla="*/ 1667 w 10009"/>
                      <a:gd name="csY1" fmla="*/ 791 h 11497"/>
                      <a:gd name="csX2" fmla="*/ 10000 w 10009"/>
                      <a:gd name="csY2" fmla="*/ 5791 h 11497"/>
                      <a:gd name="csX3" fmla="*/ 1667 w 10009"/>
                      <a:gd name="csY3" fmla="*/ 10791 h 11497"/>
                      <a:gd name="csX4" fmla="*/ 0 w 10009"/>
                      <a:gd name="csY4" fmla="*/ 5791 h 11497"/>
                      <a:gd name="csX0" fmla="*/ 0 w 8978"/>
                      <a:gd name="csY0" fmla="*/ 5791 h 11497"/>
                      <a:gd name="csX1" fmla="*/ 636 w 8978"/>
                      <a:gd name="csY1" fmla="*/ 791 h 11497"/>
                      <a:gd name="csX2" fmla="*/ 8969 w 8978"/>
                      <a:gd name="csY2" fmla="*/ 5791 h 11497"/>
                      <a:gd name="csX3" fmla="*/ 636 w 8978"/>
                      <a:gd name="csY3" fmla="*/ 10791 h 11497"/>
                      <a:gd name="csX4" fmla="*/ 0 w 8978"/>
                      <a:gd name="csY4" fmla="*/ 5791 h 11497"/>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1160 w 10452"/>
                      <a:gd name="csY0" fmla="*/ 9219 h 9833"/>
                      <a:gd name="csX1" fmla="*/ 1160 w 10452"/>
                      <a:gd name="csY1" fmla="*/ 521 h 9833"/>
                      <a:gd name="csX2" fmla="*/ 10442 w 10452"/>
                      <a:gd name="csY2" fmla="*/ 4870 h 9833"/>
                      <a:gd name="csX3" fmla="*/ 1160 w 10452"/>
                      <a:gd name="csY3" fmla="*/ 9219 h 9833"/>
                      <a:gd name="csX0" fmla="*/ 1110 w 10000"/>
                      <a:gd name="csY0" fmla="*/ 9248 h 9743"/>
                      <a:gd name="csX1" fmla="*/ 1110 w 10000"/>
                      <a:gd name="csY1" fmla="*/ 402 h 9743"/>
                      <a:gd name="csX2" fmla="*/ 9990 w 10000"/>
                      <a:gd name="csY2" fmla="*/ 4825 h 9743"/>
                      <a:gd name="csX3" fmla="*/ 1110 w 10000"/>
                      <a:gd name="csY3" fmla="*/ 9248 h 9743"/>
                      <a:gd name="csX0" fmla="*/ 916 w 9806"/>
                      <a:gd name="csY0" fmla="*/ 9492 h 10000"/>
                      <a:gd name="csX1" fmla="*/ 916 w 9806"/>
                      <a:gd name="csY1" fmla="*/ 413 h 10000"/>
                      <a:gd name="csX2" fmla="*/ 9796 w 9806"/>
                      <a:gd name="csY2" fmla="*/ 4952 h 10000"/>
                      <a:gd name="csX3" fmla="*/ 916 w 9806"/>
                      <a:gd name="csY3" fmla="*/ 9492 h 10000"/>
                      <a:gd name="csX0" fmla="*/ 631 w 9697"/>
                      <a:gd name="csY0" fmla="*/ 9492 h 10000"/>
                      <a:gd name="csX1" fmla="*/ 631 w 9697"/>
                      <a:gd name="csY1" fmla="*/ 413 h 10000"/>
                      <a:gd name="csX2" fmla="*/ 9687 w 9697"/>
                      <a:gd name="csY2" fmla="*/ 4952 h 10000"/>
                      <a:gd name="csX3" fmla="*/ 631 w 9697"/>
                      <a:gd name="csY3" fmla="*/ 9492 h 10000"/>
                    </a:gdLst>
                    <a:ahLst/>
                    <a:cxnLst>
                      <a:cxn ang="0">
                        <a:pos x="csX0" y="csY0"/>
                      </a:cxn>
                      <a:cxn ang="0">
                        <a:pos x="csX1" y="csY1"/>
                      </a:cxn>
                      <a:cxn ang="0">
                        <a:pos x="csX2" y="csY2"/>
                      </a:cxn>
                      <a:cxn ang="0">
                        <a:pos x="csX3" y="csY3"/>
                      </a:cxn>
                    </a:cxnLst>
                    <a:rect l="l" t="t" r="r" b="b"/>
                    <a:pathLst>
                      <a:path w="9697" h="10000">
                        <a:moveTo>
                          <a:pt x="631" y="9492"/>
                        </a:moveTo>
                        <a:cubicBezTo>
                          <a:pt x="-94" y="8645"/>
                          <a:pt x="-318" y="1347"/>
                          <a:pt x="631" y="413"/>
                        </a:cubicBezTo>
                        <a:cubicBezTo>
                          <a:pt x="2140" y="-344"/>
                          <a:pt x="9356" y="-650"/>
                          <a:pt x="9687" y="4952"/>
                        </a:cubicBezTo>
                        <a:cubicBezTo>
                          <a:pt x="10017" y="10554"/>
                          <a:pt x="2331" y="10468"/>
                          <a:pt x="631" y="9492"/>
                        </a:cubicBezTo>
                        <a:close/>
                      </a:path>
                    </a:pathLst>
                  </a:custGeom>
                  <a:grpFill/>
                  <a:ln w="28575">
                    <a:solidFill>
                      <a:srgbClr val="3E8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grpSp>
          <p:sp>
            <p:nvSpPr>
              <p:cNvPr id="96" name="Ellipse 95">
                <a:extLst>
                  <a:ext uri="{FF2B5EF4-FFF2-40B4-BE49-F238E27FC236}">
                    <a16:creationId xmlns:a16="http://schemas.microsoft.com/office/drawing/2014/main" id="{EC4CCAA6-8111-EB91-6746-EE1148EA3017}"/>
                  </a:ext>
                </a:extLst>
              </p:cNvPr>
              <p:cNvSpPr/>
              <p:nvPr/>
            </p:nvSpPr>
            <p:spPr>
              <a:xfrm>
                <a:off x="6948740" y="5673954"/>
                <a:ext cx="199377" cy="199377"/>
              </a:xfrm>
              <a:prstGeom prst="ellipse">
                <a:avLst/>
              </a:prstGeom>
              <a:grpFill/>
              <a:ln w="28575">
                <a:solidFill>
                  <a:srgbClr val="3E8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7" name="Organigramme : Affichage 5">
                <a:extLst>
                  <a:ext uri="{FF2B5EF4-FFF2-40B4-BE49-F238E27FC236}">
                    <a16:creationId xmlns:a16="http://schemas.microsoft.com/office/drawing/2014/main" id="{ADBF3890-C90B-2DCF-5B1E-A737C170FBD1}"/>
                  </a:ext>
                </a:extLst>
              </p:cNvPr>
              <p:cNvSpPr/>
              <p:nvPr/>
            </p:nvSpPr>
            <p:spPr>
              <a:xfrm rot="16200000" flipV="1">
                <a:off x="6904622" y="5835862"/>
                <a:ext cx="287611" cy="374006"/>
              </a:xfrm>
              <a:custGeom>
                <a:avLst/>
                <a:gdLst>
                  <a:gd name="csX0" fmla="*/ 0 w 10000"/>
                  <a:gd name="csY0" fmla="*/ 5000 h 10000"/>
                  <a:gd name="csX1" fmla="*/ 1667 w 10000"/>
                  <a:gd name="csY1" fmla="*/ 0 h 10000"/>
                  <a:gd name="csX2" fmla="*/ 8333 w 10000"/>
                  <a:gd name="csY2" fmla="*/ 0 h 10000"/>
                  <a:gd name="csX3" fmla="*/ 10000 w 10000"/>
                  <a:gd name="csY3" fmla="*/ 5000 h 10000"/>
                  <a:gd name="csX4" fmla="*/ 8333 w 10000"/>
                  <a:gd name="csY4" fmla="*/ 10000 h 10000"/>
                  <a:gd name="csX5" fmla="*/ 1667 w 10000"/>
                  <a:gd name="csY5" fmla="*/ 10000 h 10000"/>
                  <a:gd name="csX6" fmla="*/ 0 w 10000"/>
                  <a:gd name="csY6" fmla="*/ 5000 h 10000"/>
                  <a:gd name="csX0" fmla="*/ 0 w 10343"/>
                  <a:gd name="csY0" fmla="*/ 5000 h 10000"/>
                  <a:gd name="csX1" fmla="*/ 1667 w 10343"/>
                  <a:gd name="csY1" fmla="*/ 0 h 10000"/>
                  <a:gd name="csX2" fmla="*/ 8333 w 10343"/>
                  <a:gd name="csY2" fmla="*/ 0 h 10000"/>
                  <a:gd name="csX3" fmla="*/ 10000 w 10343"/>
                  <a:gd name="csY3" fmla="*/ 5000 h 10000"/>
                  <a:gd name="csX4" fmla="*/ 1667 w 10343"/>
                  <a:gd name="csY4" fmla="*/ 10000 h 10000"/>
                  <a:gd name="csX5" fmla="*/ 0 w 10343"/>
                  <a:gd name="csY5" fmla="*/ 5000 h 10000"/>
                  <a:gd name="csX0" fmla="*/ 0 w 10000"/>
                  <a:gd name="csY0" fmla="*/ 5000 h 10000"/>
                  <a:gd name="csX1" fmla="*/ 1667 w 10000"/>
                  <a:gd name="csY1" fmla="*/ 0 h 10000"/>
                  <a:gd name="csX2" fmla="*/ 10000 w 10000"/>
                  <a:gd name="csY2" fmla="*/ 5000 h 10000"/>
                  <a:gd name="csX3" fmla="*/ 1667 w 10000"/>
                  <a:gd name="csY3" fmla="*/ 10000 h 10000"/>
                  <a:gd name="csX4" fmla="*/ 0 w 10000"/>
                  <a:gd name="csY4" fmla="*/ 5000 h 10000"/>
                  <a:gd name="csX0" fmla="*/ 0 w 10009"/>
                  <a:gd name="csY0" fmla="*/ 5000 h 10228"/>
                  <a:gd name="csX1" fmla="*/ 1667 w 10009"/>
                  <a:gd name="csY1" fmla="*/ 0 h 10228"/>
                  <a:gd name="csX2" fmla="*/ 10000 w 10009"/>
                  <a:gd name="csY2" fmla="*/ 5000 h 10228"/>
                  <a:gd name="csX3" fmla="*/ 1667 w 10009"/>
                  <a:gd name="csY3" fmla="*/ 10000 h 10228"/>
                  <a:gd name="csX4" fmla="*/ 0 w 10009"/>
                  <a:gd name="csY4" fmla="*/ 5000 h 10228"/>
                  <a:gd name="csX0" fmla="*/ 0 w 10009"/>
                  <a:gd name="csY0" fmla="*/ 5270 h 10498"/>
                  <a:gd name="csX1" fmla="*/ 1667 w 10009"/>
                  <a:gd name="csY1" fmla="*/ 270 h 10498"/>
                  <a:gd name="csX2" fmla="*/ 10000 w 10009"/>
                  <a:gd name="csY2" fmla="*/ 5270 h 10498"/>
                  <a:gd name="csX3" fmla="*/ 1667 w 10009"/>
                  <a:gd name="csY3" fmla="*/ 10270 h 10498"/>
                  <a:gd name="csX4" fmla="*/ 0 w 10009"/>
                  <a:gd name="csY4" fmla="*/ 5270 h 10498"/>
                  <a:gd name="csX0" fmla="*/ 0 w 10009"/>
                  <a:gd name="csY0" fmla="*/ 5270 h 10976"/>
                  <a:gd name="csX1" fmla="*/ 1667 w 10009"/>
                  <a:gd name="csY1" fmla="*/ 270 h 10976"/>
                  <a:gd name="csX2" fmla="*/ 10000 w 10009"/>
                  <a:gd name="csY2" fmla="*/ 5270 h 10976"/>
                  <a:gd name="csX3" fmla="*/ 1667 w 10009"/>
                  <a:gd name="csY3" fmla="*/ 10270 h 10976"/>
                  <a:gd name="csX4" fmla="*/ 0 w 10009"/>
                  <a:gd name="csY4" fmla="*/ 5270 h 10976"/>
                  <a:gd name="csX0" fmla="*/ 0 w 10009"/>
                  <a:gd name="csY0" fmla="*/ 5791 h 11497"/>
                  <a:gd name="csX1" fmla="*/ 1667 w 10009"/>
                  <a:gd name="csY1" fmla="*/ 791 h 11497"/>
                  <a:gd name="csX2" fmla="*/ 10000 w 10009"/>
                  <a:gd name="csY2" fmla="*/ 5791 h 11497"/>
                  <a:gd name="csX3" fmla="*/ 1667 w 10009"/>
                  <a:gd name="csY3" fmla="*/ 10791 h 11497"/>
                  <a:gd name="csX4" fmla="*/ 0 w 10009"/>
                  <a:gd name="csY4" fmla="*/ 5791 h 11497"/>
                  <a:gd name="csX0" fmla="*/ 0 w 8978"/>
                  <a:gd name="csY0" fmla="*/ 5791 h 11497"/>
                  <a:gd name="csX1" fmla="*/ 636 w 8978"/>
                  <a:gd name="csY1" fmla="*/ 791 h 11497"/>
                  <a:gd name="csX2" fmla="*/ 8969 w 8978"/>
                  <a:gd name="csY2" fmla="*/ 5791 h 11497"/>
                  <a:gd name="csX3" fmla="*/ 636 w 8978"/>
                  <a:gd name="csY3" fmla="*/ 10791 h 11497"/>
                  <a:gd name="csX4" fmla="*/ 0 w 8978"/>
                  <a:gd name="csY4" fmla="*/ 5791 h 11497"/>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34 w 10034"/>
                  <a:gd name="csY0" fmla="*/ 5037 h 10000"/>
                  <a:gd name="csX1" fmla="*/ 742 w 10034"/>
                  <a:gd name="csY1" fmla="*/ 688 h 10000"/>
                  <a:gd name="csX2" fmla="*/ 10024 w 10034"/>
                  <a:gd name="csY2" fmla="*/ 5037 h 10000"/>
                  <a:gd name="csX3" fmla="*/ 742 w 10034"/>
                  <a:gd name="csY3" fmla="*/ 9386 h 10000"/>
                  <a:gd name="csX4" fmla="*/ 34 w 10034"/>
                  <a:gd name="csY4" fmla="*/ 5037 h 10000"/>
                  <a:gd name="csX0" fmla="*/ 1160 w 10452"/>
                  <a:gd name="csY0" fmla="*/ 9219 h 9833"/>
                  <a:gd name="csX1" fmla="*/ 1160 w 10452"/>
                  <a:gd name="csY1" fmla="*/ 521 h 9833"/>
                  <a:gd name="csX2" fmla="*/ 10442 w 10452"/>
                  <a:gd name="csY2" fmla="*/ 4870 h 9833"/>
                  <a:gd name="csX3" fmla="*/ 1160 w 10452"/>
                  <a:gd name="csY3" fmla="*/ 9219 h 9833"/>
                  <a:gd name="csX0" fmla="*/ 1110 w 10000"/>
                  <a:gd name="csY0" fmla="*/ 9248 h 9743"/>
                  <a:gd name="csX1" fmla="*/ 1110 w 10000"/>
                  <a:gd name="csY1" fmla="*/ 402 h 9743"/>
                  <a:gd name="csX2" fmla="*/ 9990 w 10000"/>
                  <a:gd name="csY2" fmla="*/ 4825 h 9743"/>
                  <a:gd name="csX3" fmla="*/ 1110 w 10000"/>
                  <a:gd name="csY3" fmla="*/ 9248 h 9743"/>
                  <a:gd name="csX0" fmla="*/ 916 w 9806"/>
                  <a:gd name="csY0" fmla="*/ 9492 h 10000"/>
                  <a:gd name="csX1" fmla="*/ 916 w 9806"/>
                  <a:gd name="csY1" fmla="*/ 413 h 10000"/>
                  <a:gd name="csX2" fmla="*/ 9796 w 9806"/>
                  <a:gd name="csY2" fmla="*/ 4952 h 10000"/>
                  <a:gd name="csX3" fmla="*/ 916 w 9806"/>
                  <a:gd name="csY3" fmla="*/ 9492 h 10000"/>
                  <a:gd name="csX0" fmla="*/ 631 w 9697"/>
                  <a:gd name="csY0" fmla="*/ 9492 h 10000"/>
                  <a:gd name="csX1" fmla="*/ 631 w 9697"/>
                  <a:gd name="csY1" fmla="*/ 413 h 10000"/>
                  <a:gd name="csX2" fmla="*/ 9687 w 9697"/>
                  <a:gd name="csY2" fmla="*/ 4952 h 10000"/>
                  <a:gd name="csX3" fmla="*/ 631 w 9697"/>
                  <a:gd name="csY3" fmla="*/ 9492 h 10000"/>
                </a:gdLst>
                <a:ahLst/>
                <a:cxnLst>
                  <a:cxn ang="0">
                    <a:pos x="csX0" y="csY0"/>
                  </a:cxn>
                  <a:cxn ang="0">
                    <a:pos x="csX1" y="csY1"/>
                  </a:cxn>
                  <a:cxn ang="0">
                    <a:pos x="csX2" y="csY2"/>
                  </a:cxn>
                  <a:cxn ang="0">
                    <a:pos x="csX3" y="csY3"/>
                  </a:cxn>
                </a:cxnLst>
                <a:rect l="l" t="t" r="r" b="b"/>
                <a:pathLst>
                  <a:path w="9697" h="10000">
                    <a:moveTo>
                      <a:pt x="631" y="9492"/>
                    </a:moveTo>
                    <a:cubicBezTo>
                      <a:pt x="-94" y="8645"/>
                      <a:pt x="-318" y="1347"/>
                      <a:pt x="631" y="413"/>
                    </a:cubicBezTo>
                    <a:cubicBezTo>
                      <a:pt x="2140" y="-344"/>
                      <a:pt x="9356" y="-650"/>
                      <a:pt x="9687" y="4952"/>
                    </a:cubicBezTo>
                    <a:cubicBezTo>
                      <a:pt x="10017" y="10554"/>
                      <a:pt x="2331" y="10468"/>
                      <a:pt x="631" y="9492"/>
                    </a:cubicBezTo>
                    <a:close/>
                  </a:path>
                </a:pathLst>
              </a:custGeom>
              <a:grpFill/>
              <a:ln w="28575">
                <a:solidFill>
                  <a:srgbClr val="3E8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pic>
          <p:nvPicPr>
            <p:cNvPr id="114" name="Graphique 113" descr="Cœur avec un remplissage uni">
              <a:extLst>
                <a:ext uri="{FF2B5EF4-FFF2-40B4-BE49-F238E27FC236}">
                  <a16:creationId xmlns:a16="http://schemas.microsoft.com/office/drawing/2014/main" id="{9732B575-EEBF-AD8E-FCA7-564774F00168}"/>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640281" y="3991976"/>
              <a:ext cx="650660" cy="650660"/>
            </a:xfrm>
            <a:prstGeom prst="rect">
              <a:avLst/>
            </a:prstGeom>
          </p:spPr>
        </p:pic>
        <p:pic>
          <p:nvPicPr>
            <p:cNvPr id="115" name="Graphique 114" descr="Poignée de main avec un remplissage uni">
              <a:extLst>
                <a:ext uri="{FF2B5EF4-FFF2-40B4-BE49-F238E27FC236}">
                  <a16:creationId xmlns:a16="http://schemas.microsoft.com/office/drawing/2014/main" id="{5BEC6425-937E-6889-EA1B-918D42DFECB8}"/>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839543" y="4243110"/>
              <a:ext cx="1049184" cy="1049184"/>
            </a:xfrm>
            <a:prstGeom prst="rect">
              <a:avLst/>
            </a:prstGeom>
          </p:spPr>
        </p:pic>
      </p:grpSp>
    </p:spTree>
    <p:extLst>
      <p:ext uri="{BB962C8B-B14F-4D97-AF65-F5344CB8AC3E}">
        <p14:creationId xmlns:p14="http://schemas.microsoft.com/office/powerpoint/2010/main" val="3888491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4"/>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4"/>
</p:tagLst>
</file>

<file path=ppt/tags/tag19.xml><?xml version="1.0" encoding="utf-8"?>
<p:tagLst xmlns:a="http://schemas.openxmlformats.org/drawingml/2006/main" xmlns:r="http://schemas.openxmlformats.org/officeDocument/2006/relationships" xmlns:p="http://schemas.openxmlformats.org/presentationml/2006/main">
  <p:tag name="NUM" val="5"/>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6"/>
</p:tagLst>
</file>

<file path=ppt/tags/tag21.xml><?xml version="1.0" encoding="utf-8"?>
<p:tagLst xmlns:a="http://schemas.openxmlformats.org/drawingml/2006/main" xmlns:r="http://schemas.openxmlformats.org/officeDocument/2006/relationships" xmlns:p="http://schemas.openxmlformats.org/presentationml/2006/main">
  <p:tag name="NUM" val="7"/>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1"/>
</p:tagLst>
</file>

<file path=ppt/tags/tag26.xml><?xml version="1.0" encoding="utf-8"?>
<p:tagLst xmlns:a="http://schemas.openxmlformats.org/drawingml/2006/main" xmlns:r="http://schemas.openxmlformats.org/officeDocument/2006/relationships" xmlns:p="http://schemas.openxmlformats.org/presentationml/2006/main">
  <p:tag name="NUM" val="2"/>
</p:tagLst>
</file>

<file path=ppt/tags/tag27.xml><?xml version="1.0" encoding="utf-8"?>
<p:tagLst xmlns:a="http://schemas.openxmlformats.org/drawingml/2006/main" xmlns:r="http://schemas.openxmlformats.org/officeDocument/2006/relationships" xmlns:p="http://schemas.openxmlformats.org/presentationml/2006/main">
  <p:tag name="NUM" val="3"/>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3"/>
</p:tagLst>
</file>

<file path=ppt/tags/tag31.xml><?xml version="1.0" encoding="utf-8"?>
<p:tagLst xmlns:a="http://schemas.openxmlformats.org/drawingml/2006/main" xmlns:r="http://schemas.openxmlformats.org/officeDocument/2006/relationships" xmlns:p="http://schemas.openxmlformats.org/presentationml/2006/main">
  <p:tag name="NUM" val="4"/>
</p:tagLst>
</file>

<file path=ppt/tags/tag32.xml><?xml version="1.0" encoding="utf-8"?>
<p:tagLst xmlns:a="http://schemas.openxmlformats.org/drawingml/2006/main" xmlns:r="http://schemas.openxmlformats.org/officeDocument/2006/relationships" xmlns:p="http://schemas.openxmlformats.org/presentationml/2006/main">
  <p:tag name="NUM" val="5"/>
</p:tagLst>
</file>

<file path=ppt/tags/tag33.xml><?xml version="1.0" encoding="utf-8"?>
<p:tagLst xmlns:a="http://schemas.openxmlformats.org/drawingml/2006/main" xmlns:r="http://schemas.openxmlformats.org/officeDocument/2006/relationships" xmlns:p="http://schemas.openxmlformats.org/presentationml/2006/main">
  <p:tag name="NUM" val="6"/>
</p:tagLst>
</file>

<file path=ppt/tags/tag34.xml><?xml version="1.0" encoding="utf-8"?>
<p:tagLst xmlns:a="http://schemas.openxmlformats.org/drawingml/2006/main" xmlns:r="http://schemas.openxmlformats.org/officeDocument/2006/relationships" xmlns:p="http://schemas.openxmlformats.org/presentationml/2006/main">
  <p:tag name="NUM" val="7"/>
</p:tagLst>
</file>

<file path=ppt/tags/tag35.xml><?xml version="1.0" encoding="utf-8"?>
<p:tagLst xmlns:a="http://schemas.openxmlformats.org/drawingml/2006/main" xmlns:r="http://schemas.openxmlformats.org/officeDocument/2006/relationships" xmlns:p="http://schemas.openxmlformats.org/presentationml/2006/main">
  <p:tag name="NUM" val="6"/>
</p:tagLst>
</file>

<file path=ppt/tags/tag36.xml><?xml version="1.0" encoding="utf-8"?>
<p:tagLst xmlns:a="http://schemas.openxmlformats.org/drawingml/2006/main" xmlns:r="http://schemas.openxmlformats.org/officeDocument/2006/relationships" xmlns:p="http://schemas.openxmlformats.org/presentationml/2006/main">
  <p:tag name="NUM" val="6"/>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2"/>
</p:tagLst>
</file>

<file path=ppt/tags/tag39.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4"/>
</p:tagLst>
</file>

<file path=ppt/tags/tag41.xml><?xml version="1.0" encoding="utf-8"?>
<p:tagLst xmlns:a="http://schemas.openxmlformats.org/drawingml/2006/main" xmlns:r="http://schemas.openxmlformats.org/officeDocument/2006/relationships" xmlns:p="http://schemas.openxmlformats.org/presentationml/2006/main">
  <p:tag name="NUM" val="3"/>
</p:tagLst>
</file>

<file path=ppt/tags/tag42.xml><?xml version="1.0" encoding="utf-8"?>
<p:tagLst xmlns:a="http://schemas.openxmlformats.org/drawingml/2006/main" xmlns:r="http://schemas.openxmlformats.org/officeDocument/2006/relationships" xmlns:p="http://schemas.openxmlformats.org/presentationml/2006/main">
  <p:tag name="NUM" val="3"/>
</p:tagLst>
</file>

<file path=ppt/tags/tag43.xml><?xml version="1.0" encoding="utf-8"?>
<p:tagLst xmlns:a="http://schemas.openxmlformats.org/drawingml/2006/main" xmlns:r="http://schemas.openxmlformats.org/officeDocument/2006/relationships" xmlns:p="http://schemas.openxmlformats.org/presentationml/2006/main">
  <p:tag name="NUM" val="3"/>
</p:tagLst>
</file>

<file path=ppt/tags/tag44.xml><?xml version="1.0" encoding="utf-8"?>
<p:tagLst xmlns:a="http://schemas.openxmlformats.org/drawingml/2006/main" xmlns:r="http://schemas.openxmlformats.org/officeDocument/2006/relationships" xmlns:p="http://schemas.openxmlformats.org/presentationml/2006/main">
  <p:tag name="NUM" val="3"/>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Thème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A69D2960428884B85B8459D9994785A" ma:contentTypeVersion="21" ma:contentTypeDescription="Crée un document." ma:contentTypeScope="" ma:versionID="02b3d9c438276670bf6d11d38ed25c80">
  <xsd:schema xmlns:xsd="http://www.w3.org/2001/XMLSchema" xmlns:xs="http://www.w3.org/2001/XMLSchema" xmlns:p="http://schemas.microsoft.com/office/2006/metadata/properties" xmlns:ns2="5f23f9c8-bac7-42ba-8538-2846167e7cde" xmlns:ns3="4089a433-1ed9-4eb1-90a2-2157aecae93d" targetNamespace="http://schemas.microsoft.com/office/2006/metadata/properties" ma:root="true" ma:fieldsID="5b114bb9a38f18e007501ec5b65c81ae" ns2:_="" ns3:_="">
    <xsd:import namespace="5f23f9c8-bac7-42ba-8538-2846167e7cde"/>
    <xsd:import namespace="4089a433-1ed9-4eb1-90a2-2157aecae93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23f9c8-bac7-42ba-8538-2846167e7cd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b7b8f9ed-6a47-431a-893d-9cdf97823e1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089a433-1ed9-4eb1-90a2-2157aecae93d" elementFormDefault="qualified">
    <xsd:import namespace="http://schemas.microsoft.com/office/2006/documentManagement/types"/>
    <xsd:import namespace="http://schemas.microsoft.com/office/infopath/2007/PartnerControls"/>
    <xsd:element name="SharedWithUsers" ma:index="17"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489030b5-b48c-427a-aebd-f98205b9d845}" ma:internalName="TaxCatchAll" ma:showField="CatchAllData" ma:web="4089a433-1ed9-4eb1-90a2-2157aecae93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f23f9c8-bac7-42ba-8538-2846167e7cde">
      <Terms xmlns="http://schemas.microsoft.com/office/infopath/2007/PartnerControls"/>
    </lcf76f155ced4ddcb4097134ff3c332f>
    <TaxCatchAll xmlns="4089a433-1ed9-4eb1-90a2-2157aecae93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69648E0-CC01-4AAB-B79B-4A6333DDA7E9}"/>
</file>

<file path=customXml/itemProps2.xml><?xml version="1.0" encoding="utf-8"?>
<ds:datastoreItem xmlns:ds="http://schemas.openxmlformats.org/officeDocument/2006/customXml" ds:itemID="{410F3497-25AA-4CED-9DB6-6A07C654AE8D}">
  <ds:schemaRefs>
    <ds:schemaRef ds:uri="4089a433-1ed9-4eb1-90a2-2157aecae93d"/>
    <ds:schemaRef ds:uri="5f23f9c8-bac7-42ba-8538-2846167e7cd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B072D7D5-7890-4F1A-9827-729A782895AD}">
  <ds:schemaRefs>
    <ds:schemaRef ds:uri="http://schemas.microsoft.com/sharepoint/v3/contenttype/forms"/>
  </ds:schemaRefs>
</ds:datastoreItem>
</file>

<file path=docMetadata/LabelInfo.xml><?xml version="1.0" encoding="utf-8"?>
<clbl:labelList xmlns:clbl="http://schemas.microsoft.com/office/2020/mipLabelMetadata">
  <clbl:label id="{7fd4a593-d1c1-4895-90b9-cb25bd74e830}" enabled="0" method="" siteId="{7fd4a593-d1c1-4895-90b9-cb25bd74e830}" removed="1"/>
</clbl:labelList>
</file>

<file path=docProps/app.xml><?xml version="1.0" encoding="utf-8"?>
<Properties xmlns="http://schemas.openxmlformats.org/officeDocument/2006/extended-properties" xmlns:vt="http://schemas.openxmlformats.org/officeDocument/2006/docPropsVTypes">
  <Template>Office Theme</Template>
  <TotalTime>0</TotalTime>
  <Words>1390</Words>
  <Application>Microsoft Office PowerPoint</Application>
  <PresentationFormat>Grand écran</PresentationFormat>
  <Paragraphs>179</Paragraphs>
  <Slides>10</Slides>
  <Notes>10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10</vt:i4>
      </vt:variant>
    </vt:vector>
  </HeadingPairs>
  <TitlesOfParts>
    <vt:vector size="19" baseType="lpstr">
      <vt:lpstr>Aptos</vt:lpstr>
      <vt:lpstr>Aptos Display</vt:lpstr>
      <vt:lpstr>Arial</vt:lpstr>
      <vt:lpstr>Arial Unicode MS</vt:lpstr>
      <vt:lpstr>Calibri</vt:lpstr>
      <vt:lpstr>Helvetica</vt:lpstr>
      <vt:lpstr>Open Sans</vt:lpstr>
      <vt:lpstr>Open Sans Semibold</vt:lpstr>
      <vt:lpstr>Thème Office</vt:lpstr>
      <vt:lpstr>Présentation PowerPoint</vt:lpstr>
      <vt:lpstr>Question 1</vt:lpstr>
      <vt:lpstr>Question 2</vt:lpstr>
      <vt:lpstr>Présentation PowerPoint</vt:lpstr>
      <vt:lpstr>Présentation PowerPoint</vt:lpstr>
      <vt:lpstr>True or false?</vt:lpstr>
      <vt:lpstr>True or false?</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Karine Potvin</dc:creator>
  <cp:lastModifiedBy>Véronique Méthé-Crozat</cp:lastModifiedBy>
  <cp:revision>1</cp:revision>
  <dcterms:created xsi:type="dcterms:W3CDTF">2024-04-03T12:35:10Z</dcterms:created>
  <dcterms:modified xsi:type="dcterms:W3CDTF">2026-08-18T14:44:34Z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0x0101005A69D2960428884B85B8459D9994785A</vt:lpwstr>
  </property>
</Properties>
</file>