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4.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8.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9.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10.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1.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12.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notesSlides/notesSlide13.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4.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15.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16.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17.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18.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19.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notesSlides/notesSlide20.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notesSlides/notesSlide21.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notesSlides/notesSlide22.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23.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30"/>
  </p:notesMasterIdLst>
  <p:handoutMasterIdLst>
    <p:handoutMasterId r:id="rId31"/>
  </p:handoutMasterIdLst>
  <p:sldIdLst>
    <p:sldId id="390" r:id="rId5"/>
    <p:sldId id="391" r:id="rId6"/>
    <p:sldId id="336" r:id="rId7"/>
    <p:sldId id="393" r:id="rId8"/>
    <p:sldId id="341" r:id="rId9"/>
    <p:sldId id="342" r:id="rId10"/>
    <p:sldId id="343" r:id="rId11"/>
    <p:sldId id="345" r:id="rId12"/>
    <p:sldId id="346" r:id="rId13"/>
    <p:sldId id="347" r:id="rId14"/>
    <p:sldId id="396" r:id="rId15"/>
    <p:sldId id="348" r:id="rId16"/>
    <p:sldId id="405" r:id="rId17"/>
    <p:sldId id="406" r:id="rId18"/>
    <p:sldId id="344" r:id="rId19"/>
    <p:sldId id="394" r:id="rId20"/>
    <p:sldId id="414" r:id="rId21"/>
    <p:sldId id="413" r:id="rId22"/>
    <p:sldId id="404" r:id="rId23"/>
    <p:sldId id="407" r:id="rId24"/>
    <p:sldId id="397" r:id="rId25"/>
    <p:sldId id="398" r:id="rId26"/>
    <p:sldId id="401" r:id="rId27"/>
    <p:sldId id="402" r:id="rId28"/>
    <p:sldId id="415"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59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17A47C-DCFB-DA6D-4DF2-4406BFE8D491}" name="Catherine Lebossé" initials="CL" userId="S::clebosse@electionsquebec.qc.ca::ed73c8c4-4b80-4d34-8775-49acab88a2c9" providerId="AD"/>
  <p188:author id="{E77CDD93-0153-5D11-BB3E-418D66128139}" name="Geneviève Bouchard" initials="GB" userId="S::GBouchard@electionsquebec.qc.ca::757ebc68-1dc3-4f85-b31d-f68c42929306" providerId="AD"/>
  <p188:author id="{6E1F14B9-4BFB-BC01-5CB4-C80239A1BCD8}" name="Catherine Lebossé" initials="CL" userId="S::CLebosse@electionsquebec.qc.ca::ed73c8c4-4b80-4d34-8775-49acab88a2c9" providerId="AD"/>
  <p188:author id="{16C31FDB-ADD4-0224-4436-8D0DDE49FF21}" name="Élyse Bolduc" initials="ÉB" userId="S::EBolduc@electionsquebec.qc.ca::ed6222db-4b41-4fc8-8cab-0923c08fa00f" providerId="AD"/>
  <p188:author id="{E9FBF8DD-028C-0688-5966-47125A3E11F7}" name="Véronique Méthé-Crozat" initials="VM" userId="S::VMCrozat@electionsquebec.qc.ca::de01eaef-a73b-4f79-9c50-a8ee2910c1d2" providerId="AD"/>
  <p188:author id="{08F42DF3-785F-84D0-D0AA-D1A4D154FE3C}" name="Élaine Lajoie" initials="ÉL" userId="S::ELajoie@electionsquebec.qc.ca::1ce40b26-d8b2-4248-b96e-5e08603a415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00A9A4"/>
    <a:srgbClr val="E8F2F3"/>
    <a:srgbClr val="8ECF70"/>
    <a:srgbClr val="FFFFFF"/>
    <a:srgbClr val="F2E6E6"/>
    <a:srgbClr val="F9F0F1"/>
    <a:srgbClr val="F5F0F4"/>
    <a:srgbClr val="E8F2F1"/>
    <a:srgbClr val="F3F7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899"/>
    <p:restoredTop sz="54116" autoAdjust="0"/>
  </p:normalViewPr>
  <p:slideViewPr>
    <p:cSldViewPr snapToGrid="0">
      <p:cViewPr varScale="1">
        <p:scale>
          <a:sx n="60" d="100"/>
          <a:sy n="60" d="100"/>
        </p:scale>
        <p:origin x="1980" y="60"/>
      </p:cViewPr>
      <p:guideLst>
        <p:guide orient="horz" pos="2160"/>
        <p:guide pos="597"/>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neviève Bouchard" userId="757ebc68-1dc3-4f85-b31d-f68c42929306" providerId="ADAL" clId="{4DE29C7C-276A-4BE9-855D-63C15CEB2D13}"/>
    <pc:docChg chg="modSld">
      <pc:chgData name="Geneviève Bouchard" userId="757ebc68-1dc3-4f85-b31d-f68c42929306" providerId="ADAL" clId="{4DE29C7C-276A-4BE9-855D-63C15CEB2D13}" dt="2026-08-06T20:02:43.389" v="76"/>
      <pc:docMkLst>
        <pc:docMk/>
      </pc:docMkLst>
      <pc:sldChg chg="modSp mod">
        <pc:chgData name="Geneviève Bouchard" userId="757ebc68-1dc3-4f85-b31d-f68c42929306" providerId="ADAL" clId="{4DE29C7C-276A-4BE9-855D-63C15CEB2D13}" dt="2026-08-06T20:01:43.853" v="63" actId="20577"/>
        <pc:sldMkLst>
          <pc:docMk/>
          <pc:sldMk cId="2713229714" sldId="344"/>
        </pc:sldMkLst>
        <pc:spChg chg="mod">
          <ac:chgData name="Geneviève Bouchard" userId="757ebc68-1dc3-4f85-b31d-f68c42929306" providerId="ADAL" clId="{4DE29C7C-276A-4BE9-855D-63C15CEB2D13}" dt="2026-08-06T20:01:43.853" v="63" actId="20577"/>
          <ac:spMkLst>
            <pc:docMk/>
            <pc:sldMk cId="2713229714" sldId="344"/>
            <ac:spMk id="4" creationId="{320328BE-B1D6-CC0D-1B4D-20E76BFB579E}"/>
          </ac:spMkLst>
        </pc:spChg>
      </pc:sldChg>
      <pc:sldChg chg="modNotesTx">
        <pc:chgData name="Geneviève Bouchard" userId="757ebc68-1dc3-4f85-b31d-f68c42929306" providerId="ADAL" clId="{4DE29C7C-276A-4BE9-855D-63C15CEB2D13}" dt="2026-08-06T19:55:04.655" v="23" actId="20577"/>
        <pc:sldMkLst>
          <pc:docMk/>
          <pc:sldMk cId="1479123846" sldId="346"/>
        </pc:sldMkLst>
      </pc:sldChg>
      <pc:sldChg chg="modNotesTx">
        <pc:chgData name="Geneviève Bouchard" userId="757ebc68-1dc3-4f85-b31d-f68c42929306" providerId="ADAL" clId="{4DE29C7C-276A-4BE9-855D-63C15CEB2D13}" dt="2026-08-06T20:00:12.746" v="40" actId="20577"/>
        <pc:sldMkLst>
          <pc:docMk/>
          <pc:sldMk cId="1741842876" sldId="348"/>
        </pc:sldMkLst>
      </pc:sldChg>
      <pc:sldChg chg="modSp">
        <pc:chgData name="Geneviève Bouchard" userId="757ebc68-1dc3-4f85-b31d-f68c42929306" providerId="ADAL" clId="{4DE29C7C-276A-4BE9-855D-63C15CEB2D13}" dt="2026-08-06T19:45:15.027" v="0" actId="20577"/>
        <pc:sldMkLst>
          <pc:docMk/>
          <pc:sldMk cId="686835716" sldId="393"/>
        </pc:sldMkLst>
        <pc:spChg chg="mod">
          <ac:chgData name="Geneviève Bouchard" userId="757ebc68-1dc3-4f85-b31d-f68c42929306" providerId="ADAL" clId="{4DE29C7C-276A-4BE9-855D-63C15CEB2D13}" dt="2026-08-06T19:45:15.027" v="0" actId="20577"/>
          <ac:spMkLst>
            <pc:docMk/>
            <pc:sldMk cId="686835716" sldId="393"/>
            <ac:spMk id="19" creationId="{68CD5F19-98D7-8D0B-6AD7-B83758F40B60}"/>
          </ac:spMkLst>
        </pc:spChg>
      </pc:sldChg>
      <pc:sldChg chg="modSp">
        <pc:chgData name="Geneviève Bouchard" userId="757ebc68-1dc3-4f85-b31d-f68c42929306" providerId="ADAL" clId="{4DE29C7C-276A-4BE9-855D-63C15CEB2D13}" dt="2026-08-06T20:01:52.939" v="64"/>
        <pc:sldMkLst>
          <pc:docMk/>
          <pc:sldMk cId="4102991656" sldId="394"/>
        </pc:sldMkLst>
        <pc:spChg chg="mod">
          <ac:chgData name="Geneviève Bouchard" userId="757ebc68-1dc3-4f85-b31d-f68c42929306" providerId="ADAL" clId="{4DE29C7C-276A-4BE9-855D-63C15CEB2D13}" dt="2026-08-06T20:01:52.939" v="64"/>
          <ac:spMkLst>
            <pc:docMk/>
            <pc:sldMk cId="4102991656" sldId="394"/>
            <ac:spMk id="4" creationId="{50BF9397-30C5-0970-9095-BD1E31169AF3}"/>
          </ac:spMkLst>
        </pc:spChg>
      </pc:sldChg>
      <pc:sldChg chg="modSp mod">
        <pc:chgData name="Geneviève Bouchard" userId="757ebc68-1dc3-4f85-b31d-f68c42929306" providerId="ADAL" clId="{4DE29C7C-276A-4BE9-855D-63C15CEB2D13}" dt="2026-08-06T20:02:26.657" v="72" actId="20577"/>
        <pc:sldMkLst>
          <pc:docMk/>
          <pc:sldMk cId="1063299774" sldId="397"/>
        </pc:sldMkLst>
        <pc:spChg chg="mod">
          <ac:chgData name="Geneviève Bouchard" userId="757ebc68-1dc3-4f85-b31d-f68c42929306" providerId="ADAL" clId="{4DE29C7C-276A-4BE9-855D-63C15CEB2D13}" dt="2026-08-06T20:02:26.657" v="72" actId="20577"/>
          <ac:spMkLst>
            <pc:docMk/>
            <pc:sldMk cId="1063299774" sldId="397"/>
            <ac:spMk id="4" creationId="{3337FE84-D909-0870-9533-C1CC78147B43}"/>
          </ac:spMkLst>
        </pc:spChg>
      </pc:sldChg>
      <pc:sldChg chg="modSp">
        <pc:chgData name="Geneviève Bouchard" userId="757ebc68-1dc3-4f85-b31d-f68c42929306" providerId="ADAL" clId="{4DE29C7C-276A-4BE9-855D-63C15CEB2D13}" dt="2026-08-06T20:02:32" v="73"/>
        <pc:sldMkLst>
          <pc:docMk/>
          <pc:sldMk cId="1337566685" sldId="398"/>
        </pc:sldMkLst>
        <pc:spChg chg="mod">
          <ac:chgData name="Geneviève Bouchard" userId="757ebc68-1dc3-4f85-b31d-f68c42929306" providerId="ADAL" clId="{4DE29C7C-276A-4BE9-855D-63C15CEB2D13}" dt="2026-08-06T20:02:32" v="73"/>
          <ac:spMkLst>
            <pc:docMk/>
            <pc:sldMk cId="1337566685" sldId="398"/>
            <ac:spMk id="7" creationId="{0670C8D9-46EB-41A0-65ED-7692779D61FB}"/>
          </ac:spMkLst>
        </pc:spChg>
      </pc:sldChg>
      <pc:sldChg chg="modSp mod">
        <pc:chgData name="Geneviève Bouchard" userId="757ebc68-1dc3-4f85-b31d-f68c42929306" providerId="ADAL" clId="{4DE29C7C-276A-4BE9-855D-63C15CEB2D13}" dt="2026-08-06T20:02:38.614" v="75" actId="20577"/>
        <pc:sldMkLst>
          <pc:docMk/>
          <pc:sldMk cId="3375323216" sldId="401"/>
        </pc:sldMkLst>
        <pc:spChg chg="mod">
          <ac:chgData name="Geneviève Bouchard" userId="757ebc68-1dc3-4f85-b31d-f68c42929306" providerId="ADAL" clId="{4DE29C7C-276A-4BE9-855D-63C15CEB2D13}" dt="2026-08-06T20:02:38.614" v="75" actId="20577"/>
          <ac:spMkLst>
            <pc:docMk/>
            <pc:sldMk cId="3375323216" sldId="401"/>
            <ac:spMk id="4" creationId="{10EEB5F5-B812-050F-EDC0-EF52374CA960}"/>
          </ac:spMkLst>
        </pc:spChg>
      </pc:sldChg>
      <pc:sldChg chg="modSp">
        <pc:chgData name="Geneviève Bouchard" userId="757ebc68-1dc3-4f85-b31d-f68c42929306" providerId="ADAL" clId="{4DE29C7C-276A-4BE9-855D-63C15CEB2D13}" dt="2026-08-06T20:02:43.389" v="76"/>
        <pc:sldMkLst>
          <pc:docMk/>
          <pc:sldMk cId="2798444013" sldId="402"/>
        </pc:sldMkLst>
        <pc:spChg chg="mod">
          <ac:chgData name="Geneviève Bouchard" userId="757ebc68-1dc3-4f85-b31d-f68c42929306" providerId="ADAL" clId="{4DE29C7C-276A-4BE9-855D-63C15CEB2D13}" dt="2026-08-06T20:02:43.389" v="76"/>
          <ac:spMkLst>
            <pc:docMk/>
            <pc:sldMk cId="2798444013" sldId="402"/>
            <ac:spMk id="4" creationId="{D664FB52-F5EA-22D2-2009-AC58C0E9D66E}"/>
          </ac:spMkLst>
        </pc:spChg>
      </pc:sldChg>
      <pc:sldChg chg="modSp mod">
        <pc:chgData name="Geneviève Bouchard" userId="757ebc68-1dc3-4f85-b31d-f68c42929306" providerId="ADAL" clId="{4DE29C7C-276A-4BE9-855D-63C15CEB2D13}" dt="2026-08-06T20:02:15.875" v="69" actId="20577"/>
        <pc:sldMkLst>
          <pc:docMk/>
          <pc:sldMk cId="1946555099" sldId="404"/>
        </pc:sldMkLst>
        <pc:spChg chg="mod">
          <ac:chgData name="Geneviève Bouchard" userId="757ebc68-1dc3-4f85-b31d-f68c42929306" providerId="ADAL" clId="{4DE29C7C-276A-4BE9-855D-63C15CEB2D13}" dt="2026-08-06T20:02:15.875" v="69" actId="20577"/>
          <ac:spMkLst>
            <pc:docMk/>
            <pc:sldMk cId="1946555099" sldId="404"/>
            <ac:spMk id="4" creationId="{83B102FF-A81F-14B3-B373-16EE1BD400BE}"/>
          </ac:spMkLst>
        </pc:spChg>
      </pc:sldChg>
      <pc:sldChg chg="modSp mod">
        <pc:chgData name="Geneviève Bouchard" userId="757ebc68-1dc3-4f85-b31d-f68c42929306" providerId="ADAL" clId="{4DE29C7C-276A-4BE9-855D-63C15CEB2D13}" dt="2026-08-06T20:01:22.768" v="59" actId="20577"/>
        <pc:sldMkLst>
          <pc:docMk/>
          <pc:sldMk cId="3275955155" sldId="405"/>
        </pc:sldMkLst>
        <pc:spChg chg="mod">
          <ac:chgData name="Geneviève Bouchard" userId="757ebc68-1dc3-4f85-b31d-f68c42929306" providerId="ADAL" clId="{4DE29C7C-276A-4BE9-855D-63C15CEB2D13}" dt="2026-08-06T20:01:22.768" v="59" actId="20577"/>
          <ac:spMkLst>
            <pc:docMk/>
            <pc:sldMk cId="3275955155" sldId="405"/>
            <ac:spMk id="13" creationId="{96E846BC-5A56-03BF-8FE9-25A6FB65AE69}"/>
          </ac:spMkLst>
        </pc:spChg>
      </pc:sldChg>
      <pc:sldChg chg="modSp">
        <pc:chgData name="Geneviève Bouchard" userId="757ebc68-1dc3-4f85-b31d-f68c42929306" providerId="ADAL" clId="{4DE29C7C-276A-4BE9-855D-63C15CEB2D13}" dt="2026-08-06T20:01:35.633" v="60"/>
        <pc:sldMkLst>
          <pc:docMk/>
          <pc:sldMk cId="2608033312" sldId="406"/>
        </pc:sldMkLst>
        <pc:spChg chg="mod">
          <ac:chgData name="Geneviève Bouchard" userId="757ebc68-1dc3-4f85-b31d-f68c42929306" providerId="ADAL" clId="{4DE29C7C-276A-4BE9-855D-63C15CEB2D13}" dt="2026-08-06T20:01:35.633" v="60"/>
          <ac:spMkLst>
            <pc:docMk/>
            <pc:sldMk cId="2608033312" sldId="406"/>
            <ac:spMk id="9" creationId="{3265CC85-B177-011C-E777-F3C2688042EA}"/>
          </ac:spMkLst>
        </pc:spChg>
      </pc:sldChg>
      <pc:sldChg chg="modSp">
        <pc:chgData name="Geneviève Bouchard" userId="757ebc68-1dc3-4f85-b31d-f68c42929306" providerId="ADAL" clId="{4DE29C7C-276A-4BE9-855D-63C15CEB2D13}" dt="2026-08-06T20:02:20.490" v="70"/>
        <pc:sldMkLst>
          <pc:docMk/>
          <pc:sldMk cId="705326650" sldId="407"/>
        </pc:sldMkLst>
        <pc:spChg chg="mod">
          <ac:chgData name="Geneviève Bouchard" userId="757ebc68-1dc3-4f85-b31d-f68c42929306" providerId="ADAL" clId="{4DE29C7C-276A-4BE9-855D-63C15CEB2D13}" dt="2026-08-06T20:02:20.490" v="70"/>
          <ac:spMkLst>
            <pc:docMk/>
            <pc:sldMk cId="705326650" sldId="407"/>
            <ac:spMk id="4" creationId="{3A1BC536-2A54-FB3D-02C0-D4E430536B88}"/>
          </ac:spMkLst>
        </pc:spChg>
      </pc:sldChg>
      <pc:sldChg chg="modSp">
        <pc:chgData name="Geneviève Bouchard" userId="757ebc68-1dc3-4f85-b31d-f68c42929306" providerId="ADAL" clId="{4DE29C7C-276A-4BE9-855D-63C15CEB2D13}" dt="2026-08-06T20:02:08.483" v="67"/>
        <pc:sldMkLst>
          <pc:docMk/>
          <pc:sldMk cId="3814816355" sldId="413"/>
        </pc:sldMkLst>
        <pc:spChg chg="mod">
          <ac:chgData name="Geneviève Bouchard" userId="757ebc68-1dc3-4f85-b31d-f68c42929306" providerId="ADAL" clId="{4DE29C7C-276A-4BE9-855D-63C15CEB2D13}" dt="2026-08-06T20:02:08.483" v="67"/>
          <ac:spMkLst>
            <pc:docMk/>
            <pc:sldMk cId="3814816355" sldId="413"/>
            <ac:spMk id="4" creationId="{37D77175-73CF-62EE-CB6D-BC1C63D44BF4}"/>
          </ac:spMkLst>
        </pc:spChg>
      </pc:sldChg>
      <pc:sldChg chg="modSp mod">
        <pc:chgData name="Geneviève Bouchard" userId="757ebc68-1dc3-4f85-b31d-f68c42929306" providerId="ADAL" clId="{4DE29C7C-276A-4BE9-855D-63C15CEB2D13}" dt="2026-08-06T20:02:01.302" v="66" actId="20577"/>
        <pc:sldMkLst>
          <pc:docMk/>
          <pc:sldMk cId="1727309296" sldId="414"/>
        </pc:sldMkLst>
        <pc:spChg chg="mod">
          <ac:chgData name="Geneviève Bouchard" userId="757ebc68-1dc3-4f85-b31d-f68c42929306" providerId="ADAL" clId="{4DE29C7C-276A-4BE9-855D-63C15CEB2D13}" dt="2026-08-06T20:02:01.302" v="66" actId="20577"/>
          <ac:spMkLst>
            <pc:docMk/>
            <pc:sldMk cId="1727309296" sldId="414"/>
            <ac:spMk id="4" creationId="{05DEAAA9-9F43-C922-59B1-0ED0A02A2B74}"/>
          </ac:spMkLst>
        </pc:spChg>
      </pc:sldChg>
    </pc:docChg>
  </pc:docChgLst>
  <pc:docChgLst>
    <pc:chgData name="Élyse Bolduc" userId="ed6222db-4b41-4fc8-8cab-0923c08fa00f" providerId="ADAL" clId="{29C7CEEE-FC7E-497A-85B9-2C056DF0E025}"/>
    <pc:docChg chg="undo custSel modSld">
      <pc:chgData name="Élyse Bolduc" userId="ed6222db-4b41-4fc8-8cab-0923c08fa00f" providerId="ADAL" clId="{29C7CEEE-FC7E-497A-85B9-2C056DF0E025}" dt="2026-08-17T13:03:23.118" v="441" actId="478"/>
      <pc:docMkLst>
        <pc:docMk/>
      </pc:docMkLst>
      <pc:sldChg chg="addSp delSp modSp mod">
        <pc:chgData name="Élyse Bolduc" userId="ed6222db-4b41-4fc8-8cab-0923c08fa00f" providerId="ADAL" clId="{29C7CEEE-FC7E-497A-85B9-2C056DF0E025}" dt="2026-08-17T12:47:50.527" v="120" actId="242"/>
        <pc:sldMkLst>
          <pc:docMk/>
          <pc:sldMk cId="79107306" sldId="391"/>
        </pc:sldMkLst>
        <pc:spChg chg="mod ord">
          <ac:chgData name="Élyse Bolduc" userId="ed6222db-4b41-4fc8-8cab-0923c08fa00f" providerId="ADAL" clId="{29C7CEEE-FC7E-497A-85B9-2C056DF0E025}" dt="2026-08-17T12:47:50.527" v="120" actId="242"/>
          <ac:spMkLst>
            <pc:docMk/>
            <pc:sldMk cId="79107306" sldId="391"/>
            <ac:spMk id="5" creationId="{B83323C2-9ED8-6AC6-3FCA-0CA65B7CF511}"/>
          </ac:spMkLst>
        </pc:spChg>
        <pc:graphicFrameChg chg="del">
          <ac:chgData name="Élyse Bolduc" userId="ed6222db-4b41-4fc8-8cab-0923c08fa00f" providerId="ADAL" clId="{29C7CEEE-FC7E-497A-85B9-2C056DF0E025}" dt="2026-08-17T12:39:02.658" v="4" actId="478"/>
          <ac:graphicFrameMkLst>
            <pc:docMk/>
            <pc:sldMk cId="79107306" sldId="391"/>
            <ac:graphicFrameMk id="4" creationId="{80C9D02D-9F20-F8AA-B094-A5A172637C1C}"/>
          </ac:graphicFrameMkLst>
        </pc:graphicFrameChg>
        <pc:picChg chg="add mod">
          <ac:chgData name="Élyse Bolduc" userId="ed6222db-4b41-4fc8-8cab-0923c08fa00f" providerId="ADAL" clId="{29C7CEEE-FC7E-497A-85B9-2C056DF0E025}" dt="2026-08-17T12:47:05.779" v="108" actId="1076"/>
          <ac:picMkLst>
            <pc:docMk/>
            <pc:sldMk cId="79107306" sldId="391"/>
            <ac:picMk id="3" creationId="{9DC2AAC0-5616-1631-FB34-EC74C11816AD}"/>
          </ac:picMkLst>
        </pc:picChg>
      </pc:sldChg>
      <pc:sldChg chg="addSp delSp modSp mod modAnim">
        <pc:chgData name="Élyse Bolduc" userId="ed6222db-4b41-4fc8-8cab-0923c08fa00f" providerId="ADAL" clId="{29C7CEEE-FC7E-497A-85B9-2C056DF0E025}" dt="2026-08-17T13:03:23.118" v="441" actId="478"/>
        <pc:sldMkLst>
          <pc:docMk/>
          <pc:sldMk cId="686835716" sldId="393"/>
        </pc:sldMkLst>
        <pc:spChg chg="mod">
          <ac:chgData name="Élyse Bolduc" userId="ed6222db-4b41-4fc8-8cab-0923c08fa00f" providerId="ADAL" clId="{29C7CEEE-FC7E-497A-85B9-2C056DF0E025}" dt="2026-08-17T12:59:06.956" v="264" actId="255"/>
          <ac:spMkLst>
            <pc:docMk/>
            <pc:sldMk cId="686835716" sldId="393"/>
            <ac:spMk id="2" creationId="{A39F9DA9-730E-AE81-8E02-F8AC370CFE32}"/>
          </ac:spMkLst>
        </pc:spChg>
        <pc:spChg chg="mod">
          <ac:chgData name="Élyse Bolduc" userId="ed6222db-4b41-4fc8-8cab-0923c08fa00f" providerId="ADAL" clId="{29C7CEEE-FC7E-497A-85B9-2C056DF0E025}" dt="2026-08-17T12:59:06.956" v="264" actId="255"/>
          <ac:spMkLst>
            <pc:docMk/>
            <pc:sldMk cId="686835716" sldId="393"/>
            <ac:spMk id="3" creationId="{485FBB11-2932-2974-7EBF-D5AEFEA4C62D}"/>
          </ac:spMkLst>
        </pc:spChg>
        <pc:spChg chg="del mod">
          <ac:chgData name="Élyse Bolduc" userId="ed6222db-4b41-4fc8-8cab-0923c08fa00f" providerId="ADAL" clId="{29C7CEEE-FC7E-497A-85B9-2C056DF0E025}" dt="2026-08-17T12:48:01.649" v="121" actId="478"/>
          <ac:spMkLst>
            <pc:docMk/>
            <pc:sldMk cId="686835716" sldId="393"/>
            <ac:spMk id="5" creationId="{44684B8D-F3A1-7026-541B-2F6DBC7B4F0D}"/>
          </ac:spMkLst>
        </pc:spChg>
        <pc:spChg chg="mod">
          <ac:chgData name="Élyse Bolduc" userId="ed6222db-4b41-4fc8-8cab-0923c08fa00f" providerId="ADAL" clId="{29C7CEEE-FC7E-497A-85B9-2C056DF0E025}" dt="2026-08-17T12:59:06.956" v="264" actId="255"/>
          <ac:spMkLst>
            <pc:docMk/>
            <pc:sldMk cId="686835716" sldId="393"/>
            <ac:spMk id="6" creationId="{834093C4-CCA9-09D9-5E33-7F149D5E2C9A}"/>
          </ac:spMkLst>
        </pc:spChg>
        <pc:spChg chg="mod">
          <ac:chgData name="Élyse Bolduc" userId="ed6222db-4b41-4fc8-8cab-0923c08fa00f" providerId="ADAL" clId="{29C7CEEE-FC7E-497A-85B9-2C056DF0E025}" dt="2026-08-17T12:59:46.512" v="302" actId="1038"/>
          <ac:spMkLst>
            <pc:docMk/>
            <pc:sldMk cId="686835716" sldId="393"/>
            <ac:spMk id="7" creationId="{1E1E299E-B3BA-ECE7-A206-90DE782FAC06}"/>
          </ac:spMkLst>
        </pc:spChg>
        <pc:spChg chg="mod">
          <ac:chgData name="Élyse Bolduc" userId="ed6222db-4b41-4fc8-8cab-0923c08fa00f" providerId="ADAL" clId="{29C7CEEE-FC7E-497A-85B9-2C056DF0E025}" dt="2026-08-17T13:00:12.711" v="328" actId="1036"/>
          <ac:spMkLst>
            <pc:docMk/>
            <pc:sldMk cId="686835716" sldId="393"/>
            <ac:spMk id="9" creationId="{C799A0E9-5AA5-55EF-C397-48B16B70E124}"/>
          </ac:spMkLst>
        </pc:spChg>
        <pc:spChg chg="mod">
          <ac:chgData name="Élyse Bolduc" userId="ed6222db-4b41-4fc8-8cab-0923c08fa00f" providerId="ADAL" clId="{29C7CEEE-FC7E-497A-85B9-2C056DF0E025}" dt="2026-08-17T12:59:46.512" v="302" actId="1038"/>
          <ac:spMkLst>
            <pc:docMk/>
            <pc:sldMk cId="686835716" sldId="393"/>
            <ac:spMk id="10" creationId="{5F596DC1-3831-2714-E9A8-306316030689}"/>
          </ac:spMkLst>
        </pc:spChg>
        <pc:spChg chg="mod">
          <ac:chgData name="Élyse Bolduc" userId="ed6222db-4b41-4fc8-8cab-0923c08fa00f" providerId="ADAL" clId="{29C7CEEE-FC7E-497A-85B9-2C056DF0E025}" dt="2026-08-17T12:59:46.512" v="302" actId="1038"/>
          <ac:spMkLst>
            <pc:docMk/>
            <pc:sldMk cId="686835716" sldId="393"/>
            <ac:spMk id="12" creationId="{6B57D10A-90D4-E5C3-FE25-23F6E06DFAF8}"/>
          </ac:spMkLst>
        </pc:spChg>
        <pc:spChg chg="mod">
          <ac:chgData name="Élyse Bolduc" userId="ed6222db-4b41-4fc8-8cab-0923c08fa00f" providerId="ADAL" clId="{29C7CEEE-FC7E-497A-85B9-2C056DF0E025}" dt="2026-08-17T12:59:46.512" v="302" actId="1038"/>
          <ac:spMkLst>
            <pc:docMk/>
            <pc:sldMk cId="686835716" sldId="393"/>
            <ac:spMk id="13" creationId="{5B5F478B-FA2C-CE87-539D-DC19E86A3964}"/>
          </ac:spMkLst>
        </pc:spChg>
        <pc:spChg chg="add">
          <ac:chgData name="Élyse Bolduc" userId="ed6222db-4b41-4fc8-8cab-0923c08fa00f" providerId="ADAL" clId="{29C7CEEE-FC7E-497A-85B9-2C056DF0E025}" dt="2026-08-17T12:48:02.136" v="122" actId="22"/>
          <ac:spMkLst>
            <pc:docMk/>
            <pc:sldMk cId="686835716" sldId="393"/>
            <ac:spMk id="15" creationId="{C749EDC7-BA6F-9C62-DABC-DEAD7A93335A}"/>
          </ac:spMkLst>
        </pc:spChg>
        <pc:spChg chg="mod">
          <ac:chgData name="Élyse Bolduc" userId="ed6222db-4b41-4fc8-8cab-0923c08fa00f" providerId="ADAL" clId="{29C7CEEE-FC7E-497A-85B9-2C056DF0E025}" dt="2026-08-17T12:59:46.512" v="302" actId="1038"/>
          <ac:spMkLst>
            <pc:docMk/>
            <pc:sldMk cId="686835716" sldId="393"/>
            <ac:spMk id="18" creationId="{56D6395B-6E4F-A231-876C-87C8F3AD9A3E}"/>
          </ac:spMkLst>
        </pc:spChg>
        <pc:spChg chg="mod">
          <ac:chgData name="Élyse Bolduc" userId="ed6222db-4b41-4fc8-8cab-0923c08fa00f" providerId="ADAL" clId="{29C7CEEE-FC7E-497A-85B9-2C056DF0E025}" dt="2026-08-17T13:01:53.752" v="397" actId="1038"/>
          <ac:spMkLst>
            <pc:docMk/>
            <pc:sldMk cId="686835716" sldId="393"/>
            <ac:spMk id="19" creationId="{68CD5F19-98D7-8D0B-6AD7-B83758F40B60}"/>
          </ac:spMkLst>
        </pc:spChg>
        <pc:spChg chg="mod">
          <ac:chgData name="Élyse Bolduc" userId="ed6222db-4b41-4fc8-8cab-0923c08fa00f" providerId="ADAL" clId="{29C7CEEE-FC7E-497A-85B9-2C056DF0E025}" dt="2026-08-17T13:01:53.752" v="397" actId="1038"/>
          <ac:spMkLst>
            <pc:docMk/>
            <pc:sldMk cId="686835716" sldId="393"/>
            <ac:spMk id="20" creationId="{004430E4-C1FF-27D3-47B1-7DC0B2AC4DE4}"/>
          </ac:spMkLst>
        </pc:spChg>
        <pc:spChg chg="mod">
          <ac:chgData name="Élyse Bolduc" userId="ed6222db-4b41-4fc8-8cab-0923c08fa00f" providerId="ADAL" clId="{29C7CEEE-FC7E-497A-85B9-2C056DF0E025}" dt="2026-08-17T13:01:53.752" v="397" actId="1038"/>
          <ac:spMkLst>
            <pc:docMk/>
            <pc:sldMk cId="686835716" sldId="393"/>
            <ac:spMk id="21" creationId="{4CA4817D-3924-546B-39F7-DABC746AE116}"/>
          </ac:spMkLst>
        </pc:spChg>
        <pc:spChg chg="mod">
          <ac:chgData name="Élyse Bolduc" userId="ed6222db-4b41-4fc8-8cab-0923c08fa00f" providerId="ADAL" clId="{29C7CEEE-FC7E-497A-85B9-2C056DF0E025}" dt="2026-08-17T13:01:53.752" v="397" actId="1038"/>
          <ac:spMkLst>
            <pc:docMk/>
            <pc:sldMk cId="686835716" sldId="393"/>
            <ac:spMk id="22" creationId="{129AFCBD-5481-E9CC-46A1-22EDC094E66D}"/>
          </ac:spMkLst>
        </pc:spChg>
        <pc:spChg chg="mod">
          <ac:chgData name="Élyse Bolduc" userId="ed6222db-4b41-4fc8-8cab-0923c08fa00f" providerId="ADAL" clId="{29C7CEEE-FC7E-497A-85B9-2C056DF0E025}" dt="2026-08-17T13:01:53.752" v="397" actId="1038"/>
          <ac:spMkLst>
            <pc:docMk/>
            <pc:sldMk cId="686835716" sldId="393"/>
            <ac:spMk id="23" creationId="{60E0D991-43B9-31F6-F244-95D4F9C0F455}"/>
          </ac:spMkLst>
        </pc:spChg>
        <pc:spChg chg="mod">
          <ac:chgData name="Élyse Bolduc" userId="ed6222db-4b41-4fc8-8cab-0923c08fa00f" providerId="ADAL" clId="{29C7CEEE-FC7E-497A-85B9-2C056DF0E025}" dt="2026-08-17T13:01:53.752" v="397" actId="1038"/>
          <ac:spMkLst>
            <pc:docMk/>
            <pc:sldMk cId="686835716" sldId="393"/>
            <ac:spMk id="24" creationId="{F2E09048-03D5-7E99-6AB6-B13253966E73}"/>
          </ac:spMkLst>
        </pc:spChg>
        <pc:spChg chg="mod">
          <ac:chgData name="Élyse Bolduc" userId="ed6222db-4b41-4fc8-8cab-0923c08fa00f" providerId="ADAL" clId="{29C7CEEE-FC7E-497A-85B9-2C056DF0E025}" dt="2026-08-17T13:01:03.294" v="348" actId="1076"/>
          <ac:spMkLst>
            <pc:docMk/>
            <pc:sldMk cId="686835716" sldId="393"/>
            <ac:spMk id="25" creationId="{279BEC8F-D8B3-C352-2E1B-1D9BD9214E27}"/>
          </ac:spMkLst>
        </pc:spChg>
        <pc:spChg chg="mod">
          <ac:chgData name="Élyse Bolduc" userId="ed6222db-4b41-4fc8-8cab-0923c08fa00f" providerId="ADAL" clId="{29C7CEEE-FC7E-497A-85B9-2C056DF0E025}" dt="2026-08-17T13:01:22.147" v="367" actId="1036"/>
          <ac:spMkLst>
            <pc:docMk/>
            <pc:sldMk cId="686835716" sldId="393"/>
            <ac:spMk id="26" creationId="{44180B2F-524C-D04D-0DB0-25B3DAB9A49C}"/>
          </ac:spMkLst>
        </pc:spChg>
        <pc:spChg chg="mod">
          <ac:chgData name="Élyse Bolduc" userId="ed6222db-4b41-4fc8-8cab-0923c08fa00f" providerId="ADAL" clId="{29C7CEEE-FC7E-497A-85B9-2C056DF0E025}" dt="2026-08-17T13:01:32.612" v="380" actId="1036"/>
          <ac:spMkLst>
            <pc:docMk/>
            <pc:sldMk cId="686835716" sldId="393"/>
            <ac:spMk id="27" creationId="{968BB17A-F2ED-047C-AD89-9B6B5CE7C55D}"/>
          </ac:spMkLst>
        </pc:spChg>
        <pc:spChg chg="mod">
          <ac:chgData name="Élyse Bolduc" userId="ed6222db-4b41-4fc8-8cab-0923c08fa00f" providerId="ADAL" clId="{29C7CEEE-FC7E-497A-85B9-2C056DF0E025}" dt="2026-08-17T13:01:41.282" v="392" actId="1035"/>
          <ac:spMkLst>
            <pc:docMk/>
            <pc:sldMk cId="686835716" sldId="393"/>
            <ac:spMk id="28" creationId="{939FB761-33EB-8F5D-CC28-D28F8A2EF8DD}"/>
          </ac:spMkLst>
        </pc:spChg>
        <pc:spChg chg="mod">
          <ac:chgData name="Élyse Bolduc" userId="ed6222db-4b41-4fc8-8cab-0923c08fa00f" providerId="ADAL" clId="{29C7CEEE-FC7E-497A-85B9-2C056DF0E025}" dt="2026-08-17T13:02:01.272" v="409" actId="1036"/>
          <ac:spMkLst>
            <pc:docMk/>
            <pc:sldMk cId="686835716" sldId="393"/>
            <ac:spMk id="29" creationId="{164C853F-D762-89C8-4933-79FD353D3D2E}"/>
          </ac:spMkLst>
        </pc:spChg>
        <pc:spChg chg="mod">
          <ac:chgData name="Élyse Bolduc" userId="ed6222db-4b41-4fc8-8cab-0923c08fa00f" providerId="ADAL" clId="{29C7CEEE-FC7E-497A-85B9-2C056DF0E025}" dt="2026-08-17T13:02:10.445" v="423" actId="1036"/>
          <ac:spMkLst>
            <pc:docMk/>
            <pc:sldMk cId="686835716" sldId="393"/>
            <ac:spMk id="30" creationId="{E3BCE870-FE2C-3FD7-EB9D-91BC7B2289DE}"/>
          </ac:spMkLst>
        </pc:spChg>
        <pc:spChg chg="mod">
          <ac:chgData name="Élyse Bolduc" userId="ed6222db-4b41-4fc8-8cab-0923c08fa00f" providerId="ADAL" clId="{29C7CEEE-FC7E-497A-85B9-2C056DF0E025}" dt="2026-08-17T13:02:17.572" v="435" actId="1036"/>
          <ac:spMkLst>
            <pc:docMk/>
            <pc:sldMk cId="686835716" sldId="393"/>
            <ac:spMk id="31" creationId="{CC30244A-AC3D-110D-4A46-B7E2CF1F6754}"/>
          </ac:spMkLst>
        </pc:spChg>
        <pc:spChg chg="add del mod">
          <ac:chgData name="Élyse Bolduc" userId="ed6222db-4b41-4fc8-8cab-0923c08fa00f" providerId="ADAL" clId="{29C7CEEE-FC7E-497A-85B9-2C056DF0E025}" dt="2026-08-17T13:03:23.118" v="441" actId="478"/>
          <ac:spMkLst>
            <pc:docMk/>
            <pc:sldMk cId="686835716" sldId="393"/>
            <ac:spMk id="32" creationId="{3D1DB3B6-E2EC-8A99-60C0-62DC8470A482}"/>
          </ac:spMkLst>
        </pc:spChg>
        <pc:graphicFrameChg chg="del">
          <ac:chgData name="Élyse Bolduc" userId="ed6222db-4b41-4fc8-8cab-0923c08fa00f" providerId="ADAL" clId="{29C7CEEE-FC7E-497A-85B9-2C056DF0E025}" dt="2026-08-17T12:40:46.973" v="9" actId="478"/>
          <ac:graphicFrameMkLst>
            <pc:docMk/>
            <pc:sldMk cId="686835716" sldId="393"/>
            <ac:graphicFrameMk id="4" creationId="{64B96578-2355-652C-86A7-73B5990B8E67}"/>
          </ac:graphicFrameMkLst>
        </pc:graphicFrameChg>
        <pc:picChg chg="add del mod ord">
          <ac:chgData name="Élyse Bolduc" userId="ed6222db-4b41-4fc8-8cab-0923c08fa00f" providerId="ADAL" clId="{29C7CEEE-FC7E-497A-85B9-2C056DF0E025}" dt="2026-08-17T12:48:06.457" v="123" actId="478"/>
          <ac:picMkLst>
            <pc:docMk/>
            <pc:sldMk cId="686835716" sldId="393"/>
            <ac:picMk id="11" creationId="{CE50F8A8-56D7-8E85-7F3C-F7B644D1889F}"/>
          </ac:picMkLst>
        </pc:picChg>
        <pc:picChg chg="add ord">
          <ac:chgData name="Élyse Bolduc" userId="ed6222db-4b41-4fc8-8cab-0923c08fa00f" providerId="ADAL" clId="{29C7CEEE-FC7E-497A-85B9-2C056DF0E025}" dt="2026-08-17T12:48:16.345" v="125" actId="167"/>
          <ac:picMkLst>
            <pc:docMk/>
            <pc:sldMk cId="686835716" sldId="393"/>
            <ac:picMk id="17" creationId="{1B7BACA1-6903-4AD3-3450-7A4174CDD32D}"/>
          </ac:picMkLst>
        </pc:picChg>
      </pc:sldChg>
      <pc:sldChg chg="addSp delSp modSp mod">
        <pc:chgData name="Élyse Bolduc" userId="ed6222db-4b41-4fc8-8cab-0923c08fa00f" providerId="ADAL" clId="{29C7CEEE-FC7E-497A-85B9-2C056DF0E025}" dt="2026-08-17T12:38:10.113" v="3" actId="14861"/>
        <pc:sldMkLst>
          <pc:docMk/>
          <pc:sldMk cId="1845051058" sldId="415"/>
        </pc:sldMkLst>
        <pc:picChg chg="add mod">
          <ac:chgData name="Élyse Bolduc" userId="ed6222db-4b41-4fc8-8cab-0923c08fa00f" providerId="ADAL" clId="{29C7CEEE-FC7E-497A-85B9-2C056DF0E025}" dt="2026-08-17T12:38:10.113" v="3" actId="14861"/>
          <ac:picMkLst>
            <pc:docMk/>
            <pc:sldMk cId="1845051058" sldId="415"/>
            <ac:picMk id="3" creationId="{5726CBD2-8CFF-52E5-D94A-49259C172416}"/>
          </ac:picMkLst>
        </pc:picChg>
        <pc:picChg chg="del">
          <ac:chgData name="Élyse Bolduc" userId="ed6222db-4b41-4fc8-8cab-0923c08fa00f" providerId="ADAL" clId="{29C7CEEE-FC7E-497A-85B9-2C056DF0E025}" dt="2026-08-17T12:37:19.678" v="0" actId="478"/>
          <ac:picMkLst>
            <pc:docMk/>
            <pc:sldMk cId="1845051058" sldId="415"/>
            <ac:picMk id="5" creationId="{B5947E8B-B91F-5676-7875-789E0392C4F6}"/>
          </ac:picMkLst>
        </pc:picChg>
      </pc:sldChg>
    </pc:docChg>
  </pc:docChgLst>
  <pc:docChgLst>
    <pc:chgData name="Véronique Méthé-Crozat" userId="de01eaef-a73b-4f79-9c50-a8ee2910c1d2" providerId="ADAL" clId="{A177EC60-1C4B-4F56-B81B-1E5B6CE17663}"/>
    <pc:docChg chg="modSld">
      <pc:chgData name="Véronique Méthé-Crozat" userId="de01eaef-a73b-4f79-9c50-a8ee2910c1d2" providerId="ADAL" clId="{A177EC60-1C4B-4F56-B81B-1E5B6CE17663}" dt="2026-08-18T19:19:12.513" v="1" actId="113"/>
      <pc:docMkLst>
        <pc:docMk/>
      </pc:docMkLst>
      <pc:sldChg chg="modSp mod modNotesTx">
        <pc:chgData name="Véronique Méthé-Crozat" userId="de01eaef-a73b-4f79-9c50-a8ee2910c1d2" providerId="ADAL" clId="{A177EC60-1C4B-4F56-B81B-1E5B6CE17663}" dt="2026-08-18T19:19:12.513" v="1" actId="113"/>
        <pc:sldMkLst>
          <pc:docMk/>
          <pc:sldMk cId="2503403717" sldId="390"/>
        </pc:sldMkLst>
        <pc:spChg chg="mod">
          <ac:chgData name="Véronique Méthé-Crozat" userId="de01eaef-a73b-4f79-9c50-a8ee2910c1d2" providerId="ADAL" clId="{A177EC60-1C4B-4F56-B81B-1E5B6CE17663}" dt="2026-08-18T19:18:27.733" v="0" actId="20577"/>
          <ac:spMkLst>
            <pc:docMk/>
            <pc:sldMk cId="2503403717" sldId="390"/>
            <ac:spMk id="6" creationId="{3BF2341A-B69F-9B02-AB9D-6D608FCFF61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0CEE0E7-6604-CA16-6F77-7C80B6F52AF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D72C45FE-8A8E-CEB7-4F6A-FE0C509950D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AA5831B-EFA3-894B-8B41-92D7B4353235}" type="datetimeFigureOut">
              <a:rPr lang="fr-FR" smtClean="0"/>
              <a:t>18/08/2026</a:t>
            </a:fld>
            <a:endParaRPr lang="fr-FR"/>
          </a:p>
        </p:txBody>
      </p:sp>
      <p:sp>
        <p:nvSpPr>
          <p:cNvPr id="4" name="Espace réservé du pied de page 3">
            <a:extLst>
              <a:ext uri="{FF2B5EF4-FFF2-40B4-BE49-F238E27FC236}">
                <a16:creationId xmlns:a16="http://schemas.microsoft.com/office/drawing/2014/main" id="{1633E739-27EA-7EA1-B33C-50A052CACD1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3DB04011-5D58-EBD3-EFA8-08B87D58BE8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11D03D-10D9-A449-A994-3C766D10B32D}" type="slidenum">
              <a:rPr lang="fr-FR" smtClean="0"/>
              <a:t>‹N°›</a:t>
            </a:fld>
            <a:endParaRPr lang="fr-FR"/>
          </a:p>
        </p:txBody>
      </p:sp>
    </p:spTree>
    <p:extLst>
      <p:ext uri="{BB962C8B-B14F-4D97-AF65-F5344CB8AC3E}">
        <p14:creationId xmlns:p14="http://schemas.microsoft.com/office/powerpoint/2010/main" val="18726623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6B600E-F03C-4E2D-9D70-51E61F5E0A4C}" type="datetimeFigureOut">
              <a:rPr lang="fr-CA" smtClean="0"/>
              <a:t>2026-08-18</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6E8A29-EEE7-4969-87C7-B99D138EFCD7}" type="slidenum">
              <a:rPr lang="fr-CA" smtClean="0"/>
              <a:t>‹N°›</a:t>
            </a:fld>
            <a:endParaRPr lang="fr-CA"/>
          </a:p>
        </p:txBody>
      </p:sp>
    </p:spTree>
    <p:extLst>
      <p:ext uri="{BB962C8B-B14F-4D97-AF65-F5344CB8AC3E}">
        <p14:creationId xmlns:p14="http://schemas.microsoft.com/office/powerpoint/2010/main" val="1507726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In this activity, you will discover how the government and its decisions affect day-to-day life.</a:t>
            </a:r>
            <a:endParaRPr lang="fr-CA"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Additional information taken from the </a:t>
            </a:r>
            <a:r>
              <a:rPr lang="en-CA" sz="1200" b="1" i="1" kern="1200" dirty="0">
                <a:solidFill>
                  <a:schemeClr val="tx1"/>
                </a:solidFill>
                <a:effectLst/>
                <a:latin typeface="+mn-lt"/>
                <a:ea typeface="+mn-ea"/>
                <a:cs typeface="+mn-cs"/>
              </a:rPr>
              <a:t>Federal, provincial and municipal: Which level of government does what?</a:t>
            </a:r>
            <a:r>
              <a:rPr lang="en-CA" sz="1200" b="1" kern="1200" dirty="0">
                <a:solidFill>
                  <a:schemeClr val="tx1"/>
                </a:solidFill>
                <a:effectLst/>
                <a:latin typeface="+mn-lt"/>
                <a:ea typeface="+mn-ea"/>
                <a:cs typeface="+mn-cs"/>
              </a:rPr>
              <a:t> activity sheet</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This activity teaches voters in training about the different levels of government (federal, provincial and municipal) and their respective jurisdictions. They will also be encouraged to continue reflecting on matters pertaining to the current election. </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Objectives</a:t>
            </a:r>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b="0" kern="1200" dirty="0">
                <a:solidFill>
                  <a:schemeClr val="tx1"/>
                </a:solidFill>
                <a:effectLst/>
                <a:latin typeface="+mn-lt"/>
                <a:ea typeface="+mn-ea"/>
                <a:cs typeface="+mn-cs"/>
              </a:rPr>
              <a:t>Identify the jurisdictions belonging to the different levels of government</a:t>
            </a:r>
            <a:endParaRPr lang="fr-CA"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b="0" kern="1200" dirty="0">
                <a:solidFill>
                  <a:schemeClr val="tx1"/>
                </a:solidFill>
                <a:effectLst/>
                <a:latin typeface="+mn-lt"/>
                <a:ea typeface="+mn-ea"/>
                <a:cs typeface="+mn-cs"/>
              </a:rPr>
              <a:t>Reflect on matters pertaining to the current election</a:t>
            </a:r>
            <a:endParaRPr lang="fr-CA" b="0" dirty="0"/>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1</a:t>
            </a:fld>
            <a:endParaRPr lang="fr-CA"/>
          </a:p>
        </p:txBody>
      </p:sp>
    </p:spTree>
    <p:extLst>
      <p:ext uri="{BB962C8B-B14F-4D97-AF65-F5344CB8AC3E}">
        <p14:creationId xmlns:p14="http://schemas.microsoft.com/office/powerpoint/2010/main" val="2940914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8C192-8F52-A83C-DF83-C636E570D110}"/>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B3E9281B-7488-1602-E3E5-E6C0A1A234E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273478E-C84C-649D-E534-9675E6977B5C}"/>
              </a:ext>
            </a:extLst>
          </p:cNvPr>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a:t>
            </a:r>
            <a:endParaRPr lang="fr-CA" sz="1200" kern="1200" dirty="0">
              <a:solidFill>
                <a:schemeClr val="tx1"/>
              </a:solidFill>
              <a:effectLst/>
              <a:latin typeface="+mn-lt"/>
              <a:ea typeface="+mn-ea"/>
              <a:cs typeface="+mn-cs"/>
            </a:endParaRPr>
          </a:p>
          <a:p>
            <a:endParaRPr lang="en-CA" sz="1200" b="1"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Note: </a:t>
            </a:r>
            <a:r>
              <a:rPr lang="en-CA" sz="1200" kern="1200" dirty="0">
                <a:solidFill>
                  <a:schemeClr val="tx1"/>
                </a:solidFill>
                <a:effectLst/>
                <a:latin typeface="+mn-lt"/>
                <a:ea typeface="+mn-ea"/>
                <a:cs typeface="+mn-cs"/>
              </a:rPr>
              <a:t>The flag of Québec City was used to illustrate the municipal level, but you can replace it with your municipality’s flag.</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If we go back to the division of jurisdictions between levels of government, we see that some jurisdictions are shared between the federal and provincial levels.</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Here are some examples of shared federal-provincial jurisdictions:</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Agriculture</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Environment</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Immigration</a:t>
            </a:r>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Jurisdictions can also be shared by the provincial and municipal levels.</a:t>
            </a:r>
          </a:p>
          <a:p>
            <a:endParaRPr lang="fr-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Additional information taken from the </a:t>
            </a:r>
            <a:r>
              <a:rPr lang="en-CA" sz="1200" b="1" i="1" kern="1200" dirty="0">
                <a:solidFill>
                  <a:schemeClr val="tx1"/>
                </a:solidFill>
                <a:effectLst/>
                <a:latin typeface="+mn-lt"/>
                <a:ea typeface="+mn-ea"/>
                <a:cs typeface="+mn-cs"/>
              </a:rPr>
              <a:t>Federal, provincial and municipal: Which level of government does what? </a:t>
            </a:r>
            <a:r>
              <a:rPr lang="en-CA" sz="1200" b="1" kern="1200" dirty="0">
                <a:solidFill>
                  <a:schemeClr val="tx1"/>
                </a:solidFill>
                <a:effectLst/>
                <a:latin typeface="+mn-lt"/>
                <a:ea typeface="+mn-ea"/>
                <a:cs typeface="+mn-cs"/>
              </a:rPr>
              <a:t>activity sheet</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u="sng" kern="1200" dirty="0">
                <a:solidFill>
                  <a:schemeClr val="tx1"/>
                </a:solidFill>
                <a:effectLst/>
                <a:latin typeface="+mn-lt"/>
                <a:ea typeface="+mn-ea"/>
                <a:cs typeface="+mn-cs"/>
              </a:rPr>
              <a:t>Examples of shared jurisdictions (federal and provincial)</a:t>
            </a:r>
            <a:r>
              <a:rPr lang="en-CA" sz="1200" kern="1200" dirty="0">
                <a:solidFill>
                  <a:schemeClr val="tx1"/>
                </a:solidFill>
                <a:effectLst/>
                <a:latin typeface="+mn-lt"/>
                <a:ea typeface="+mn-ea"/>
                <a:cs typeface="+mn-cs"/>
              </a:rPr>
              <a:t>:</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Agriculture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Immigration</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Transportation</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Culture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Environment</a:t>
            </a:r>
            <a:endParaRPr lang="fr-CA" sz="1200"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6090B504-7066-A939-3D23-6615E1B66E22}"/>
              </a:ext>
            </a:extLst>
          </p:cNvPr>
          <p:cNvSpPr>
            <a:spLocks noGrp="1"/>
          </p:cNvSpPr>
          <p:nvPr>
            <p:ph type="sldNum" sz="quarter" idx="5"/>
          </p:nvPr>
        </p:nvSpPr>
        <p:spPr/>
        <p:txBody>
          <a:bodyPr/>
          <a:lstStyle/>
          <a:p>
            <a:fld id="{D56E8A29-EEE7-4969-87C7-B99D138EFCD7}" type="slidenum">
              <a:rPr lang="fr-CA" smtClean="0"/>
              <a:t>10</a:t>
            </a:fld>
            <a:endParaRPr lang="fr-CA"/>
          </a:p>
        </p:txBody>
      </p:sp>
    </p:spTree>
    <p:extLst>
      <p:ext uri="{BB962C8B-B14F-4D97-AF65-F5344CB8AC3E}">
        <p14:creationId xmlns:p14="http://schemas.microsoft.com/office/powerpoint/2010/main" val="9300360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C7519-BDC9-787F-C25C-B1EBF24FE4F8}"/>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9D183679-BD5C-9684-2D7A-9ADC33CAB19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5CE03B-1F77-1410-F96C-F2E5A8F24F8B}"/>
              </a:ext>
            </a:extLst>
          </p:cNvPr>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 </a:t>
            </a:r>
            <a:endParaRPr lang="fr-CA" sz="1200" kern="1200" dirty="0">
              <a:solidFill>
                <a:schemeClr val="tx1"/>
              </a:solidFill>
              <a:effectLst/>
              <a:latin typeface="+mn-lt"/>
              <a:ea typeface="+mn-ea"/>
              <a:cs typeface="+mn-cs"/>
            </a:endParaRPr>
          </a:p>
          <a:p>
            <a:endParaRPr lang="en-CA" sz="1200" b="1"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Note</a:t>
            </a:r>
            <a:r>
              <a:rPr lang="en-CA" sz="1200" kern="1200" dirty="0">
                <a:solidFill>
                  <a:schemeClr val="tx1"/>
                </a:solidFill>
                <a:effectLst/>
                <a:latin typeface="+mn-lt"/>
                <a:ea typeface="+mn-ea"/>
                <a:cs typeface="+mn-cs"/>
              </a:rPr>
              <a:t>: Québec City’s logo was used to illustrate the municipal level, but you can replace it with your municipality’s logo.</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Some jurisdictions belong to a single level of government, but others are shared. In that case, how do you know which level of government to contact? </a:t>
            </a:r>
            <a:endParaRPr lang="fr-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(CLICK)</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You can ask yourself which population is affected by this jurisdiction.</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Does it affect citizens across the entire country, the province, or only a municipality? </a:t>
            </a:r>
            <a:endParaRPr lang="fr-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(CLICK)</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You can look for a visual symbol representing the level of government responsible, such as a sign, a flag, or a logo.</a:t>
            </a:r>
            <a:endParaRPr lang="fr-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(CLICK)</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You can ask someone in your circle.</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You can look online.</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government and the decisions it makes affect our daily lives.</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You don’t need to look far to find examples! </a:t>
            </a:r>
            <a:endParaRPr lang="fr-CA" sz="1200"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AB242627-7D92-9711-2C05-F2A4BEBA5667}"/>
              </a:ext>
            </a:extLst>
          </p:cNvPr>
          <p:cNvSpPr>
            <a:spLocks noGrp="1"/>
          </p:cNvSpPr>
          <p:nvPr>
            <p:ph type="sldNum" sz="quarter" idx="5"/>
          </p:nvPr>
        </p:nvSpPr>
        <p:spPr/>
        <p:txBody>
          <a:bodyPr/>
          <a:lstStyle/>
          <a:p>
            <a:fld id="{D56E8A29-EEE7-4969-87C7-B99D138EFCD7}" type="slidenum">
              <a:rPr lang="fr-CA" smtClean="0"/>
              <a:t>11</a:t>
            </a:fld>
            <a:endParaRPr lang="fr-CA"/>
          </a:p>
        </p:txBody>
      </p:sp>
    </p:spTree>
    <p:extLst>
      <p:ext uri="{BB962C8B-B14F-4D97-AF65-F5344CB8AC3E}">
        <p14:creationId xmlns:p14="http://schemas.microsoft.com/office/powerpoint/2010/main" val="2053894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AC865-B3F8-B74D-683F-05D4A2A4E32F}"/>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C81C1D8E-5D83-0616-36DD-76D097FCFED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2C87267-75F5-A66F-506A-82F8D5F34234}"/>
              </a:ext>
            </a:extLst>
          </p:cNvPr>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Split the students into groups of four and hand out the </a:t>
            </a:r>
            <a:r>
              <a:rPr lang="en-CA" sz="1200" i="1" kern="1200" dirty="0">
                <a:solidFill>
                  <a:schemeClr val="tx1"/>
                </a:solidFill>
                <a:effectLst/>
                <a:latin typeface="+mn-lt"/>
                <a:ea typeface="+mn-ea"/>
                <a:cs typeface="+mn-cs"/>
              </a:rPr>
              <a:t>Federal, provincial and municipal: Which level of government does what?</a:t>
            </a:r>
            <a:r>
              <a:rPr lang="en-CA" sz="1200" kern="1200" dirty="0">
                <a:solidFill>
                  <a:schemeClr val="tx1"/>
                </a:solidFill>
                <a:effectLst/>
                <a:latin typeface="+mn-lt"/>
                <a:ea typeface="+mn-ea"/>
                <a:cs typeface="+mn-cs"/>
              </a:rPr>
              <a:t> activity sheet to each team.</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Introduce the activity:</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Now that we know more about the levels of government and their jurisdictions, it’s time to take action.</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In each scenario, put a check mark under the level of government to contact (federal, provincial, or municipal).</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Take the time to think it through. We saw earlier that you can ask yourself which population the service is for: residents of the entire country, the province, or the municipality.</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You can also discuss it amongst yourselves, since you’ve all had different experiences that could help you find the answer.</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Ask if they have any questions and answer as needed.</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Do the exercise by presenting the scenarios to the students.</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Come back to the larger group and show the answers onscreen, giving any explanations needed.</a:t>
            </a:r>
            <a:endParaRPr lang="fr-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Variant: </a:t>
            </a:r>
            <a:r>
              <a:rPr lang="en-CA" sz="1200" kern="1200" dirty="0">
                <a:solidFill>
                  <a:schemeClr val="tx1"/>
                </a:solidFill>
                <a:effectLst/>
                <a:latin typeface="+mn-lt"/>
                <a:ea typeface="+mn-ea"/>
                <a:cs typeface="+mn-cs"/>
              </a:rPr>
              <a:t>You can carry out the activity as a large group, in quiz format, without handing out the </a:t>
            </a:r>
            <a:r>
              <a:rPr lang="en-CA" sz="1200" i="1" kern="1200" dirty="0">
                <a:solidFill>
                  <a:schemeClr val="tx1"/>
                </a:solidFill>
                <a:effectLst/>
                <a:latin typeface="+mn-lt"/>
                <a:ea typeface="+mn-ea"/>
                <a:cs typeface="+mn-cs"/>
              </a:rPr>
              <a:t>Federal, provincial and municipal: Which level of government does what? </a:t>
            </a:r>
            <a:r>
              <a:rPr lang="en-CA" sz="1200" kern="1200" dirty="0">
                <a:solidFill>
                  <a:schemeClr val="tx1"/>
                </a:solidFill>
                <a:effectLst/>
                <a:latin typeface="+mn-lt"/>
                <a:ea typeface="+mn-ea"/>
                <a:cs typeface="+mn-cs"/>
              </a:rPr>
              <a:t>activity sheet.</a:t>
            </a: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b="0" dirty="0"/>
          </a:p>
        </p:txBody>
      </p:sp>
      <p:sp>
        <p:nvSpPr>
          <p:cNvPr id="4" name="Espace réservé du numéro de diapositive 3">
            <a:extLst>
              <a:ext uri="{FF2B5EF4-FFF2-40B4-BE49-F238E27FC236}">
                <a16:creationId xmlns:a16="http://schemas.microsoft.com/office/drawing/2014/main" id="{390CBD7A-A29B-FFDB-3346-E235450AF7D4}"/>
              </a:ext>
            </a:extLst>
          </p:cNvPr>
          <p:cNvSpPr>
            <a:spLocks noGrp="1"/>
          </p:cNvSpPr>
          <p:nvPr>
            <p:ph type="sldNum" sz="quarter" idx="5"/>
          </p:nvPr>
        </p:nvSpPr>
        <p:spPr/>
        <p:txBody>
          <a:bodyPr/>
          <a:lstStyle/>
          <a:p>
            <a:fld id="{D56E8A29-EEE7-4969-87C7-B99D138EFCD7}" type="slidenum">
              <a:rPr lang="fr-CA" smtClean="0"/>
              <a:t>12</a:t>
            </a:fld>
            <a:endParaRPr lang="fr-CA"/>
          </a:p>
        </p:txBody>
      </p:sp>
    </p:spTree>
    <p:extLst>
      <p:ext uri="{BB962C8B-B14F-4D97-AF65-F5344CB8AC3E}">
        <p14:creationId xmlns:p14="http://schemas.microsoft.com/office/powerpoint/2010/main" val="3443833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D5D1E-5F4F-45F5-F48E-2A5B47745345}"/>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8616D59D-AE24-E7E1-E972-C8DB81F02AB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0982516-9230-9B08-10B0-A89F8169E9B0}"/>
              </a:ext>
            </a:extLst>
          </p:cNvPr>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Read the scenario and ask the students: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In your opinion, which level of government is responsible for this jurisdiction?</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Take a few answers.</a:t>
            </a:r>
            <a:endParaRPr lang="fr-CA" sz="1200" kern="1200" dirty="0">
              <a:solidFill>
                <a:schemeClr val="tx1"/>
              </a:solidFill>
              <a:effectLst/>
              <a:latin typeface="+mn-lt"/>
              <a:ea typeface="+mn-ea"/>
              <a:cs typeface="+mn-cs"/>
            </a:endParaRPr>
          </a:p>
          <a:p>
            <a:endParaRPr lang="fr-CA" sz="1200" b="0" u="none" strike="noStrike"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33DD8383-9BDD-E350-0975-D2DF0F1B1B45}"/>
              </a:ext>
            </a:extLst>
          </p:cNvPr>
          <p:cNvSpPr>
            <a:spLocks noGrp="1"/>
          </p:cNvSpPr>
          <p:nvPr>
            <p:ph type="sldNum" sz="quarter" idx="5"/>
          </p:nvPr>
        </p:nvSpPr>
        <p:spPr/>
        <p:txBody>
          <a:bodyPr/>
          <a:lstStyle/>
          <a:p>
            <a:fld id="{D56E8A29-EEE7-4969-87C7-B99D138EFCD7}" type="slidenum">
              <a:rPr lang="fr-CA" smtClean="0"/>
              <a:t>13</a:t>
            </a:fld>
            <a:endParaRPr lang="fr-CA"/>
          </a:p>
        </p:txBody>
      </p:sp>
    </p:spTree>
    <p:extLst>
      <p:ext uri="{BB962C8B-B14F-4D97-AF65-F5344CB8AC3E}">
        <p14:creationId xmlns:p14="http://schemas.microsoft.com/office/powerpoint/2010/main" val="27389343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0C5D1-0C68-2E04-CC86-1944995C5668}"/>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061A2F02-3DB2-532A-CA94-588F37919CF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9D2951A-143F-A607-2C7C-BAC95B99CABE}"/>
              </a:ext>
            </a:extLst>
          </p:cNvPr>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a:t>
            </a:r>
            <a:endParaRPr lang="fr-CA" sz="1200" kern="1200" dirty="0">
              <a:solidFill>
                <a:schemeClr val="tx1"/>
              </a:solidFill>
              <a:effectLst/>
              <a:latin typeface="+mn-lt"/>
              <a:ea typeface="+mn-ea"/>
              <a:cs typeface="+mn-cs"/>
            </a:endParaRPr>
          </a:p>
          <a:p>
            <a:endParaRPr lang="en-CA" sz="1200" b="1"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In this situation, you need to contact your municipality</a:t>
            </a:r>
            <a:r>
              <a:rPr lang="en-CA" sz="1200" kern="1200" dirty="0">
                <a:solidFill>
                  <a:schemeClr val="tx1"/>
                </a:solidFill>
                <a:effectLst/>
                <a:latin typeface="+mn-lt"/>
                <a:ea typeface="+mn-ea"/>
                <a:cs typeface="+mn-cs"/>
              </a:rPr>
              <a:t>,</a:t>
            </a:r>
            <a:r>
              <a:rPr lang="en-CA" sz="1200" b="1" kern="120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as it is responsible for registering domestic animals.</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Managing these animals is a jurisdiction shared between the provincial and municipal levels, but municipalities play a major role.</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province is responsible for general care and safety regulations while municipalities are responsible for local regulations, called by-laws (leash requirements, animal registration, etc.).</a:t>
            </a:r>
            <a:endParaRPr lang="fr-CA" sz="1200"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E84DBF6E-09ED-B30A-C5EE-157A4E817EE0}"/>
              </a:ext>
            </a:extLst>
          </p:cNvPr>
          <p:cNvSpPr>
            <a:spLocks noGrp="1"/>
          </p:cNvSpPr>
          <p:nvPr>
            <p:ph type="sldNum" sz="quarter" idx="5"/>
          </p:nvPr>
        </p:nvSpPr>
        <p:spPr/>
        <p:txBody>
          <a:bodyPr/>
          <a:lstStyle/>
          <a:p>
            <a:fld id="{D56E8A29-EEE7-4969-87C7-B99D138EFCD7}" type="slidenum">
              <a:rPr lang="fr-CA" smtClean="0"/>
              <a:t>14</a:t>
            </a:fld>
            <a:endParaRPr lang="fr-CA"/>
          </a:p>
        </p:txBody>
      </p:sp>
    </p:spTree>
    <p:extLst>
      <p:ext uri="{BB962C8B-B14F-4D97-AF65-F5344CB8AC3E}">
        <p14:creationId xmlns:p14="http://schemas.microsoft.com/office/powerpoint/2010/main" val="26455480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 </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Read the scenario and ask the students: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In your opinion, which level of government is responsible for this jurisdiction?</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Take a few answers.</a:t>
            </a: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dirty="0"/>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15</a:t>
            </a:fld>
            <a:endParaRPr lang="fr-CA"/>
          </a:p>
        </p:txBody>
      </p:sp>
    </p:spTree>
    <p:extLst>
      <p:ext uri="{BB962C8B-B14F-4D97-AF65-F5344CB8AC3E}">
        <p14:creationId xmlns:p14="http://schemas.microsoft.com/office/powerpoint/2010/main" val="12239698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A10B7-B505-B7D0-74A9-92080718AFA6}"/>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887E4B33-F0C8-2C3C-2BDE-4D9CDD11EB4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39FF78-FBCA-7B05-2B31-BB1DD74F00EC}"/>
              </a:ext>
            </a:extLst>
          </p:cNvPr>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 </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This is the provincial government’s responsibility.</a:t>
            </a: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dirty="0"/>
          </a:p>
        </p:txBody>
      </p:sp>
      <p:sp>
        <p:nvSpPr>
          <p:cNvPr id="4" name="Espace réservé du numéro de diapositive 3">
            <a:extLst>
              <a:ext uri="{FF2B5EF4-FFF2-40B4-BE49-F238E27FC236}">
                <a16:creationId xmlns:a16="http://schemas.microsoft.com/office/drawing/2014/main" id="{EF071B47-F544-8322-1D2C-7BD412C6EDFD}"/>
              </a:ext>
            </a:extLst>
          </p:cNvPr>
          <p:cNvSpPr>
            <a:spLocks noGrp="1"/>
          </p:cNvSpPr>
          <p:nvPr>
            <p:ph type="sldNum" sz="quarter" idx="5"/>
          </p:nvPr>
        </p:nvSpPr>
        <p:spPr/>
        <p:txBody>
          <a:bodyPr/>
          <a:lstStyle/>
          <a:p>
            <a:fld id="{D56E8A29-EEE7-4969-87C7-B99D138EFCD7}" type="slidenum">
              <a:rPr lang="fr-CA" smtClean="0"/>
              <a:t>16</a:t>
            </a:fld>
            <a:endParaRPr lang="fr-CA"/>
          </a:p>
        </p:txBody>
      </p:sp>
    </p:spTree>
    <p:extLst>
      <p:ext uri="{BB962C8B-B14F-4D97-AF65-F5344CB8AC3E}">
        <p14:creationId xmlns:p14="http://schemas.microsoft.com/office/powerpoint/2010/main" val="3125092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C6648-706D-E8B7-9809-37E73032F32D}"/>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E961C97E-E450-34E2-DECE-AF54DEFCD89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D4C06F4-7786-E5A1-9E9B-3CF116F96FDC}"/>
              </a:ext>
            </a:extLst>
          </p:cNvPr>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 </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Read the scenario and ask the students: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In your opinion, which level of government is responsible for this jurisdiction?</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Take a few answers.</a:t>
            </a: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dirty="0"/>
          </a:p>
        </p:txBody>
      </p:sp>
      <p:sp>
        <p:nvSpPr>
          <p:cNvPr id="4" name="Espace réservé du numéro de diapositive 3">
            <a:extLst>
              <a:ext uri="{FF2B5EF4-FFF2-40B4-BE49-F238E27FC236}">
                <a16:creationId xmlns:a16="http://schemas.microsoft.com/office/drawing/2014/main" id="{E41595D8-3DF9-F45D-5B7C-FD5CBD030B40}"/>
              </a:ext>
            </a:extLst>
          </p:cNvPr>
          <p:cNvSpPr>
            <a:spLocks noGrp="1"/>
          </p:cNvSpPr>
          <p:nvPr>
            <p:ph type="sldNum" sz="quarter" idx="5"/>
          </p:nvPr>
        </p:nvSpPr>
        <p:spPr/>
        <p:txBody>
          <a:bodyPr/>
          <a:lstStyle/>
          <a:p>
            <a:fld id="{D56E8A29-EEE7-4969-87C7-B99D138EFCD7}" type="slidenum">
              <a:rPr lang="fr-CA" smtClean="0"/>
              <a:t>17</a:t>
            </a:fld>
            <a:endParaRPr lang="fr-CA"/>
          </a:p>
        </p:txBody>
      </p:sp>
    </p:spTree>
    <p:extLst>
      <p:ext uri="{BB962C8B-B14F-4D97-AF65-F5344CB8AC3E}">
        <p14:creationId xmlns:p14="http://schemas.microsoft.com/office/powerpoint/2010/main" val="35910159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356CD-43CF-AAE2-ADD3-40DACB9B2B79}"/>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BE82100F-3669-9B43-0ED2-D1227CC8C6A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EBC91B-28A3-3A8F-7D49-550042FCE60C}"/>
              </a:ext>
            </a:extLst>
          </p:cNvPr>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 </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This is the federal government’s responsibility.</a:t>
            </a: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dirty="0"/>
          </a:p>
        </p:txBody>
      </p:sp>
      <p:sp>
        <p:nvSpPr>
          <p:cNvPr id="4" name="Espace réservé du numéro de diapositive 3">
            <a:extLst>
              <a:ext uri="{FF2B5EF4-FFF2-40B4-BE49-F238E27FC236}">
                <a16:creationId xmlns:a16="http://schemas.microsoft.com/office/drawing/2014/main" id="{A55DAE3F-354E-5B13-4BB7-1C92911A4222}"/>
              </a:ext>
            </a:extLst>
          </p:cNvPr>
          <p:cNvSpPr>
            <a:spLocks noGrp="1"/>
          </p:cNvSpPr>
          <p:nvPr>
            <p:ph type="sldNum" sz="quarter" idx="5"/>
          </p:nvPr>
        </p:nvSpPr>
        <p:spPr/>
        <p:txBody>
          <a:bodyPr/>
          <a:lstStyle/>
          <a:p>
            <a:fld id="{D56E8A29-EEE7-4969-87C7-B99D138EFCD7}" type="slidenum">
              <a:rPr lang="fr-CA" smtClean="0"/>
              <a:t>18</a:t>
            </a:fld>
            <a:endParaRPr lang="fr-CA"/>
          </a:p>
        </p:txBody>
      </p:sp>
    </p:spTree>
    <p:extLst>
      <p:ext uri="{BB962C8B-B14F-4D97-AF65-F5344CB8AC3E}">
        <p14:creationId xmlns:p14="http://schemas.microsoft.com/office/powerpoint/2010/main" val="21969878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0212E-FA6B-C22B-E425-124CE7E2A778}"/>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F515FD91-85B0-9961-6762-C9A8AA1AE3B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456AE0C-BB0F-A5AD-B1E9-F16189F4A649}"/>
              </a:ext>
            </a:extLst>
          </p:cNvPr>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 </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Read the scenario and ask the students: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In your opinion, which level of government is responsible for this jurisdiction?</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Take a few answers.</a:t>
            </a: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dirty="0"/>
          </a:p>
        </p:txBody>
      </p:sp>
      <p:sp>
        <p:nvSpPr>
          <p:cNvPr id="4" name="Espace réservé du numéro de diapositive 3">
            <a:extLst>
              <a:ext uri="{FF2B5EF4-FFF2-40B4-BE49-F238E27FC236}">
                <a16:creationId xmlns:a16="http://schemas.microsoft.com/office/drawing/2014/main" id="{1B22E454-C83F-2749-AB56-8D45E3C512A5}"/>
              </a:ext>
            </a:extLst>
          </p:cNvPr>
          <p:cNvSpPr>
            <a:spLocks noGrp="1"/>
          </p:cNvSpPr>
          <p:nvPr>
            <p:ph type="sldNum" sz="quarter" idx="5"/>
          </p:nvPr>
        </p:nvSpPr>
        <p:spPr/>
        <p:txBody>
          <a:bodyPr/>
          <a:lstStyle/>
          <a:p>
            <a:fld id="{D56E8A29-EEE7-4969-87C7-B99D138EFCD7}" type="slidenum">
              <a:rPr lang="fr-CA" smtClean="0"/>
              <a:t>19</a:t>
            </a:fld>
            <a:endParaRPr lang="fr-CA"/>
          </a:p>
        </p:txBody>
      </p:sp>
    </p:spTree>
    <p:extLst>
      <p:ext uri="{BB962C8B-B14F-4D97-AF65-F5344CB8AC3E}">
        <p14:creationId xmlns:p14="http://schemas.microsoft.com/office/powerpoint/2010/main" val="3747306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 </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Hand out </a:t>
            </a:r>
            <a:r>
              <a:rPr lang="en-CA" sz="1200" i="1" kern="1200" dirty="0">
                <a:solidFill>
                  <a:schemeClr val="tx1"/>
                </a:solidFill>
                <a:effectLst/>
                <a:latin typeface="+mn-lt"/>
                <a:ea typeface="+mn-ea"/>
                <a:cs typeface="+mn-cs"/>
              </a:rPr>
              <a:t>The three levels of government </a:t>
            </a:r>
            <a:r>
              <a:rPr lang="en-CA" sz="1200" kern="1200" dirty="0">
                <a:solidFill>
                  <a:schemeClr val="tx1"/>
                </a:solidFill>
                <a:effectLst/>
                <a:latin typeface="+mn-lt"/>
                <a:ea typeface="+mn-ea"/>
                <a:cs typeface="+mn-cs"/>
              </a:rPr>
              <a:t>activity sheet to each student.</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Tell the students that they will be watching a video about the levels of government and their responsibilities. They should pay attention to the examples of responsibilities given in the video, as they will need to note these on their sheet, in the column corresponding to the right level of government (municipal, provincial, or federal). </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Ask if they have any questions and answer as needed.</a:t>
            </a:r>
            <a:endParaRPr lang="fr-CA" sz="1200" b="1" kern="1200" cap="small" dirty="0">
              <a:solidFill>
                <a:schemeClr val="tx1"/>
              </a:solidFill>
              <a:effectLst/>
              <a:ea typeface="+mn-ea"/>
              <a:cs typeface="+mn-cs"/>
            </a:endParaRPr>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2</a:t>
            </a:fld>
            <a:endParaRPr lang="fr-CA"/>
          </a:p>
        </p:txBody>
      </p:sp>
    </p:spTree>
    <p:extLst>
      <p:ext uri="{BB962C8B-B14F-4D97-AF65-F5344CB8AC3E}">
        <p14:creationId xmlns:p14="http://schemas.microsoft.com/office/powerpoint/2010/main" val="4389866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42815-4183-C89B-DA52-A996E9C0A802}"/>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D9AEE2D6-85EF-F9EA-509E-FCC2536664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7108F1-566B-BC94-C3B4-E58E716230FB}"/>
              </a:ext>
            </a:extLst>
          </p:cNvPr>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 </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This is the municipal government’s responsibility.</a:t>
            </a: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dirty="0">
              <a:solidFill>
                <a:srgbClr val="000000"/>
              </a:solidFill>
              <a:effectLst/>
              <a:latin typeface="Open Sans" panose="020B0606030504020204" pitchFamily="34" charset="0"/>
              <a:ea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B30ED914-2E35-4F56-9C1D-38F82039E799}"/>
              </a:ext>
            </a:extLst>
          </p:cNvPr>
          <p:cNvSpPr>
            <a:spLocks noGrp="1"/>
          </p:cNvSpPr>
          <p:nvPr>
            <p:ph type="sldNum" sz="quarter" idx="5"/>
          </p:nvPr>
        </p:nvSpPr>
        <p:spPr/>
        <p:txBody>
          <a:bodyPr/>
          <a:lstStyle/>
          <a:p>
            <a:fld id="{D56E8A29-EEE7-4969-87C7-B99D138EFCD7}" type="slidenum">
              <a:rPr lang="fr-CA" smtClean="0"/>
              <a:t>20</a:t>
            </a:fld>
            <a:endParaRPr lang="fr-CA"/>
          </a:p>
        </p:txBody>
      </p:sp>
    </p:spTree>
    <p:extLst>
      <p:ext uri="{BB962C8B-B14F-4D97-AF65-F5344CB8AC3E}">
        <p14:creationId xmlns:p14="http://schemas.microsoft.com/office/powerpoint/2010/main" val="10625535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7D3D2-D465-8E0D-FFCC-F834E4890383}"/>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7B981A59-42F2-B380-AE53-117ECE6E80F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99625F7-21E8-A73F-70DF-215E44275B2A}"/>
              </a:ext>
            </a:extLst>
          </p:cNvPr>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 </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Read the scenario and ask the students: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In your opinion, which level of government is responsible for this jurisdiction?</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Take a few answers.</a:t>
            </a: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dirty="0"/>
          </a:p>
        </p:txBody>
      </p:sp>
      <p:sp>
        <p:nvSpPr>
          <p:cNvPr id="4" name="Espace réservé du numéro de diapositive 3">
            <a:extLst>
              <a:ext uri="{FF2B5EF4-FFF2-40B4-BE49-F238E27FC236}">
                <a16:creationId xmlns:a16="http://schemas.microsoft.com/office/drawing/2014/main" id="{4711AFE5-4520-9A42-E9BB-602BD0141DC2}"/>
              </a:ext>
            </a:extLst>
          </p:cNvPr>
          <p:cNvSpPr>
            <a:spLocks noGrp="1"/>
          </p:cNvSpPr>
          <p:nvPr>
            <p:ph type="sldNum" sz="quarter" idx="5"/>
          </p:nvPr>
        </p:nvSpPr>
        <p:spPr/>
        <p:txBody>
          <a:bodyPr/>
          <a:lstStyle/>
          <a:p>
            <a:fld id="{D56E8A29-EEE7-4969-87C7-B99D138EFCD7}" type="slidenum">
              <a:rPr lang="fr-CA" smtClean="0"/>
              <a:t>21</a:t>
            </a:fld>
            <a:endParaRPr lang="fr-CA"/>
          </a:p>
        </p:txBody>
      </p:sp>
    </p:spTree>
    <p:extLst>
      <p:ext uri="{BB962C8B-B14F-4D97-AF65-F5344CB8AC3E}">
        <p14:creationId xmlns:p14="http://schemas.microsoft.com/office/powerpoint/2010/main" val="17557697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38563-F4DB-785A-E47E-72997377927F}"/>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D8AA521D-2540-A4D2-C96D-429B87E8119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A6682A8-E1EC-6A88-0FE9-45C0F8EB622A}"/>
              </a:ext>
            </a:extLst>
          </p:cNvPr>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 </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This is the provincial government’s responsibility.</a:t>
            </a: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dirty="0"/>
          </a:p>
        </p:txBody>
      </p:sp>
      <p:sp>
        <p:nvSpPr>
          <p:cNvPr id="4" name="Espace réservé du numéro de diapositive 3">
            <a:extLst>
              <a:ext uri="{FF2B5EF4-FFF2-40B4-BE49-F238E27FC236}">
                <a16:creationId xmlns:a16="http://schemas.microsoft.com/office/drawing/2014/main" id="{607A17E6-D6B3-714D-26EF-D27D2D2B4F44}"/>
              </a:ext>
            </a:extLst>
          </p:cNvPr>
          <p:cNvSpPr>
            <a:spLocks noGrp="1"/>
          </p:cNvSpPr>
          <p:nvPr>
            <p:ph type="sldNum" sz="quarter" idx="5"/>
          </p:nvPr>
        </p:nvSpPr>
        <p:spPr/>
        <p:txBody>
          <a:bodyPr/>
          <a:lstStyle/>
          <a:p>
            <a:fld id="{D56E8A29-EEE7-4969-87C7-B99D138EFCD7}" type="slidenum">
              <a:rPr lang="fr-CA" smtClean="0"/>
              <a:t>22</a:t>
            </a:fld>
            <a:endParaRPr lang="fr-CA"/>
          </a:p>
        </p:txBody>
      </p:sp>
    </p:spTree>
    <p:extLst>
      <p:ext uri="{BB962C8B-B14F-4D97-AF65-F5344CB8AC3E}">
        <p14:creationId xmlns:p14="http://schemas.microsoft.com/office/powerpoint/2010/main" val="23882170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FF442-55AF-4422-95AB-B9C5B6EFBA85}"/>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8D702559-73D6-2FAD-9990-C73C807E159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091BE02-8250-5BA4-05C2-3C40922427E8}"/>
              </a:ext>
            </a:extLst>
          </p:cNvPr>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 </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Read the scenario and ask the students: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In your opinion, which level of government is responsible for this jurisdiction?</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Take a few answers.</a:t>
            </a: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sz="1200" dirty="0">
              <a:solidFill>
                <a:srgbClr val="000000"/>
              </a:solidFill>
              <a:effectLst/>
              <a:latin typeface="Open Sans" panose="020B0606030504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dirty="0"/>
          </a:p>
        </p:txBody>
      </p:sp>
      <p:sp>
        <p:nvSpPr>
          <p:cNvPr id="4" name="Espace réservé du numéro de diapositive 3">
            <a:extLst>
              <a:ext uri="{FF2B5EF4-FFF2-40B4-BE49-F238E27FC236}">
                <a16:creationId xmlns:a16="http://schemas.microsoft.com/office/drawing/2014/main" id="{6C874898-FF3D-29BD-987A-2D6DB2BB93AA}"/>
              </a:ext>
            </a:extLst>
          </p:cNvPr>
          <p:cNvSpPr>
            <a:spLocks noGrp="1"/>
          </p:cNvSpPr>
          <p:nvPr>
            <p:ph type="sldNum" sz="quarter" idx="5"/>
          </p:nvPr>
        </p:nvSpPr>
        <p:spPr/>
        <p:txBody>
          <a:bodyPr/>
          <a:lstStyle/>
          <a:p>
            <a:fld id="{D56E8A29-EEE7-4969-87C7-B99D138EFCD7}" type="slidenum">
              <a:rPr lang="fr-CA" smtClean="0"/>
              <a:t>23</a:t>
            </a:fld>
            <a:endParaRPr lang="fr-CA"/>
          </a:p>
        </p:txBody>
      </p:sp>
    </p:spTree>
    <p:extLst>
      <p:ext uri="{BB962C8B-B14F-4D97-AF65-F5344CB8AC3E}">
        <p14:creationId xmlns:p14="http://schemas.microsoft.com/office/powerpoint/2010/main" val="464584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288D0-4BCB-CA87-13A0-60834A8767FC}"/>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6DD88DA1-13D8-D11F-AD20-4195552417B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FF77654-D82E-E75C-F1B1-99099590397F}"/>
              </a:ext>
            </a:extLst>
          </p:cNvPr>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 </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That was a trick question!</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Each electoral level has its own legislation.</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Take this opportunity to tell the students that even if they are not 18 years old, they can work at a polling station during municipal, provincial, and federal elections.</a:t>
            </a:r>
            <a:br>
              <a:rPr lang="en-CA" sz="1200" kern="1200" dirty="0">
                <a:solidFill>
                  <a:schemeClr val="tx1"/>
                </a:solidFill>
                <a:effectLst/>
                <a:latin typeface="+mn-lt"/>
                <a:ea typeface="+mn-ea"/>
                <a:cs typeface="+mn-cs"/>
              </a:rPr>
            </a:br>
            <a:r>
              <a:rPr lang="en-CA" sz="1200" kern="1200" dirty="0">
                <a:solidFill>
                  <a:schemeClr val="tx1"/>
                </a:solidFill>
                <a:effectLst/>
                <a:latin typeface="+mn-lt"/>
                <a:ea typeface="+mn-ea"/>
                <a:cs typeface="+mn-cs"/>
              </a:rPr>
              <a:t>There are many advantages:</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They will experience democracy.</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They will receive a competitive wage.</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They can add the experience to their resumé.</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Invite the voters in training to learn more on the websites of the electoral organizations, such as Elections Canada and </a:t>
            </a:r>
            <a:r>
              <a:rPr lang="en-CA" sz="1200" kern="1200" dirty="0" err="1">
                <a:solidFill>
                  <a:schemeClr val="tx1"/>
                </a:solidFill>
                <a:effectLst/>
                <a:latin typeface="+mn-lt"/>
                <a:ea typeface="+mn-ea"/>
                <a:cs typeface="+mn-cs"/>
              </a:rPr>
              <a:t>Élections</a:t>
            </a:r>
            <a:r>
              <a:rPr lang="en-CA" sz="1200" kern="1200" dirty="0">
                <a:solidFill>
                  <a:schemeClr val="tx1"/>
                </a:solidFill>
                <a:effectLst/>
                <a:latin typeface="+mn-lt"/>
                <a:ea typeface="+mn-ea"/>
                <a:cs typeface="+mn-cs"/>
              </a:rPr>
              <a:t> Québec, or by contacting their municipality.</a:t>
            </a: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ptos" panose="020B0004020202020204" pitchFamily="34" charset="0"/>
              <a:buNone/>
              <a:tabLst/>
              <a:defRPr/>
            </a:pPr>
            <a:endParaRPr lang="fr-CA" dirty="0"/>
          </a:p>
        </p:txBody>
      </p:sp>
      <p:sp>
        <p:nvSpPr>
          <p:cNvPr id="4" name="Espace réservé du numéro de diapositive 3">
            <a:extLst>
              <a:ext uri="{FF2B5EF4-FFF2-40B4-BE49-F238E27FC236}">
                <a16:creationId xmlns:a16="http://schemas.microsoft.com/office/drawing/2014/main" id="{8C5F2752-44FC-D1F6-91F0-38DF2184DDBF}"/>
              </a:ext>
            </a:extLst>
          </p:cNvPr>
          <p:cNvSpPr>
            <a:spLocks noGrp="1"/>
          </p:cNvSpPr>
          <p:nvPr>
            <p:ph type="sldNum" sz="quarter" idx="5"/>
          </p:nvPr>
        </p:nvSpPr>
        <p:spPr/>
        <p:txBody>
          <a:bodyPr/>
          <a:lstStyle/>
          <a:p>
            <a:fld id="{D56E8A29-EEE7-4969-87C7-B99D138EFCD7}" type="slidenum">
              <a:rPr lang="fr-CA" smtClean="0"/>
              <a:t>24</a:t>
            </a:fld>
            <a:endParaRPr lang="fr-CA"/>
          </a:p>
        </p:txBody>
      </p:sp>
    </p:spTree>
    <p:extLst>
      <p:ext uri="{BB962C8B-B14F-4D97-AF65-F5344CB8AC3E}">
        <p14:creationId xmlns:p14="http://schemas.microsoft.com/office/powerpoint/2010/main" val="19815895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14794-13E0-14B0-E95B-B3AA9F4D2543}"/>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E6F73176-00A2-2287-4EF5-D57F000E528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23B6892-958F-B17E-70AA-DA105C27EE7B}"/>
              </a:ext>
            </a:extLst>
          </p:cNvPr>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 </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Hand out the </a:t>
            </a:r>
            <a:r>
              <a:rPr lang="en-CA" sz="1200" i="1" kern="1200" dirty="0">
                <a:solidFill>
                  <a:schemeClr val="tx1"/>
                </a:solidFill>
                <a:effectLst/>
                <a:latin typeface="+mn-lt"/>
                <a:ea typeface="+mn-ea"/>
                <a:cs typeface="+mn-cs"/>
              </a:rPr>
              <a:t>Jurisdictions and me </a:t>
            </a:r>
            <a:r>
              <a:rPr lang="en-CA" sz="1200" kern="1200" dirty="0">
                <a:solidFill>
                  <a:schemeClr val="tx1"/>
                </a:solidFill>
                <a:effectLst/>
                <a:latin typeface="+mn-lt"/>
                <a:ea typeface="+mn-ea"/>
                <a:cs typeface="+mn-cs"/>
              </a:rPr>
              <a:t>reflection sheet to the students.</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Have them fill it out individually.</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Collect the sheets at the end of the activity.</a:t>
            </a:r>
            <a:endParaRPr lang="fr-CA" sz="1200"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936FBD10-4A72-F575-DB4D-92E138327C9D}"/>
              </a:ext>
            </a:extLst>
          </p:cNvPr>
          <p:cNvSpPr>
            <a:spLocks noGrp="1"/>
          </p:cNvSpPr>
          <p:nvPr>
            <p:ph type="sldNum" sz="quarter" idx="5"/>
          </p:nvPr>
        </p:nvSpPr>
        <p:spPr/>
        <p:txBody>
          <a:bodyPr/>
          <a:lstStyle/>
          <a:p>
            <a:fld id="{D56E8A29-EEE7-4969-87C7-B99D138EFCD7}" type="slidenum">
              <a:rPr lang="fr-CA" smtClean="0"/>
              <a:t>25</a:t>
            </a:fld>
            <a:endParaRPr lang="fr-CA"/>
          </a:p>
        </p:txBody>
      </p:sp>
    </p:spTree>
    <p:extLst>
      <p:ext uri="{BB962C8B-B14F-4D97-AF65-F5344CB8AC3E}">
        <p14:creationId xmlns:p14="http://schemas.microsoft.com/office/powerpoint/2010/main" val="3103647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 </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Start the </a:t>
            </a:r>
            <a:r>
              <a:rPr lang="en-CA" sz="1200" i="1" kern="1200" dirty="0">
                <a:solidFill>
                  <a:schemeClr val="tx1"/>
                </a:solidFill>
                <a:effectLst/>
                <a:latin typeface="+mn-lt"/>
                <a:ea typeface="+mn-ea"/>
                <a:cs typeface="+mn-cs"/>
              </a:rPr>
              <a:t>Three Levels of Government </a:t>
            </a:r>
            <a:r>
              <a:rPr lang="en-CA" sz="1200" kern="1200" dirty="0">
                <a:solidFill>
                  <a:schemeClr val="tx1"/>
                </a:solidFill>
                <a:effectLst/>
                <a:latin typeface="+mn-lt"/>
                <a:ea typeface="+mn-ea"/>
                <a:cs typeface="+mn-cs"/>
              </a:rPr>
              <a:t>video (click on the video embedded in the slide).</a:t>
            </a:r>
            <a:endParaRPr lang="fr-CA" sz="1200"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3</a:t>
            </a:fld>
            <a:endParaRPr lang="fr-CA"/>
          </a:p>
        </p:txBody>
      </p:sp>
    </p:spTree>
    <p:extLst>
      <p:ext uri="{BB962C8B-B14F-4D97-AF65-F5344CB8AC3E}">
        <p14:creationId xmlns:p14="http://schemas.microsoft.com/office/powerpoint/2010/main" val="3673571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44E05-3153-8B95-208E-C955E621A44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9B25D34-9686-8FFF-8D27-5CE02C3E1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2C7F388-2C44-59D5-E4F5-929F4A1817F7}"/>
              </a:ext>
            </a:extLst>
          </p:cNvPr>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 </a:t>
            </a:r>
            <a:endParaRPr lang="fr-CA" sz="1200" kern="1200" dirty="0">
              <a:solidFill>
                <a:schemeClr val="tx1"/>
              </a:solidFill>
              <a:effectLst/>
              <a:latin typeface="+mn-lt"/>
              <a:ea typeface="+mn-ea"/>
              <a:cs typeface="+mn-cs"/>
            </a:endParaRPr>
          </a:p>
          <a:p>
            <a:pPr lvl="0"/>
            <a:endParaRPr lang="en-CA" sz="1200" kern="1200" dirty="0">
              <a:solidFill>
                <a:schemeClr val="tx1"/>
              </a:solidFill>
              <a:effectLst/>
              <a:latin typeface="+mn-lt"/>
              <a:ea typeface="+mn-ea"/>
              <a:cs typeface="+mn-cs"/>
            </a:endParaRPr>
          </a:p>
          <a:p>
            <a:pPr marL="0" lvl="0" indent="0">
              <a:buFont typeface="Arial" panose="020B0604020202020204" pitchFamily="34" charset="0"/>
              <a:buNone/>
            </a:pPr>
            <a:r>
              <a:rPr lang="en-CA" sz="1200" kern="1200" dirty="0">
                <a:solidFill>
                  <a:schemeClr val="tx1"/>
                </a:solidFill>
                <a:effectLst/>
                <a:latin typeface="+mn-lt"/>
                <a:ea typeface="+mn-ea"/>
                <a:cs typeface="+mn-cs"/>
              </a:rPr>
              <a:t>Return to the larger group and correct </a:t>
            </a:r>
            <a:r>
              <a:rPr lang="en-CA" sz="1200" i="1" kern="1200" dirty="0">
                <a:solidFill>
                  <a:schemeClr val="tx1"/>
                </a:solidFill>
                <a:effectLst/>
                <a:latin typeface="+mn-lt"/>
                <a:ea typeface="+mn-ea"/>
                <a:cs typeface="+mn-cs"/>
              </a:rPr>
              <a:t>The three levels of government </a:t>
            </a:r>
            <a:r>
              <a:rPr lang="en-CA" sz="1200" kern="1200" dirty="0">
                <a:solidFill>
                  <a:schemeClr val="tx1"/>
                </a:solidFill>
                <a:effectLst/>
                <a:latin typeface="+mn-lt"/>
                <a:ea typeface="+mn-ea"/>
                <a:cs typeface="+mn-cs"/>
              </a:rPr>
              <a:t>activity sheet.</a:t>
            </a:r>
          </a:p>
          <a:p>
            <a:pPr marL="171450" lvl="0" indent="-171450">
              <a:buFont typeface="Arial" panose="020B0604020202020204" pitchFamily="34" charset="0"/>
              <a:buChar char="•"/>
            </a:pP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t>
            </a:r>
            <a:r>
              <a:rPr lang="en-CA" sz="1200" b="1" kern="1200" dirty="0">
                <a:solidFill>
                  <a:schemeClr val="tx1"/>
                </a:solidFill>
                <a:effectLst/>
                <a:latin typeface="+mn-lt"/>
                <a:ea typeface="+mn-ea"/>
                <a:cs typeface="+mn-cs"/>
              </a:rPr>
              <a:t>CLICK</a:t>
            </a:r>
            <a:r>
              <a:rPr lang="en-CA" sz="1200" kern="1200" dirty="0">
                <a:solidFill>
                  <a:schemeClr val="tx1"/>
                </a:solidFill>
                <a:effectLst/>
                <a:latin typeface="+mn-lt"/>
                <a:ea typeface="+mn-ea"/>
                <a:cs typeface="+mn-cs"/>
              </a:rPr>
              <a:t>)</a:t>
            </a:r>
            <a:endParaRPr lang="fr-CA"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The three levels of government appear</a:t>
            </a:r>
          </a:p>
          <a:p>
            <a:pPr lvl="0"/>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t>
            </a:r>
            <a:r>
              <a:rPr lang="en-CA" sz="1200" b="1" kern="1200" dirty="0">
                <a:solidFill>
                  <a:schemeClr val="tx1"/>
                </a:solidFill>
                <a:effectLst/>
                <a:latin typeface="+mn-lt"/>
                <a:ea typeface="+mn-ea"/>
                <a:cs typeface="+mn-cs"/>
              </a:rPr>
              <a:t>CLICK</a:t>
            </a:r>
            <a:r>
              <a:rPr lang="en-CA" sz="1200" kern="1200" dirty="0">
                <a:solidFill>
                  <a:schemeClr val="tx1"/>
                </a:solidFill>
                <a:effectLst/>
                <a:latin typeface="+mn-lt"/>
                <a:ea typeface="+mn-ea"/>
                <a:cs typeface="+mn-cs"/>
              </a:rPr>
              <a:t>)</a:t>
            </a:r>
            <a:endParaRPr lang="fr-CA"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The responsibilities mentioned at the federal level appear</a:t>
            </a:r>
          </a:p>
          <a:p>
            <a:pPr lvl="0"/>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t>
            </a:r>
            <a:r>
              <a:rPr lang="en-CA" sz="1200" b="1" kern="1200" dirty="0">
                <a:solidFill>
                  <a:schemeClr val="tx1"/>
                </a:solidFill>
                <a:effectLst/>
                <a:latin typeface="+mn-lt"/>
                <a:ea typeface="+mn-ea"/>
                <a:cs typeface="+mn-cs"/>
              </a:rPr>
              <a:t>CLICK</a:t>
            </a:r>
            <a:r>
              <a:rPr lang="en-CA" sz="1200" kern="1200" dirty="0">
                <a:solidFill>
                  <a:schemeClr val="tx1"/>
                </a:solidFill>
                <a:effectLst/>
                <a:latin typeface="+mn-lt"/>
                <a:ea typeface="+mn-ea"/>
                <a:cs typeface="+mn-cs"/>
              </a:rPr>
              <a:t>)</a:t>
            </a:r>
            <a:endParaRPr lang="fr-CA"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The responsibilities mentioned at the provincial level appear</a:t>
            </a:r>
          </a:p>
          <a:p>
            <a:pPr lvl="0"/>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t>
            </a:r>
            <a:r>
              <a:rPr lang="en-CA" sz="1200" b="1" kern="1200" dirty="0">
                <a:solidFill>
                  <a:schemeClr val="tx1"/>
                </a:solidFill>
                <a:effectLst/>
                <a:latin typeface="+mn-lt"/>
                <a:ea typeface="+mn-ea"/>
                <a:cs typeface="+mn-cs"/>
              </a:rPr>
              <a:t>CLICK</a:t>
            </a:r>
            <a:r>
              <a:rPr lang="en-CA" sz="1200" kern="1200" dirty="0">
                <a:solidFill>
                  <a:schemeClr val="tx1"/>
                </a:solidFill>
                <a:effectLst/>
                <a:latin typeface="+mn-lt"/>
                <a:ea typeface="+mn-ea"/>
                <a:cs typeface="+mn-cs"/>
              </a:rPr>
              <a:t>)</a:t>
            </a:r>
            <a:endParaRPr lang="fr-CA"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The responsibilities mentioned at the municipal level appear</a:t>
            </a:r>
            <a:endParaRPr lang="fr-CA" sz="1200" kern="1200" dirty="0">
              <a:solidFill>
                <a:schemeClr val="tx1"/>
              </a:solidFill>
              <a:effectLst/>
              <a:latin typeface="+mn-lt"/>
              <a:ea typeface="+mn-ea"/>
              <a:cs typeface="+mn-cs"/>
            </a:endParaRPr>
          </a:p>
          <a:p>
            <a:pPr marL="171450" indent="-171450">
              <a:lnSpc>
                <a:spcPct val="114000"/>
              </a:lnSpc>
              <a:buFont typeface="Arial" panose="020B0604020202020204" pitchFamily="34" charset="0"/>
              <a:buChar char="•"/>
            </a:pPr>
            <a:endParaRPr lang="fr-CA" b="0" dirty="0"/>
          </a:p>
          <a:p>
            <a:pPr marL="0" indent="0">
              <a:lnSpc>
                <a:spcPct val="114000"/>
              </a:lnSpc>
              <a:buFont typeface="Arial" panose="020B0604020202020204" pitchFamily="34" charset="0"/>
              <a:buNone/>
            </a:pPr>
            <a:endParaRPr lang="fr-CA" b="0" dirty="0"/>
          </a:p>
          <a:p>
            <a:pPr marL="171450" indent="-171450">
              <a:lnSpc>
                <a:spcPct val="114000"/>
              </a:lnSpc>
              <a:buFont typeface="Arial" panose="020B0604020202020204" pitchFamily="34" charset="0"/>
              <a:buChar char="•"/>
            </a:pPr>
            <a:endParaRPr lang="fr-CA" b="0" dirty="0"/>
          </a:p>
          <a:p>
            <a:pPr marL="0" indent="0">
              <a:lnSpc>
                <a:spcPct val="114000"/>
              </a:lnSpc>
              <a:buFont typeface="Arial" panose="020B0604020202020204" pitchFamily="34" charset="0"/>
              <a:buNone/>
            </a:pPr>
            <a:endParaRPr lang="fr-CA" b="0" dirty="0"/>
          </a:p>
          <a:p>
            <a:endParaRPr lang="fr-CA" dirty="0"/>
          </a:p>
        </p:txBody>
      </p:sp>
      <p:sp>
        <p:nvSpPr>
          <p:cNvPr id="4" name="Espace réservé du numéro de diapositive 3">
            <a:extLst>
              <a:ext uri="{FF2B5EF4-FFF2-40B4-BE49-F238E27FC236}">
                <a16:creationId xmlns:a16="http://schemas.microsoft.com/office/drawing/2014/main" id="{179A1572-318E-F78F-4723-CFEB28522672}"/>
              </a:ext>
            </a:extLst>
          </p:cNvPr>
          <p:cNvSpPr>
            <a:spLocks noGrp="1"/>
          </p:cNvSpPr>
          <p:nvPr>
            <p:ph type="sldNum" sz="quarter" idx="5"/>
          </p:nvPr>
        </p:nvSpPr>
        <p:spPr/>
        <p:txBody>
          <a:bodyPr/>
          <a:lstStyle/>
          <a:p>
            <a:fld id="{D56E8A29-EEE7-4969-87C7-B99D138EFCD7}" type="slidenum">
              <a:rPr lang="fr-CA" smtClean="0"/>
              <a:t>4</a:t>
            </a:fld>
            <a:endParaRPr lang="fr-CA"/>
          </a:p>
        </p:txBody>
      </p:sp>
    </p:spTree>
    <p:extLst>
      <p:ext uri="{BB962C8B-B14F-4D97-AF65-F5344CB8AC3E}">
        <p14:creationId xmlns:p14="http://schemas.microsoft.com/office/powerpoint/2010/main" val="315702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Canada is a large country, made up of territories and provinces.</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t>
            </a:r>
            <a:r>
              <a:rPr lang="en-CA" sz="1200" b="1" kern="1200" dirty="0">
                <a:solidFill>
                  <a:schemeClr val="tx1"/>
                </a:solidFill>
                <a:effectLst/>
                <a:latin typeface="+mn-lt"/>
                <a:ea typeface="+mn-ea"/>
                <a:cs typeface="+mn-cs"/>
              </a:rPr>
              <a:t>CLICK</a:t>
            </a:r>
            <a:r>
              <a:rPr lang="en-CA" sz="1200" kern="1200" dirty="0">
                <a:solidFill>
                  <a:schemeClr val="tx1"/>
                </a:solidFill>
                <a:effectLst/>
                <a:latin typeface="+mn-lt"/>
                <a:ea typeface="+mn-ea"/>
                <a:cs typeface="+mn-cs"/>
              </a:rPr>
              <a:t>)</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For example, there is Québec.</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t>
            </a:r>
            <a:r>
              <a:rPr lang="en-CA" sz="1200" b="1" kern="1200" dirty="0">
                <a:solidFill>
                  <a:schemeClr val="tx1"/>
                </a:solidFill>
                <a:effectLst/>
                <a:latin typeface="+mn-lt"/>
                <a:ea typeface="+mn-ea"/>
                <a:cs typeface="+mn-cs"/>
              </a:rPr>
              <a:t>CLICK</a:t>
            </a:r>
            <a:r>
              <a:rPr lang="en-CA" sz="1200" kern="1200" dirty="0">
                <a:solidFill>
                  <a:schemeClr val="tx1"/>
                </a:solidFill>
                <a:effectLst/>
                <a:latin typeface="+mn-lt"/>
                <a:ea typeface="+mn-ea"/>
                <a:cs typeface="+mn-cs"/>
              </a:rPr>
              <a:t>)</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And municipalities.</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Needs differ from one province and one municipality to the next.</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For example, public transit needs in a city (where people live close together) are not the same as in the country (where people live far apart).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Every municipality is responsible for its own public transit because of this difference in needs.</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That’s why there are different levels of government.</a:t>
            </a:r>
            <a:endParaRPr lang="fr-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5</a:t>
            </a:fld>
            <a:endParaRPr lang="fr-CA"/>
          </a:p>
        </p:txBody>
      </p:sp>
    </p:spTree>
    <p:extLst>
      <p:ext uri="{BB962C8B-B14F-4D97-AF65-F5344CB8AC3E}">
        <p14:creationId xmlns:p14="http://schemas.microsoft.com/office/powerpoint/2010/main" val="3982355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 </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And here I draw your attention. </a:t>
            </a:r>
            <a:endParaRPr lang="fr-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6</a:t>
            </a:fld>
            <a:endParaRPr lang="fr-CA"/>
          </a:p>
        </p:txBody>
      </p:sp>
    </p:spTree>
    <p:extLst>
      <p:ext uri="{BB962C8B-B14F-4D97-AF65-F5344CB8AC3E}">
        <p14:creationId xmlns:p14="http://schemas.microsoft.com/office/powerpoint/2010/main" val="2392593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 </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When we talk about levels of government, we use the word</a:t>
            </a:r>
            <a:r>
              <a:rPr lang="en-CA" sz="1200" i="1" kern="1200" dirty="0">
                <a:solidFill>
                  <a:schemeClr val="tx1"/>
                </a:solidFill>
                <a:effectLst/>
                <a:latin typeface="+mn-lt"/>
                <a:ea typeface="+mn-ea"/>
                <a:cs typeface="+mn-cs"/>
              </a:rPr>
              <a:t> jurisdiction</a:t>
            </a:r>
            <a:r>
              <a:rPr lang="en-CA" sz="1200" kern="1200" dirty="0">
                <a:solidFill>
                  <a:schemeClr val="tx1"/>
                </a:solidFill>
                <a:effectLst/>
                <a:latin typeface="+mn-lt"/>
                <a:ea typeface="+mn-ea"/>
                <a:cs typeface="+mn-cs"/>
              </a:rPr>
              <a:t>, which means the same thing as responsibility.</a:t>
            </a:r>
            <a:endParaRPr lang="fr-CA" sz="1200"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7</a:t>
            </a:fld>
            <a:endParaRPr lang="fr-CA"/>
          </a:p>
        </p:txBody>
      </p:sp>
    </p:spTree>
    <p:extLst>
      <p:ext uri="{BB962C8B-B14F-4D97-AF65-F5344CB8AC3E}">
        <p14:creationId xmlns:p14="http://schemas.microsoft.com/office/powerpoint/2010/main" val="138924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a:t>
            </a:r>
            <a:endParaRPr lang="fr-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Sometimes you work on projects alone. Do you ever work on a project in a team, with other students? </a:t>
            </a:r>
            <a:br>
              <a:rPr lang="en-CA" sz="1200" kern="1200" dirty="0">
                <a:solidFill>
                  <a:schemeClr val="tx1"/>
                </a:solidFill>
                <a:effectLst/>
                <a:latin typeface="+mn-lt"/>
                <a:ea typeface="+mn-ea"/>
                <a:cs typeface="+mn-cs"/>
              </a:rPr>
            </a:b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Give me an example of a project you could work on with other students.</a:t>
            </a:r>
            <a:br>
              <a:rPr lang="en-CA" sz="1200" kern="1200" dirty="0">
                <a:solidFill>
                  <a:schemeClr val="tx1"/>
                </a:solidFill>
                <a:effectLst/>
                <a:latin typeface="+mn-lt"/>
                <a:ea typeface="+mn-ea"/>
                <a:cs typeface="+mn-cs"/>
              </a:rPr>
            </a:br>
            <a:r>
              <a:rPr lang="en-CA" sz="1200" kern="1200" dirty="0">
                <a:solidFill>
                  <a:schemeClr val="tx1"/>
                </a:solidFill>
                <a:effectLst/>
                <a:latin typeface="+mn-lt"/>
                <a:ea typeface="+mn-ea"/>
                <a:cs typeface="+mn-cs"/>
              </a:rPr>
              <a:t>(Take a few answers)</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In a team project, is it always the same person who decides, or do you make decisions together?</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(Expected answer: we decide together)</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Does the same person do everything, or do you share responsibilities within the team?</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(Expected answer: we share responsibilities)</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Our government is like a work team.</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Sometimes, tasks and responsibilities are divided among different levels of government.</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Each level has a role and specific jurisdictions. These are known as shared jurisdictions.</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8</a:t>
            </a:fld>
            <a:endParaRPr lang="fr-CA"/>
          </a:p>
        </p:txBody>
      </p:sp>
    </p:spTree>
    <p:extLst>
      <p:ext uri="{BB962C8B-B14F-4D97-AF65-F5344CB8AC3E}">
        <p14:creationId xmlns:p14="http://schemas.microsoft.com/office/powerpoint/2010/main" val="18230844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AA355-AA35-24DA-871C-5F015FB7EE72}"/>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5D4815E4-7C97-2871-5EE2-04986724D48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7F87B1A-4D29-EA78-8BE5-CC3112DFB8E6}"/>
              </a:ext>
            </a:extLst>
          </p:cNvPr>
          <p:cNvSpPr>
            <a:spLocks noGrp="1"/>
          </p:cNvSpPr>
          <p:nvPr>
            <p:ph type="body" idx="1"/>
          </p:nvPr>
        </p:nvSpPr>
        <p:spPr/>
        <p:txBody>
          <a:bodyPr/>
          <a:lstStyle/>
          <a:p>
            <a:r>
              <a:rPr lang="en-CA" sz="1200" b="1" kern="1200" dirty="0">
                <a:solidFill>
                  <a:schemeClr val="tx1"/>
                </a:solidFill>
                <a:effectLst/>
                <a:latin typeface="+mn-lt"/>
                <a:ea typeface="+mn-ea"/>
                <a:cs typeface="+mn-cs"/>
              </a:rPr>
              <a:t>Suggested animation</a:t>
            </a:r>
            <a:endParaRPr lang="fr-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Note: </a:t>
            </a:r>
            <a:r>
              <a:rPr lang="en-CA" sz="1200" kern="1200" dirty="0">
                <a:solidFill>
                  <a:schemeClr val="tx1"/>
                </a:solidFill>
                <a:effectLst/>
                <a:latin typeface="+mn-lt"/>
                <a:ea typeface="+mn-ea"/>
                <a:cs typeface="+mn-cs"/>
              </a:rPr>
              <a:t>The flag of Québec City was used to illustrate the municipal level, but you can replace it with your municipality’s flag.</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There are three </a:t>
            </a:r>
            <a:r>
              <a:rPr lang="en-CA" sz="1200" b="1" kern="1200" dirty="0">
                <a:solidFill>
                  <a:schemeClr val="tx1"/>
                </a:solidFill>
                <a:effectLst/>
                <a:latin typeface="+mn-lt"/>
                <a:ea typeface="+mn-ea"/>
                <a:cs typeface="+mn-cs"/>
              </a:rPr>
              <a:t>levels</a:t>
            </a:r>
            <a:r>
              <a:rPr lang="en-CA" sz="1200" kern="1200" dirty="0">
                <a:solidFill>
                  <a:schemeClr val="tx1"/>
                </a:solidFill>
                <a:effectLst/>
                <a:latin typeface="+mn-lt"/>
                <a:ea typeface="+mn-ea"/>
                <a:cs typeface="+mn-cs"/>
              </a:rPr>
              <a:t> of government:</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federal, which sits in the Parliament of Canada, in Ottawa;</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provincial, which sits at the Assemblée </a:t>
            </a:r>
            <a:r>
              <a:rPr lang="en-CA" sz="1200" kern="1200" dirty="0" err="1">
                <a:solidFill>
                  <a:schemeClr val="tx1"/>
                </a:solidFill>
                <a:effectLst/>
                <a:latin typeface="+mn-lt"/>
                <a:ea typeface="+mn-ea"/>
                <a:cs typeface="+mn-cs"/>
              </a:rPr>
              <a:t>nationale</a:t>
            </a:r>
            <a:r>
              <a:rPr lang="en-CA" sz="1200" kern="1200" dirty="0">
                <a:solidFill>
                  <a:schemeClr val="tx1"/>
                </a:solidFill>
                <a:effectLst/>
                <a:latin typeface="+mn-lt"/>
                <a:ea typeface="+mn-ea"/>
                <a:cs typeface="+mn-cs"/>
              </a:rPr>
              <a:t> du Québec, in Québec City;</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municipal, which sits in the town hall of every city, town, and village. Do you know where your municipality’s town hall is?</a:t>
            </a:r>
            <a:br>
              <a:rPr lang="en-CA" sz="1200" kern="1200" dirty="0">
                <a:solidFill>
                  <a:schemeClr val="tx1"/>
                </a:solidFill>
                <a:effectLst/>
                <a:latin typeface="+mn-lt"/>
                <a:ea typeface="+mn-ea"/>
                <a:cs typeface="+mn-cs"/>
              </a:rPr>
            </a:br>
            <a:r>
              <a:rPr lang="en-CA" sz="1200" kern="1200" dirty="0">
                <a:solidFill>
                  <a:schemeClr val="tx1"/>
                </a:solidFill>
                <a:effectLst/>
                <a:latin typeface="+mn-lt"/>
                <a:ea typeface="+mn-ea"/>
                <a:cs typeface="+mn-cs"/>
              </a:rPr>
              <a:t>(If possible, indicate the location of the town hall in the municipality where the school or organization is located)</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federal level of government handles everything that affects all Canadians. I’ll give you a few examples: the army, the money you use, and the Internet, which lets you communicate with your friends.</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provincial level of government handles everything that affects a province or territory. You live in the province of Québec. For example, the </a:t>
            </a:r>
            <a:r>
              <a:rPr lang="en-CA" sz="1200" kern="1200" dirty="0" err="1">
                <a:solidFill>
                  <a:schemeClr val="tx1"/>
                </a:solidFill>
                <a:effectLst/>
                <a:latin typeface="+mn-lt"/>
                <a:ea typeface="+mn-ea"/>
                <a:cs typeface="+mn-cs"/>
              </a:rPr>
              <a:t>Gouvernement</a:t>
            </a:r>
            <a:r>
              <a:rPr lang="en-CA" sz="1200" kern="1200" dirty="0">
                <a:solidFill>
                  <a:schemeClr val="tx1"/>
                </a:solidFill>
                <a:effectLst/>
                <a:latin typeface="+mn-lt"/>
                <a:ea typeface="+mn-ea"/>
                <a:cs typeface="+mn-cs"/>
              </a:rPr>
              <a:t> du Québec takes care of hospitals, transportation, and </a:t>
            </a:r>
            <a:r>
              <a:rPr lang="en-CA" sz="1200" b="1" kern="1200" dirty="0">
                <a:solidFill>
                  <a:schemeClr val="tx1"/>
                </a:solidFill>
                <a:effectLst/>
                <a:latin typeface="+mn-lt"/>
                <a:ea typeface="+mn-ea"/>
                <a:cs typeface="+mn-cs"/>
              </a:rPr>
              <a:t>your school</a:t>
            </a:r>
            <a:r>
              <a:rPr lang="en-CA" sz="1200" kern="1200" dirty="0">
                <a:solidFill>
                  <a:schemeClr val="tx1"/>
                </a:solidFill>
                <a:effectLst/>
                <a:latin typeface="+mn-lt"/>
                <a:ea typeface="+mn-ea"/>
                <a:cs typeface="+mn-cs"/>
              </a:rPr>
              <a:t>.</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municipal level of government handles everything having to do with a city, a town, or a village. Maybe you didn’t know it, but this closely affects you. You probably use its services every day:</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when you go play in the park</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when you take out the trash</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when you get water from the tap</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You see, it’s often the municipal level that makes the decisions that affect us directly.</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Additional information taken from the </a:t>
            </a:r>
            <a:r>
              <a:rPr lang="en-CA" sz="1200" b="1" i="1" kern="1200" dirty="0">
                <a:solidFill>
                  <a:schemeClr val="tx1"/>
                </a:solidFill>
                <a:effectLst/>
                <a:latin typeface="+mn-lt"/>
                <a:ea typeface="+mn-ea"/>
                <a:cs typeface="+mn-cs"/>
              </a:rPr>
              <a:t>Federal, provincial and municipal: Which level of government does what? </a:t>
            </a:r>
            <a:r>
              <a:rPr lang="en-CA" sz="1200" b="1" kern="1200" dirty="0">
                <a:solidFill>
                  <a:schemeClr val="tx1"/>
                </a:solidFill>
                <a:effectLst/>
                <a:latin typeface="+mn-lt"/>
                <a:ea typeface="+mn-ea"/>
                <a:cs typeface="+mn-cs"/>
              </a:rPr>
              <a:t>activity sheet</a:t>
            </a:r>
            <a:endParaRPr lang="fr-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Our political system is made up of three levels of government that share powers or jurisdictions: federal, provincial, and municipal. When it comes time to vote, it’s important to know the jurisdictions of each level of government, so you know which jurisdictions the elected person will be responsible for. </a:t>
            </a:r>
            <a:endParaRPr lang="fr-CA" sz="1200" kern="1200" dirty="0">
              <a:solidFill>
                <a:schemeClr val="tx1"/>
              </a:solidFill>
              <a:effectLst/>
              <a:latin typeface="+mn-lt"/>
              <a:ea typeface="+mn-ea"/>
              <a:cs typeface="+mn-cs"/>
            </a:endParaRPr>
          </a:p>
          <a:p>
            <a:r>
              <a:rPr lang="en-US" sz="1200" u="none" strike="noStrike"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b="1" u="none" kern="1200" dirty="0">
                <a:solidFill>
                  <a:schemeClr val="tx1"/>
                </a:solidFill>
                <a:effectLst/>
                <a:latin typeface="+mn-lt"/>
                <a:ea typeface="+mn-ea"/>
                <a:cs typeface="+mn-cs"/>
              </a:rPr>
              <a:t>Federal and provincial jurisdictions</a:t>
            </a:r>
          </a:p>
          <a:p>
            <a:endParaRPr lang="fr-CA" sz="1200" b="1" u="none"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Canadian Constitution defines the division of powers between the province of Québec and the federal government.</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Some jurisdictions are exclusive, but others are shared between the federal and provincial governments.</a:t>
            </a:r>
            <a:endParaRPr lang="fr-CA" sz="1200" kern="1200" dirty="0">
              <a:solidFill>
                <a:schemeClr val="tx1"/>
              </a:solidFill>
              <a:effectLst/>
              <a:latin typeface="+mn-lt"/>
              <a:ea typeface="+mn-ea"/>
              <a:cs typeface="+mn-cs"/>
            </a:endParaRPr>
          </a:p>
          <a:p>
            <a:r>
              <a:rPr lang="en-US" sz="1200" u="none" strike="noStrike"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u="sng" kern="1200" dirty="0">
                <a:solidFill>
                  <a:schemeClr val="tx1"/>
                </a:solidFill>
                <a:effectLst/>
                <a:latin typeface="+mn-lt"/>
                <a:ea typeface="+mn-ea"/>
                <a:cs typeface="+mn-cs"/>
              </a:rPr>
              <a:t>Examples of federal jurisdictions</a:t>
            </a:r>
            <a:r>
              <a:rPr lang="en-CA" sz="1200" kern="1200" dirty="0">
                <a:solidFill>
                  <a:schemeClr val="tx1"/>
                </a:solidFill>
                <a:effectLst/>
                <a:latin typeface="+mn-lt"/>
                <a:ea typeface="+mn-ea"/>
                <a:cs typeface="+mn-cs"/>
              </a:rPr>
              <a:t>:</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National defence (Armed Forces, Royal Canadian Mounted Police)</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Postal services</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Money and banking</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Indigenous affairs</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Foreign affairs and trade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Criminal law</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Employment insurance</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Citizenship</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Passports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Air, marine, and rail transportation</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Telecommunications and broadcasting</a:t>
            </a:r>
            <a:endParaRPr lang="fr-CA" sz="1200" kern="1200" dirty="0">
              <a:solidFill>
                <a:schemeClr val="tx1"/>
              </a:solidFill>
              <a:effectLst/>
              <a:latin typeface="+mn-lt"/>
              <a:ea typeface="+mn-ea"/>
              <a:cs typeface="+mn-cs"/>
            </a:endParaRPr>
          </a:p>
          <a:p>
            <a:endParaRPr lang="en-CA" sz="1200" u="sng" kern="1200" dirty="0">
              <a:solidFill>
                <a:schemeClr val="tx1"/>
              </a:solidFill>
              <a:effectLst/>
              <a:latin typeface="+mn-lt"/>
              <a:ea typeface="+mn-ea"/>
              <a:cs typeface="+mn-cs"/>
            </a:endParaRPr>
          </a:p>
          <a:p>
            <a:r>
              <a:rPr lang="en-CA" sz="1200" u="sng" kern="1200" dirty="0">
                <a:solidFill>
                  <a:schemeClr val="tx1"/>
                </a:solidFill>
                <a:effectLst/>
                <a:latin typeface="+mn-lt"/>
                <a:ea typeface="+mn-ea"/>
                <a:cs typeface="+mn-cs"/>
              </a:rPr>
              <a:t>Examples of provincial jurisdictions</a:t>
            </a:r>
            <a:r>
              <a:rPr lang="en-CA" sz="1200" kern="1200" dirty="0">
                <a:solidFill>
                  <a:schemeClr val="tx1"/>
                </a:solidFill>
                <a:effectLst/>
                <a:latin typeface="+mn-lt"/>
                <a:ea typeface="+mn-ea"/>
                <a:cs typeface="+mn-cs"/>
              </a:rPr>
              <a:t>:</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Education</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Hospitals and health care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Administration of justice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Civil law</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Vehicle registration and driver’s licence</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Recreational or sport fishing licences</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Labour (employment standards, health and safety)</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Birth certificates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Lotteries</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Highway signage</a:t>
            </a:r>
            <a:endParaRPr lang="fr-CA" sz="1200" kern="1200" dirty="0">
              <a:solidFill>
                <a:schemeClr val="tx1"/>
              </a:solidFill>
              <a:effectLst/>
              <a:latin typeface="+mn-lt"/>
              <a:ea typeface="+mn-ea"/>
              <a:cs typeface="+mn-cs"/>
            </a:endParaRPr>
          </a:p>
          <a:p>
            <a:r>
              <a:rPr lang="fr-CA" sz="1200" u="none" strike="noStrike"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Municipal jurisdictions</a:t>
            </a:r>
          </a:p>
          <a:p>
            <a:endParaRPr lang="fr-CA" sz="1200" b="1"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Municipal politics play an important role in our democracy. Elected officials at this level are responsible for issues that closely affect the community.</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Québec municipalities hold elections every four years, on the first Sunday in November. These elections make it possible to choose the people who will represent the municipality’s residents. </a:t>
            </a:r>
            <a:endParaRPr lang="fr-CA" sz="1200" kern="1200" dirty="0">
              <a:solidFill>
                <a:schemeClr val="tx1"/>
              </a:solidFill>
              <a:effectLst/>
              <a:latin typeface="+mn-lt"/>
              <a:ea typeface="+mn-ea"/>
              <a:cs typeface="+mn-cs"/>
            </a:endParaRPr>
          </a:p>
          <a:p>
            <a:r>
              <a:rPr lang="en-CA" sz="1200" u="none" strike="noStrike"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en-CA" sz="1200" u="sng" kern="1200" dirty="0">
                <a:solidFill>
                  <a:schemeClr val="tx1"/>
                </a:solidFill>
                <a:effectLst/>
                <a:latin typeface="+mn-lt"/>
                <a:ea typeface="+mn-ea"/>
                <a:cs typeface="+mn-cs"/>
              </a:rPr>
              <a:t>Examples of municipal jurisdictions</a:t>
            </a:r>
            <a:r>
              <a:rPr lang="en-CA" sz="1200" kern="1200" dirty="0">
                <a:solidFill>
                  <a:schemeClr val="tx1"/>
                </a:solidFill>
                <a:effectLst/>
                <a:latin typeface="+mn-lt"/>
                <a:ea typeface="+mn-ea"/>
                <a:cs typeface="+mn-cs"/>
              </a:rPr>
              <a:t>:</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Urban planning and development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Public transit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Housing, including social housing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Assistance for the homeless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Social and community development</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Municipal parks and recreation </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Libraries</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Public safety (police and fire services)</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Residual materials management (garbage collection, as well as waste recycling and reuse)</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Local roads (e.g. street maintenance and snow removal)</a:t>
            </a:r>
            <a:endParaRPr lang="fr-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Water and sewer services</a:t>
            </a:r>
            <a:endParaRPr lang="fr-CA" sz="1200"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B8866882-BC6C-1565-3DC7-B4C9DE241D3B}"/>
              </a:ext>
            </a:extLst>
          </p:cNvPr>
          <p:cNvSpPr>
            <a:spLocks noGrp="1"/>
          </p:cNvSpPr>
          <p:nvPr>
            <p:ph type="sldNum" sz="quarter" idx="5"/>
          </p:nvPr>
        </p:nvSpPr>
        <p:spPr/>
        <p:txBody>
          <a:bodyPr/>
          <a:lstStyle/>
          <a:p>
            <a:fld id="{D56E8A29-EEE7-4969-87C7-B99D138EFCD7}" type="slidenum">
              <a:rPr lang="fr-CA" smtClean="0"/>
              <a:t>9</a:t>
            </a:fld>
            <a:endParaRPr lang="fr-CA"/>
          </a:p>
        </p:txBody>
      </p:sp>
    </p:spTree>
    <p:extLst>
      <p:ext uri="{BB962C8B-B14F-4D97-AF65-F5344CB8AC3E}">
        <p14:creationId xmlns:p14="http://schemas.microsoft.com/office/powerpoint/2010/main" val="38695945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5EE07CD-69E5-8890-81AD-E7DC32E96B40}"/>
              </a:ext>
            </a:extLst>
          </p:cNvPr>
          <p:cNvPicPr>
            <a:picLocks noChangeAspect="1"/>
          </p:cNvPicPr>
          <p:nvPr userDrawn="1"/>
        </p:nvPicPr>
        <p:blipFill>
          <a:blip r:embed="rId2"/>
          <a:srcRect/>
          <a:stretch/>
        </p:blipFill>
        <p:spPr>
          <a:xfrm>
            <a:off x="0" y="0"/>
            <a:ext cx="12192000" cy="6858000"/>
          </a:xfrm>
          <a:prstGeom prst="rect">
            <a:avLst/>
          </a:prstGeom>
        </p:spPr>
      </p:pic>
      <p:pic>
        <p:nvPicPr>
          <p:cNvPr id="13" name="Image 12">
            <a:extLst>
              <a:ext uri="{FF2B5EF4-FFF2-40B4-BE49-F238E27FC236}">
                <a16:creationId xmlns:a16="http://schemas.microsoft.com/office/drawing/2014/main" id="{9710F6CF-ED64-8184-B7D0-BDDC822065EB}"/>
              </a:ext>
            </a:extLst>
          </p:cNvPr>
          <p:cNvPicPr>
            <a:picLocks noChangeAspect="1"/>
          </p:cNvPicPr>
          <p:nvPr userDrawn="1"/>
        </p:nvPicPr>
        <p:blipFill>
          <a:blip r:embed="rId3"/>
          <a:stretch>
            <a:fillRect/>
          </a:stretch>
        </p:blipFill>
        <p:spPr>
          <a:xfrm>
            <a:off x="9446591" y="5513411"/>
            <a:ext cx="1864139" cy="687777"/>
          </a:xfrm>
          <a:prstGeom prst="rect">
            <a:avLst/>
          </a:prstGeom>
        </p:spPr>
      </p:pic>
      <p:sp>
        <p:nvSpPr>
          <p:cNvPr id="17" name="Title 1">
            <a:extLst>
              <a:ext uri="{FF2B5EF4-FFF2-40B4-BE49-F238E27FC236}">
                <a16:creationId xmlns:a16="http://schemas.microsoft.com/office/drawing/2014/main" id="{59A1FD2B-8EBE-7377-FFC6-FF7CED0865DF}"/>
              </a:ext>
            </a:extLst>
          </p:cNvPr>
          <p:cNvSpPr>
            <a:spLocks noGrp="1"/>
          </p:cNvSpPr>
          <p:nvPr>
            <p:ph type="ctrTitle" hasCustomPrompt="1"/>
          </p:nvPr>
        </p:nvSpPr>
        <p:spPr>
          <a:xfrm>
            <a:off x="6096000" y="2048002"/>
            <a:ext cx="5412260" cy="895866"/>
          </a:xfrm>
        </p:spPr>
        <p:txBody>
          <a:bodyPr anchor="t">
            <a:normAutofit/>
          </a:bodyPr>
          <a:lstStyle>
            <a:lvl1pPr algn="l">
              <a:lnSpc>
                <a:spcPct val="100000"/>
              </a:lnSpc>
              <a:defRPr sz="32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la présentation</a:t>
            </a:r>
            <a:endParaRPr lang="en-US"/>
          </a:p>
        </p:txBody>
      </p:sp>
    </p:spTree>
    <p:extLst>
      <p:ext uri="{BB962C8B-B14F-4D97-AF65-F5344CB8AC3E}">
        <p14:creationId xmlns:p14="http://schemas.microsoft.com/office/powerpoint/2010/main" val="1980101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30DF891-29DE-A32B-4AA4-6D85D638E3C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285E0427-99CE-1432-F48B-ECBEAC5F1D69}"/>
              </a:ext>
            </a:extLst>
          </p:cNvPr>
          <p:cNvSpPr/>
          <p:nvPr userDrawn="1"/>
        </p:nvSpPr>
        <p:spPr>
          <a:xfrm>
            <a:off x="10284977" y="1011504"/>
            <a:ext cx="1907023" cy="48714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B53870D-C37A-8D9D-DA87-127CD12FA581}"/>
              </a:ext>
            </a:extLst>
          </p:cNvPr>
          <p:cNvSpPr/>
          <p:nvPr userDrawn="1"/>
        </p:nvSpPr>
        <p:spPr>
          <a:xfrm>
            <a:off x="0" y="0"/>
            <a:ext cx="331773" cy="685800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64560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0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36EF5B0-84A3-DF3A-117F-58F5AC20F5A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215F4DF2-575F-1F93-CE69-7AAA4437748E}"/>
              </a:ext>
            </a:extLst>
          </p:cNvPr>
          <p:cNvSpPr>
            <a:spLocks noGrp="1"/>
          </p:cNvSpPr>
          <p:nvPr>
            <p:ph type="ctrTitle" hasCustomPrompt="1"/>
          </p:nvPr>
        </p:nvSpPr>
        <p:spPr>
          <a:xfrm>
            <a:off x="1841158" y="2310714"/>
            <a:ext cx="8563232" cy="1118286"/>
          </a:xfrm>
        </p:spPr>
        <p:txBody>
          <a:bodyPr anchor="t">
            <a:normAutofit/>
          </a:bodyPr>
          <a:lstStyle>
            <a:lvl1pPr algn="ctr">
              <a:defRPr sz="3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section</a:t>
            </a:r>
            <a:endParaRPr lang="en-US"/>
          </a:p>
        </p:txBody>
      </p:sp>
    </p:spTree>
    <p:extLst>
      <p:ext uri="{BB962C8B-B14F-4D97-AF65-F5344CB8AC3E}">
        <p14:creationId xmlns:p14="http://schemas.microsoft.com/office/powerpoint/2010/main" val="3310483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9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3DF4AC1-B72D-088F-8EFE-45E7ACD8A15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E97EFCCE-9961-538C-F640-EFB536E50FD2}"/>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
        <p:nvSpPr>
          <p:cNvPr id="2" name="Rectangle 1">
            <a:extLst>
              <a:ext uri="{FF2B5EF4-FFF2-40B4-BE49-F238E27FC236}">
                <a16:creationId xmlns:a16="http://schemas.microsoft.com/office/drawing/2014/main" id="{4059C873-D689-5012-2CAD-98612D5C79F6}"/>
              </a:ext>
            </a:extLst>
          </p:cNvPr>
          <p:cNvSpPr/>
          <p:nvPr userDrawn="1"/>
        </p:nvSpPr>
        <p:spPr>
          <a:xfrm>
            <a:off x="0" y="0"/>
            <a:ext cx="331773" cy="685800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a:extLst>
              <a:ext uri="{FF2B5EF4-FFF2-40B4-BE49-F238E27FC236}">
                <a16:creationId xmlns:a16="http://schemas.microsoft.com/office/drawing/2014/main" id="{9D32B82F-F4A8-B376-097D-02E108FF400D}"/>
              </a:ext>
            </a:extLst>
          </p:cNvPr>
          <p:cNvSpPr/>
          <p:nvPr userDrawn="1"/>
        </p:nvSpPr>
        <p:spPr>
          <a:xfrm>
            <a:off x="10589777" y="1826777"/>
            <a:ext cx="3204445" cy="3204445"/>
          </a:xfrm>
          <a:prstGeom prst="ellipse">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t>  </a:t>
            </a:r>
          </a:p>
        </p:txBody>
      </p:sp>
    </p:spTree>
    <p:extLst>
      <p:ext uri="{BB962C8B-B14F-4D97-AF65-F5344CB8AC3E}">
        <p14:creationId xmlns:p14="http://schemas.microsoft.com/office/powerpoint/2010/main" val="1957696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5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4FAFC45-E37D-5069-EC61-BC936490E90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A00120DA-463C-10BE-A1E2-6DE0796BF429}"/>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
        <p:nvSpPr>
          <p:cNvPr id="2" name="Rectangle 1">
            <a:extLst>
              <a:ext uri="{FF2B5EF4-FFF2-40B4-BE49-F238E27FC236}">
                <a16:creationId xmlns:a16="http://schemas.microsoft.com/office/drawing/2014/main" id="{EDA744EF-408B-522A-FE6A-025D178B70FA}"/>
              </a:ext>
            </a:extLst>
          </p:cNvPr>
          <p:cNvSpPr/>
          <p:nvPr userDrawn="1"/>
        </p:nvSpPr>
        <p:spPr>
          <a:xfrm>
            <a:off x="0" y="0"/>
            <a:ext cx="331773" cy="685800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a:extLst>
              <a:ext uri="{FF2B5EF4-FFF2-40B4-BE49-F238E27FC236}">
                <a16:creationId xmlns:a16="http://schemas.microsoft.com/office/drawing/2014/main" id="{83675FCA-3423-A3A5-E7CD-C527A7E47D3A}"/>
              </a:ext>
            </a:extLst>
          </p:cNvPr>
          <p:cNvSpPr/>
          <p:nvPr userDrawn="1"/>
        </p:nvSpPr>
        <p:spPr>
          <a:xfrm>
            <a:off x="8537537" y="5255777"/>
            <a:ext cx="3204445" cy="3204445"/>
          </a:xfrm>
          <a:prstGeom prst="ellipse">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t>  </a:t>
            </a:r>
          </a:p>
        </p:txBody>
      </p:sp>
    </p:spTree>
    <p:extLst>
      <p:ext uri="{BB962C8B-B14F-4D97-AF65-F5344CB8AC3E}">
        <p14:creationId xmlns:p14="http://schemas.microsoft.com/office/powerpoint/2010/main" val="14299449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4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3DF4AC1-B72D-088F-8EFE-45E7ACD8A15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E97EFCCE-9961-538C-F640-EFB536E50FD2}"/>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212024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8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562D2D4-06AD-5FD8-3DC0-6676194C0E8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45A88F54-BC23-13D6-9F46-C39894F78C82}"/>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23618819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7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4FAFC45-E37D-5069-EC61-BC936490E90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A00120DA-463C-10BE-A1E2-6DE0796BF429}"/>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2778842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BD1F9C8-0025-2B0D-B5E4-FEA60D1AD27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1957646C-CBC2-A736-6A63-4311D0DC15B5}"/>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38297315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4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A62AA1D-27C8-7800-2B67-B8724998DB4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8636C36A-B15A-36C8-C2FB-320108BF0F2C}"/>
              </a:ext>
            </a:extLst>
          </p:cNvPr>
          <p:cNvSpPr>
            <a:spLocks noGrp="1"/>
          </p:cNvSpPr>
          <p:nvPr>
            <p:ph type="ctrTitle" hasCustomPrompt="1"/>
          </p:nvPr>
        </p:nvSpPr>
        <p:spPr>
          <a:xfrm>
            <a:off x="1276327" y="1299923"/>
            <a:ext cx="9325770"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38302894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3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924A110-1FEF-1D70-591A-D6C13ACE79D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DAD724D7-B6F4-0AA1-EA51-8ACF5594DAA4}"/>
              </a:ext>
            </a:extLst>
          </p:cNvPr>
          <p:cNvSpPr>
            <a:spLocks noGrp="1"/>
          </p:cNvSpPr>
          <p:nvPr>
            <p:ph type="ctrTitle" hasCustomPrompt="1"/>
          </p:nvPr>
        </p:nvSpPr>
        <p:spPr>
          <a:xfrm>
            <a:off x="1276327" y="1299923"/>
            <a:ext cx="9325770"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244514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259E5AB5-62CD-1ED2-E4F7-7165C7CCA7CC}"/>
              </a:ext>
            </a:extLst>
          </p:cNvPr>
          <p:cNvPicPr>
            <a:picLocks noChangeAspect="1"/>
          </p:cNvPicPr>
          <p:nvPr userDrawn="1"/>
        </p:nvPicPr>
        <p:blipFill>
          <a:blip r:embed="rId2"/>
          <a:srcRect/>
          <a:stretch/>
        </p:blipFill>
        <p:spPr>
          <a:xfrm>
            <a:off x="1" y="3575"/>
            <a:ext cx="12191997" cy="6857998"/>
          </a:xfrm>
          <a:prstGeom prst="rect">
            <a:avLst/>
          </a:prstGeom>
        </p:spPr>
      </p:pic>
    </p:spTree>
    <p:extLst>
      <p:ext uri="{BB962C8B-B14F-4D97-AF65-F5344CB8AC3E}">
        <p14:creationId xmlns:p14="http://schemas.microsoft.com/office/powerpoint/2010/main" val="2214316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3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924A110-1FEF-1D70-591A-D6C13ACE79D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DAD724D7-B6F4-0AA1-EA51-8ACF5594DAA4}"/>
              </a:ext>
            </a:extLst>
          </p:cNvPr>
          <p:cNvSpPr>
            <a:spLocks noGrp="1"/>
          </p:cNvSpPr>
          <p:nvPr>
            <p:ph type="ctrTitle" hasCustomPrompt="1"/>
          </p:nvPr>
        </p:nvSpPr>
        <p:spPr>
          <a:xfrm>
            <a:off x="1276327" y="1299923"/>
            <a:ext cx="9325770"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
        <p:nvSpPr>
          <p:cNvPr id="2" name="Rectangle 1">
            <a:extLst>
              <a:ext uri="{FF2B5EF4-FFF2-40B4-BE49-F238E27FC236}">
                <a16:creationId xmlns:a16="http://schemas.microsoft.com/office/drawing/2014/main" id="{8E8B5EA6-8261-2C8E-3B37-6DFE4C126487}"/>
              </a:ext>
            </a:extLst>
          </p:cNvPr>
          <p:cNvSpPr/>
          <p:nvPr userDrawn="1"/>
        </p:nvSpPr>
        <p:spPr>
          <a:xfrm>
            <a:off x="376419" y="406399"/>
            <a:ext cx="348343" cy="155303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7869650F-4192-0880-E74A-F8C23BE44EF9}"/>
              </a:ext>
            </a:extLst>
          </p:cNvPr>
          <p:cNvSpPr/>
          <p:nvPr userDrawn="1"/>
        </p:nvSpPr>
        <p:spPr>
          <a:xfrm rot="16200000">
            <a:off x="978763" y="-195945"/>
            <a:ext cx="348343" cy="155303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125523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2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ECC2CBA-B6F0-921C-AA32-A95E085D31D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333F89B3-EEE5-36E3-60B2-E3B30427A8F8}"/>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8706575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1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BFBBE56-7AEA-CA25-B94A-4549268CD1E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FAE1FD02-0634-B478-9217-843E552FA2B7}"/>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1670922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64C62AD-B94B-34DA-00B3-93EBBEEDA9E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DA91E489-40F1-0D45-281F-C2B9F06FC96B}"/>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9557571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9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BF302AF-6FAB-95AB-2C0C-32F52CCE4CB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3B4CD07C-F21D-C0B1-38DC-7A52289AF550}"/>
              </a:ext>
            </a:extLst>
          </p:cNvPr>
          <p:cNvSpPr>
            <a:spLocks noGrp="1"/>
          </p:cNvSpPr>
          <p:nvPr>
            <p:ph type="ctrTitle" hasCustomPrompt="1"/>
          </p:nvPr>
        </p:nvSpPr>
        <p:spPr>
          <a:xfrm>
            <a:off x="967408" y="1052788"/>
            <a:ext cx="699034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9806072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334BCE3-BFD1-170B-D67E-23ADFBE4920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2AD862EA-770C-7EF9-7581-155A07A60C0D}"/>
              </a:ext>
            </a:extLst>
          </p:cNvPr>
          <p:cNvSpPr>
            <a:spLocks noGrp="1"/>
          </p:cNvSpPr>
          <p:nvPr>
            <p:ph type="ctrTitle" hasCustomPrompt="1"/>
          </p:nvPr>
        </p:nvSpPr>
        <p:spPr>
          <a:xfrm>
            <a:off x="967408" y="1052788"/>
            <a:ext cx="699034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5748638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5_Diapositive de titre">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683065E7-098F-E6A4-A103-63BA8F784E80}"/>
              </a:ext>
            </a:extLst>
          </p:cNvPr>
          <p:cNvPicPr>
            <a:picLocks noChangeAspect="1"/>
          </p:cNvPicPr>
          <p:nvPr userDrawn="1"/>
        </p:nvPicPr>
        <p:blipFill>
          <a:blip r:embed="rId2"/>
          <a:stretch>
            <a:fillRect/>
          </a:stretch>
        </p:blipFill>
        <p:spPr>
          <a:xfrm>
            <a:off x="0" y="0"/>
            <a:ext cx="12192000" cy="6927802"/>
          </a:xfrm>
          <a:prstGeom prst="rect">
            <a:avLst/>
          </a:prstGeom>
        </p:spPr>
      </p:pic>
      <p:pic>
        <p:nvPicPr>
          <p:cNvPr id="4" name="Image 3">
            <a:extLst>
              <a:ext uri="{FF2B5EF4-FFF2-40B4-BE49-F238E27FC236}">
                <a16:creationId xmlns:a16="http://schemas.microsoft.com/office/drawing/2014/main" id="{B95349D5-8992-F52A-B373-EAAEAE5246C2}"/>
              </a:ext>
            </a:extLst>
          </p:cNvPr>
          <p:cNvPicPr>
            <a:picLocks noChangeAspect="1"/>
          </p:cNvPicPr>
          <p:nvPr userDrawn="1"/>
        </p:nvPicPr>
        <p:blipFill>
          <a:blip r:embed="rId3"/>
          <a:stretch>
            <a:fillRect/>
          </a:stretch>
        </p:blipFill>
        <p:spPr>
          <a:xfrm>
            <a:off x="9631942" y="5701969"/>
            <a:ext cx="1864139" cy="687777"/>
          </a:xfrm>
          <a:prstGeom prst="rect">
            <a:avLst/>
          </a:prstGeom>
        </p:spPr>
      </p:pic>
      <p:pic>
        <p:nvPicPr>
          <p:cNvPr id="5" name="Image 4">
            <a:extLst>
              <a:ext uri="{FF2B5EF4-FFF2-40B4-BE49-F238E27FC236}">
                <a16:creationId xmlns:a16="http://schemas.microsoft.com/office/drawing/2014/main" id="{4EEAE1FB-A5BB-8A28-1858-2F2875BC803C}"/>
              </a:ext>
            </a:extLst>
          </p:cNvPr>
          <p:cNvPicPr>
            <a:picLocks noChangeAspect="1"/>
          </p:cNvPicPr>
          <p:nvPr userDrawn="1"/>
        </p:nvPicPr>
        <p:blipFill>
          <a:blip r:embed="rId4"/>
          <a:stretch>
            <a:fillRect/>
          </a:stretch>
        </p:blipFill>
        <p:spPr>
          <a:xfrm>
            <a:off x="695919" y="3429000"/>
            <a:ext cx="2536712" cy="2871750"/>
          </a:xfrm>
          <a:prstGeom prst="rect">
            <a:avLst/>
          </a:prstGeom>
        </p:spPr>
      </p:pic>
    </p:spTree>
    <p:extLst>
      <p:ext uri="{BB962C8B-B14F-4D97-AF65-F5344CB8AC3E}">
        <p14:creationId xmlns:p14="http://schemas.microsoft.com/office/powerpoint/2010/main" val="1495830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Diapositive de titre">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EDF7C7B3-2C91-0316-878B-F667E7D3C717}"/>
              </a:ext>
            </a:extLst>
          </p:cNvPr>
          <p:cNvPicPr>
            <a:picLocks noChangeAspect="1"/>
          </p:cNvPicPr>
          <p:nvPr userDrawn="1"/>
        </p:nvPicPr>
        <p:blipFill>
          <a:blip r:embed="rId2"/>
          <a:srcRect/>
          <a:stretch/>
        </p:blipFill>
        <p:spPr>
          <a:xfrm>
            <a:off x="0" y="0"/>
            <a:ext cx="12192000" cy="6858000"/>
          </a:xfrm>
          <a:prstGeom prst="rect">
            <a:avLst/>
          </a:prstGeom>
        </p:spPr>
      </p:pic>
      <p:pic>
        <p:nvPicPr>
          <p:cNvPr id="13" name="Image 12">
            <a:extLst>
              <a:ext uri="{FF2B5EF4-FFF2-40B4-BE49-F238E27FC236}">
                <a16:creationId xmlns:a16="http://schemas.microsoft.com/office/drawing/2014/main" id="{DB28D087-4DE1-D175-5FB1-3B3AA0F66B80}"/>
              </a:ext>
            </a:extLst>
          </p:cNvPr>
          <p:cNvPicPr>
            <a:picLocks noChangeAspect="1"/>
          </p:cNvPicPr>
          <p:nvPr userDrawn="1"/>
        </p:nvPicPr>
        <p:blipFill>
          <a:blip r:embed="rId3"/>
          <a:srcRect/>
          <a:stretch/>
        </p:blipFill>
        <p:spPr>
          <a:xfrm>
            <a:off x="9655312" y="5575092"/>
            <a:ext cx="2010314" cy="691517"/>
          </a:xfrm>
          <a:prstGeom prst="rect">
            <a:avLst/>
          </a:prstGeom>
        </p:spPr>
      </p:pic>
    </p:spTree>
    <p:extLst>
      <p:ext uri="{BB962C8B-B14F-4D97-AF65-F5344CB8AC3E}">
        <p14:creationId xmlns:p14="http://schemas.microsoft.com/office/powerpoint/2010/main" val="4183794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5EE07CD-69E5-8890-81AD-E7DC32E96B40}"/>
              </a:ext>
            </a:extLst>
          </p:cNvPr>
          <p:cNvPicPr>
            <a:picLocks noChangeAspect="1"/>
          </p:cNvPicPr>
          <p:nvPr userDrawn="1"/>
        </p:nvPicPr>
        <p:blipFill>
          <a:blip r:embed="rId2"/>
          <a:srcRect/>
          <a:stretch/>
        </p:blipFill>
        <p:spPr>
          <a:xfrm>
            <a:off x="0" y="0"/>
            <a:ext cx="12192000" cy="6858000"/>
          </a:xfrm>
          <a:prstGeom prst="rect">
            <a:avLst/>
          </a:prstGeom>
        </p:spPr>
      </p:pic>
      <p:pic>
        <p:nvPicPr>
          <p:cNvPr id="3" name="Image 2">
            <a:extLst>
              <a:ext uri="{FF2B5EF4-FFF2-40B4-BE49-F238E27FC236}">
                <a16:creationId xmlns:a16="http://schemas.microsoft.com/office/drawing/2014/main" id="{8B75B3CC-5FBD-DF2C-41FF-21F1753EB89F}"/>
              </a:ext>
            </a:extLst>
          </p:cNvPr>
          <p:cNvPicPr>
            <a:picLocks noChangeAspect="1"/>
          </p:cNvPicPr>
          <p:nvPr userDrawn="1"/>
        </p:nvPicPr>
        <p:blipFill>
          <a:blip r:embed="rId3"/>
          <a:stretch>
            <a:fillRect/>
          </a:stretch>
        </p:blipFill>
        <p:spPr>
          <a:xfrm>
            <a:off x="9446591" y="5513411"/>
            <a:ext cx="1864139" cy="687777"/>
          </a:xfrm>
          <a:prstGeom prst="rect">
            <a:avLst/>
          </a:prstGeom>
        </p:spPr>
      </p:pic>
      <p:sp>
        <p:nvSpPr>
          <p:cNvPr id="10" name="Title 1">
            <a:extLst>
              <a:ext uri="{FF2B5EF4-FFF2-40B4-BE49-F238E27FC236}">
                <a16:creationId xmlns:a16="http://schemas.microsoft.com/office/drawing/2014/main" id="{36FB301F-809D-8E24-9BAC-DE9D56DE84F5}"/>
              </a:ext>
            </a:extLst>
          </p:cNvPr>
          <p:cNvSpPr>
            <a:spLocks noGrp="1"/>
          </p:cNvSpPr>
          <p:nvPr>
            <p:ph type="ctrTitle" hasCustomPrompt="1"/>
          </p:nvPr>
        </p:nvSpPr>
        <p:spPr>
          <a:xfrm>
            <a:off x="6252519" y="2272363"/>
            <a:ext cx="5412260" cy="895866"/>
          </a:xfrm>
        </p:spPr>
        <p:txBody>
          <a:bodyPr anchor="t">
            <a:normAutofit/>
          </a:bodyPr>
          <a:lstStyle>
            <a:lvl1pPr algn="l">
              <a:lnSpc>
                <a:spcPct val="100000"/>
              </a:lnSpc>
              <a:defRPr sz="32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la présentation</a:t>
            </a:r>
            <a:endParaRPr lang="en-US"/>
          </a:p>
        </p:txBody>
      </p:sp>
    </p:spTree>
    <p:extLst>
      <p:ext uri="{BB962C8B-B14F-4D97-AF65-F5344CB8AC3E}">
        <p14:creationId xmlns:p14="http://schemas.microsoft.com/office/powerpoint/2010/main" val="219210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5EE07CD-69E5-8890-81AD-E7DC32E96B40}"/>
              </a:ext>
            </a:extLst>
          </p:cNvPr>
          <p:cNvPicPr>
            <a:picLocks noChangeAspect="1"/>
          </p:cNvPicPr>
          <p:nvPr userDrawn="1"/>
        </p:nvPicPr>
        <p:blipFill>
          <a:blip r:embed="rId2"/>
          <a:srcRect/>
          <a:stretch/>
        </p:blipFill>
        <p:spPr>
          <a:xfrm>
            <a:off x="0" y="0"/>
            <a:ext cx="12192000" cy="6858000"/>
          </a:xfrm>
          <a:prstGeom prst="rect">
            <a:avLst/>
          </a:prstGeom>
        </p:spPr>
      </p:pic>
      <p:pic>
        <p:nvPicPr>
          <p:cNvPr id="3" name="Image 2">
            <a:extLst>
              <a:ext uri="{FF2B5EF4-FFF2-40B4-BE49-F238E27FC236}">
                <a16:creationId xmlns:a16="http://schemas.microsoft.com/office/drawing/2014/main" id="{88B6D815-57B7-E315-37E6-B8BC6ABCF18B}"/>
              </a:ext>
            </a:extLst>
          </p:cNvPr>
          <p:cNvPicPr>
            <a:picLocks noChangeAspect="1"/>
          </p:cNvPicPr>
          <p:nvPr userDrawn="1"/>
        </p:nvPicPr>
        <p:blipFill>
          <a:blip r:embed="rId3"/>
          <a:srcRect/>
          <a:stretch/>
        </p:blipFill>
        <p:spPr>
          <a:xfrm>
            <a:off x="9655312" y="5575092"/>
            <a:ext cx="2010314" cy="691517"/>
          </a:xfrm>
          <a:prstGeom prst="rect">
            <a:avLst/>
          </a:prstGeom>
        </p:spPr>
      </p:pic>
      <p:sp>
        <p:nvSpPr>
          <p:cNvPr id="4" name="Title 1">
            <a:extLst>
              <a:ext uri="{FF2B5EF4-FFF2-40B4-BE49-F238E27FC236}">
                <a16:creationId xmlns:a16="http://schemas.microsoft.com/office/drawing/2014/main" id="{13BEA244-AF47-DAB1-2083-7EC60C0D3C74}"/>
              </a:ext>
            </a:extLst>
          </p:cNvPr>
          <p:cNvSpPr>
            <a:spLocks noGrp="1"/>
          </p:cNvSpPr>
          <p:nvPr>
            <p:ph type="ctrTitle" hasCustomPrompt="1"/>
          </p:nvPr>
        </p:nvSpPr>
        <p:spPr>
          <a:xfrm>
            <a:off x="3756454" y="2533135"/>
            <a:ext cx="5412260" cy="895866"/>
          </a:xfrm>
        </p:spPr>
        <p:txBody>
          <a:bodyPr anchor="t">
            <a:normAutofit/>
          </a:bodyPr>
          <a:lstStyle>
            <a:lvl1pPr algn="l">
              <a:lnSpc>
                <a:spcPct val="100000"/>
              </a:lnSpc>
              <a:defRPr sz="32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la présentation</a:t>
            </a:r>
            <a:endParaRPr lang="en-US"/>
          </a:p>
        </p:txBody>
      </p:sp>
    </p:spTree>
    <p:extLst>
      <p:ext uri="{BB962C8B-B14F-4D97-AF65-F5344CB8AC3E}">
        <p14:creationId xmlns:p14="http://schemas.microsoft.com/office/powerpoint/2010/main" val="4077623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103F525-55D5-D930-F1C9-A3B800CCCA6B}"/>
              </a:ext>
            </a:extLst>
          </p:cNvPr>
          <p:cNvPicPr>
            <a:picLocks noChangeAspect="1"/>
          </p:cNvPicPr>
          <p:nvPr userDrawn="1"/>
        </p:nvPicPr>
        <p:blipFill>
          <a:blip r:embed="rId2"/>
          <a:stretch>
            <a:fillRect/>
          </a:stretch>
        </p:blipFill>
        <p:spPr>
          <a:xfrm>
            <a:off x="-1" y="0"/>
            <a:ext cx="12192001" cy="6858001"/>
          </a:xfrm>
          <a:prstGeom prst="rect">
            <a:avLst/>
          </a:prstGeom>
        </p:spPr>
      </p:pic>
      <p:sp>
        <p:nvSpPr>
          <p:cNvPr id="9" name="Title 1">
            <a:extLst>
              <a:ext uri="{FF2B5EF4-FFF2-40B4-BE49-F238E27FC236}">
                <a16:creationId xmlns:a16="http://schemas.microsoft.com/office/drawing/2014/main" id="{8ADE38A8-F986-3A38-70CD-EA59DC779617}"/>
              </a:ext>
            </a:extLst>
          </p:cNvPr>
          <p:cNvSpPr>
            <a:spLocks noGrp="1"/>
          </p:cNvSpPr>
          <p:nvPr>
            <p:ph type="ctrTitle" hasCustomPrompt="1"/>
          </p:nvPr>
        </p:nvSpPr>
        <p:spPr>
          <a:xfrm>
            <a:off x="967408" y="1052788"/>
            <a:ext cx="656645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Introduction de la présentation</a:t>
            </a:r>
            <a:endParaRPr lang="en-US"/>
          </a:p>
        </p:txBody>
      </p:sp>
    </p:spTree>
    <p:extLst>
      <p:ext uri="{BB962C8B-B14F-4D97-AF65-F5344CB8AC3E}">
        <p14:creationId xmlns:p14="http://schemas.microsoft.com/office/powerpoint/2010/main" val="3648717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102A5FC4-B122-C394-E835-A8342520257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8A50D044-C76B-166D-3B7E-E59B6F34A45C}"/>
              </a:ext>
            </a:extLst>
          </p:cNvPr>
          <p:cNvSpPr>
            <a:spLocks noGrp="1"/>
          </p:cNvSpPr>
          <p:nvPr>
            <p:ph type="ctrTitle" hasCustomPrompt="1"/>
          </p:nvPr>
        </p:nvSpPr>
        <p:spPr>
          <a:xfrm>
            <a:off x="967408" y="1052788"/>
            <a:ext cx="656645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Introduction de la présentation</a:t>
            </a:r>
            <a:endParaRPr lang="en-US"/>
          </a:p>
        </p:txBody>
      </p:sp>
    </p:spTree>
    <p:extLst>
      <p:ext uri="{BB962C8B-B14F-4D97-AF65-F5344CB8AC3E}">
        <p14:creationId xmlns:p14="http://schemas.microsoft.com/office/powerpoint/2010/main" val="3443783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DA98D8A-F585-C4C2-35BA-8099B0F73E14}"/>
              </a:ext>
            </a:extLst>
          </p:cNvPr>
          <p:cNvPicPr>
            <a:picLocks noChangeAspect="1"/>
          </p:cNvPicPr>
          <p:nvPr userDrawn="1"/>
        </p:nvPicPr>
        <p:blipFill>
          <a:blip r:embed="rId2"/>
          <a:srcRect/>
          <a:stretch/>
        </p:blipFill>
        <p:spPr>
          <a:xfrm>
            <a:off x="-1" y="0"/>
            <a:ext cx="12192000" cy="6858000"/>
          </a:xfrm>
          <a:prstGeom prst="rect">
            <a:avLst/>
          </a:prstGeom>
        </p:spPr>
      </p:pic>
      <p:sp>
        <p:nvSpPr>
          <p:cNvPr id="4" name="Title 1">
            <a:extLst>
              <a:ext uri="{FF2B5EF4-FFF2-40B4-BE49-F238E27FC236}">
                <a16:creationId xmlns:a16="http://schemas.microsoft.com/office/drawing/2014/main" id="{A130209D-1EB7-D16E-DE67-4F631491140C}"/>
              </a:ext>
            </a:extLst>
          </p:cNvPr>
          <p:cNvSpPr>
            <a:spLocks noGrp="1"/>
          </p:cNvSpPr>
          <p:nvPr>
            <p:ph type="ctrTitle" hasCustomPrompt="1"/>
          </p:nvPr>
        </p:nvSpPr>
        <p:spPr>
          <a:xfrm>
            <a:off x="967408" y="1052788"/>
            <a:ext cx="656645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Introduction de la présentation</a:t>
            </a:r>
            <a:endParaRPr lang="en-US"/>
          </a:p>
        </p:txBody>
      </p:sp>
    </p:spTree>
    <p:extLst>
      <p:ext uri="{BB962C8B-B14F-4D97-AF65-F5344CB8AC3E}">
        <p14:creationId xmlns:p14="http://schemas.microsoft.com/office/powerpoint/2010/main" val="1600889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2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C6CDAA6-5433-F35A-570E-6E19ECD60C4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378868FD-66A7-5EB3-ECC6-FC424C19E4DB}"/>
              </a:ext>
            </a:extLst>
          </p:cNvPr>
          <p:cNvSpPr>
            <a:spLocks noGrp="1"/>
          </p:cNvSpPr>
          <p:nvPr>
            <p:ph type="ctrTitle" hasCustomPrompt="1"/>
          </p:nvPr>
        </p:nvSpPr>
        <p:spPr>
          <a:xfrm>
            <a:off x="2812773" y="1692875"/>
            <a:ext cx="6566453" cy="2842056"/>
          </a:xfrm>
        </p:spPr>
        <p:txBody>
          <a:bodyPr anchor="t">
            <a:normAutofit/>
          </a:bodyPr>
          <a:lstStyle>
            <a:lvl1pPr algn="ctr">
              <a:lnSpc>
                <a:spcPct val="100000"/>
              </a:lnSpc>
              <a:defRPr sz="3000" b="1" i="0">
                <a:latin typeface="Open Sans" panose="020B0606030504020204" pitchFamily="34" charset="0"/>
                <a:ea typeface="Open Sans" panose="020B0606030504020204" pitchFamily="34" charset="0"/>
                <a:cs typeface="Open Sans" panose="020B0606030504020204" pitchFamily="34" charset="0"/>
              </a:defRPr>
            </a:lvl1pPr>
          </a:lstStyle>
          <a:p>
            <a:r>
              <a:rPr lang="fr-CA"/>
              <a:t>Texte ou citation en lien </a:t>
            </a:r>
            <a:br>
              <a:rPr lang="fr-CA"/>
            </a:br>
            <a:r>
              <a:rPr lang="fr-CA"/>
              <a:t>avec la présentation</a:t>
            </a:r>
            <a:endParaRPr lang="en-US"/>
          </a:p>
        </p:txBody>
      </p:sp>
      <p:pic>
        <p:nvPicPr>
          <p:cNvPr id="11" name="Graphique 10">
            <a:extLst>
              <a:ext uri="{FF2B5EF4-FFF2-40B4-BE49-F238E27FC236}">
                <a16:creationId xmlns:a16="http://schemas.microsoft.com/office/drawing/2014/main" id="{54DCF83A-BDB4-2E49-FD5F-4E584781523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924800" y="4158048"/>
            <a:ext cx="2417805" cy="2417805"/>
          </a:xfrm>
          <a:prstGeom prst="rect">
            <a:avLst/>
          </a:prstGeom>
        </p:spPr>
      </p:pic>
    </p:spTree>
    <p:extLst>
      <p:ext uri="{BB962C8B-B14F-4D97-AF65-F5344CB8AC3E}">
        <p14:creationId xmlns:p14="http://schemas.microsoft.com/office/powerpoint/2010/main" val="1775779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1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7E8605A-68D9-6D9A-74E8-2B3EEAEBB46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CCADA6D-2527-0F17-265A-B4222F3CA482}"/>
              </a:ext>
            </a:extLst>
          </p:cNvPr>
          <p:cNvSpPr>
            <a:spLocks noGrp="1"/>
          </p:cNvSpPr>
          <p:nvPr>
            <p:ph type="ctrTitle" hasCustomPrompt="1"/>
          </p:nvPr>
        </p:nvSpPr>
        <p:spPr>
          <a:xfrm>
            <a:off x="1841158" y="2310714"/>
            <a:ext cx="8563232" cy="1118286"/>
          </a:xfrm>
        </p:spPr>
        <p:txBody>
          <a:bodyPr anchor="t">
            <a:normAutofit/>
          </a:bodyPr>
          <a:lstStyle>
            <a:lvl1pPr algn="ctr">
              <a:defRPr sz="3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section</a:t>
            </a:r>
            <a:endParaRPr lang="en-US"/>
          </a:p>
        </p:txBody>
      </p:sp>
    </p:spTree>
    <p:extLst>
      <p:ext uri="{BB962C8B-B14F-4D97-AF65-F5344CB8AC3E}">
        <p14:creationId xmlns:p14="http://schemas.microsoft.com/office/powerpoint/2010/main" val="410664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a:t>Modifier le style du titre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2ED3021-0824-744F-B199-3C88CB8DD3F7}" type="datetimeFigureOut">
              <a:rPr lang="fr-FR" smtClean="0"/>
              <a:t>18/08/2026</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5551F10-945C-214A-8C65-9633C07CD080}" type="slidenum">
              <a:rPr lang="fr-FR" smtClean="0"/>
              <a:t>‹N°›</a:t>
            </a:fld>
            <a:endParaRPr lang="fr-FR"/>
          </a:p>
        </p:txBody>
      </p:sp>
    </p:spTree>
    <p:extLst>
      <p:ext uri="{BB962C8B-B14F-4D97-AF65-F5344CB8AC3E}">
        <p14:creationId xmlns:p14="http://schemas.microsoft.com/office/powerpoint/2010/main" val="3834491283"/>
      </p:ext>
    </p:extLst>
  </p:cSld>
  <p:clrMap bg1="lt1" tx1="dk1" bg2="lt2" tx2="dk2" accent1="accent1" accent2="accent2" accent3="accent3" accent4="accent4" accent5="accent5" accent6="accent6" hlink="hlink" folHlink="folHlink"/>
  <p:sldLayoutIdLst>
    <p:sldLayoutId id="2147483685" r:id="rId1"/>
    <p:sldLayoutId id="2147483712" r:id="rId2"/>
    <p:sldLayoutId id="2147483686" r:id="rId3"/>
    <p:sldLayoutId id="2147483688" r:id="rId4"/>
    <p:sldLayoutId id="2147483673" r:id="rId5"/>
    <p:sldLayoutId id="2147483687" r:id="rId6"/>
    <p:sldLayoutId id="2147483689" r:id="rId7"/>
    <p:sldLayoutId id="2147483706" r:id="rId8"/>
    <p:sldLayoutId id="2147483705" r:id="rId9"/>
    <p:sldLayoutId id="2147483709" r:id="rId10"/>
    <p:sldLayoutId id="2147483704" r:id="rId11"/>
    <p:sldLayoutId id="2147483703" r:id="rId12"/>
    <p:sldLayoutId id="2147483711" r:id="rId13"/>
    <p:sldLayoutId id="2147483710" r:id="rId14"/>
    <p:sldLayoutId id="2147483702" r:id="rId15"/>
    <p:sldLayoutId id="2147483701" r:id="rId16"/>
    <p:sldLayoutId id="2147483700" r:id="rId17"/>
    <p:sldLayoutId id="2147483698" r:id="rId18"/>
    <p:sldLayoutId id="2147483697" r:id="rId19"/>
    <p:sldLayoutId id="2147483708" r:id="rId20"/>
    <p:sldLayoutId id="2147483696" r:id="rId21"/>
    <p:sldLayoutId id="2147483695" r:id="rId22"/>
    <p:sldLayoutId id="2147483694" r:id="rId23"/>
    <p:sldLayoutId id="2147483693" r:id="rId24"/>
    <p:sldLayoutId id="2147483692" r:id="rId25"/>
    <p:sldLayoutId id="2147483707" r:id="rId26"/>
    <p:sldLayoutId id="2147483691"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3.xml"/><Relationship Id="rId7" Type="http://schemas.openxmlformats.org/officeDocument/2006/relationships/notesSlide" Target="../notesSlides/notesSlide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2.xml"/><Relationship Id="rId5" Type="http://schemas.openxmlformats.org/officeDocument/2006/relationships/tags" Target="../tags/tag5.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8" Type="http://schemas.openxmlformats.org/officeDocument/2006/relationships/tags" Target="../tags/tag62.xml"/><Relationship Id="rId13" Type="http://schemas.openxmlformats.org/officeDocument/2006/relationships/tags" Target="../tags/tag67.xml"/><Relationship Id="rId18" Type="http://schemas.openxmlformats.org/officeDocument/2006/relationships/slideLayout" Target="../slideLayouts/slideLayout10.xml"/><Relationship Id="rId26" Type="http://schemas.openxmlformats.org/officeDocument/2006/relationships/image" Target="../media/image43.svg"/><Relationship Id="rId3" Type="http://schemas.openxmlformats.org/officeDocument/2006/relationships/tags" Target="../tags/tag57.xml"/><Relationship Id="rId21" Type="http://schemas.openxmlformats.org/officeDocument/2006/relationships/image" Target="../media/image38.svg"/><Relationship Id="rId34" Type="http://schemas.openxmlformats.org/officeDocument/2006/relationships/image" Target="../media/image49.svg"/><Relationship Id="rId7" Type="http://schemas.openxmlformats.org/officeDocument/2006/relationships/tags" Target="../tags/tag61.xml"/><Relationship Id="rId12" Type="http://schemas.openxmlformats.org/officeDocument/2006/relationships/tags" Target="../tags/tag66.xml"/><Relationship Id="rId17" Type="http://schemas.openxmlformats.org/officeDocument/2006/relationships/tags" Target="../tags/tag71.xml"/><Relationship Id="rId25" Type="http://schemas.openxmlformats.org/officeDocument/2006/relationships/image" Target="../media/image42.svg"/><Relationship Id="rId33" Type="http://schemas.openxmlformats.org/officeDocument/2006/relationships/image" Target="../media/image48.jpeg"/><Relationship Id="rId2" Type="http://schemas.openxmlformats.org/officeDocument/2006/relationships/tags" Target="../tags/tag56.xml"/><Relationship Id="rId16" Type="http://schemas.openxmlformats.org/officeDocument/2006/relationships/tags" Target="../tags/tag70.xml"/><Relationship Id="rId20" Type="http://schemas.openxmlformats.org/officeDocument/2006/relationships/image" Target="../media/image37.svg"/><Relationship Id="rId29" Type="http://schemas.openxmlformats.org/officeDocument/2006/relationships/image" Target="../media/image46.jpeg"/><Relationship Id="rId1" Type="http://schemas.openxmlformats.org/officeDocument/2006/relationships/tags" Target="../tags/tag55.xml"/><Relationship Id="rId6" Type="http://schemas.openxmlformats.org/officeDocument/2006/relationships/tags" Target="../tags/tag60.xml"/><Relationship Id="rId11" Type="http://schemas.openxmlformats.org/officeDocument/2006/relationships/tags" Target="../tags/tag65.xml"/><Relationship Id="rId24" Type="http://schemas.openxmlformats.org/officeDocument/2006/relationships/image" Target="../media/image41.svg"/><Relationship Id="rId32" Type="http://schemas.openxmlformats.org/officeDocument/2006/relationships/image" Target="../media/image31.png"/><Relationship Id="rId37" Type="http://schemas.openxmlformats.org/officeDocument/2006/relationships/image" Target="../media/image36.png"/><Relationship Id="rId5" Type="http://schemas.openxmlformats.org/officeDocument/2006/relationships/tags" Target="../tags/tag59.xml"/><Relationship Id="rId15" Type="http://schemas.openxmlformats.org/officeDocument/2006/relationships/tags" Target="../tags/tag69.xml"/><Relationship Id="rId23" Type="http://schemas.openxmlformats.org/officeDocument/2006/relationships/image" Target="../media/image40.svg"/><Relationship Id="rId28" Type="http://schemas.openxmlformats.org/officeDocument/2006/relationships/image" Target="../media/image45.svg"/><Relationship Id="rId36" Type="http://schemas.openxmlformats.org/officeDocument/2006/relationships/image" Target="../media/image51.svg"/><Relationship Id="rId10" Type="http://schemas.openxmlformats.org/officeDocument/2006/relationships/tags" Target="../tags/tag64.xml"/><Relationship Id="rId19" Type="http://schemas.openxmlformats.org/officeDocument/2006/relationships/notesSlide" Target="../notesSlides/notesSlide10.xml"/><Relationship Id="rId31" Type="http://schemas.openxmlformats.org/officeDocument/2006/relationships/image" Target="../media/image47.jpeg"/><Relationship Id="rId4" Type="http://schemas.openxmlformats.org/officeDocument/2006/relationships/tags" Target="../tags/tag58.xml"/><Relationship Id="rId9" Type="http://schemas.openxmlformats.org/officeDocument/2006/relationships/tags" Target="../tags/tag63.xml"/><Relationship Id="rId14" Type="http://schemas.openxmlformats.org/officeDocument/2006/relationships/tags" Target="../tags/tag68.xml"/><Relationship Id="rId22" Type="http://schemas.openxmlformats.org/officeDocument/2006/relationships/image" Target="../media/image39.svg"/><Relationship Id="rId27" Type="http://schemas.openxmlformats.org/officeDocument/2006/relationships/image" Target="../media/image44.svg"/><Relationship Id="rId30" Type="http://schemas.openxmlformats.org/officeDocument/2006/relationships/image" Target="../media/image30.png"/><Relationship Id="rId35" Type="http://schemas.openxmlformats.org/officeDocument/2006/relationships/image" Target="../media/image50.svg"/></Relationships>
</file>

<file path=ppt/slides/_rels/slide11.xml.rels><?xml version="1.0" encoding="UTF-8" standalone="yes"?>
<Relationships xmlns="http://schemas.openxmlformats.org/package/2006/relationships"><Relationship Id="rId8" Type="http://schemas.openxmlformats.org/officeDocument/2006/relationships/tags" Target="../tags/tag79.xml"/><Relationship Id="rId13" Type="http://schemas.openxmlformats.org/officeDocument/2006/relationships/image" Target="../media/image54.png"/><Relationship Id="rId18" Type="http://schemas.openxmlformats.org/officeDocument/2006/relationships/image" Target="../media/image57.svg"/><Relationship Id="rId3" Type="http://schemas.openxmlformats.org/officeDocument/2006/relationships/tags" Target="../tags/tag74.xml"/><Relationship Id="rId21" Type="http://schemas.openxmlformats.org/officeDocument/2006/relationships/image" Target="../media/image60.svg"/><Relationship Id="rId7" Type="http://schemas.openxmlformats.org/officeDocument/2006/relationships/tags" Target="../tags/tag78.xml"/><Relationship Id="rId12" Type="http://schemas.openxmlformats.org/officeDocument/2006/relationships/image" Target="../media/image53.png"/><Relationship Id="rId17" Type="http://schemas.openxmlformats.org/officeDocument/2006/relationships/image" Target="../media/image32.png"/><Relationship Id="rId2" Type="http://schemas.openxmlformats.org/officeDocument/2006/relationships/tags" Target="../tags/tag73.xml"/><Relationship Id="rId16" Type="http://schemas.openxmlformats.org/officeDocument/2006/relationships/image" Target="../media/image29.png"/><Relationship Id="rId20" Type="http://schemas.openxmlformats.org/officeDocument/2006/relationships/image" Target="../media/image59.svg"/><Relationship Id="rId1" Type="http://schemas.openxmlformats.org/officeDocument/2006/relationships/tags" Target="../tags/tag72.xml"/><Relationship Id="rId6" Type="http://schemas.openxmlformats.org/officeDocument/2006/relationships/tags" Target="../tags/tag77.xml"/><Relationship Id="rId11" Type="http://schemas.openxmlformats.org/officeDocument/2006/relationships/image" Target="../media/image52.svg"/><Relationship Id="rId5" Type="http://schemas.openxmlformats.org/officeDocument/2006/relationships/tags" Target="../tags/tag76.xml"/><Relationship Id="rId15" Type="http://schemas.openxmlformats.org/officeDocument/2006/relationships/image" Target="../media/image56.svg"/><Relationship Id="rId10" Type="http://schemas.openxmlformats.org/officeDocument/2006/relationships/notesSlide" Target="../notesSlides/notesSlide11.xml"/><Relationship Id="rId19" Type="http://schemas.openxmlformats.org/officeDocument/2006/relationships/image" Target="../media/image58.svg"/><Relationship Id="rId4" Type="http://schemas.openxmlformats.org/officeDocument/2006/relationships/tags" Target="../tags/tag75.xml"/><Relationship Id="rId9" Type="http://schemas.openxmlformats.org/officeDocument/2006/relationships/slideLayout" Target="../slideLayouts/slideLayout10.xml"/><Relationship Id="rId14" Type="http://schemas.openxmlformats.org/officeDocument/2006/relationships/image" Target="../media/image55.png"/><Relationship Id="rId22" Type="http://schemas.openxmlformats.org/officeDocument/2006/relationships/image" Target="../media/image61.sv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81.xml"/><Relationship Id="rId1" Type="http://schemas.openxmlformats.org/officeDocument/2006/relationships/tags" Target="../tags/tag80.xml"/><Relationship Id="rId5" Type="http://schemas.openxmlformats.org/officeDocument/2006/relationships/image" Target="../media/image6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83.xml"/><Relationship Id="rId1" Type="http://schemas.openxmlformats.org/officeDocument/2006/relationships/tags" Target="../tags/tag82.xml"/><Relationship Id="rId5" Type="http://schemas.openxmlformats.org/officeDocument/2006/relationships/image" Target="../media/image63.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tags" Target="../tags/tag86.xml"/><Relationship Id="rId7" Type="http://schemas.openxmlformats.org/officeDocument/2006/relationships/image" Target="../media/image63.png"/><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notesSlide" Target="../notesSlides/notesSlide14.xml"/><Relationship Id="rId5" Type="http://schemas.openxmlformats.org/officeDocument/2006/relationships/slideLayout" Target="../slideLayouts/slideLayout20.xml"/><Relationship Id="rId4" Type="http://schemas.openxmlformats.org/officeDocument/2006/relationships/tags" Target="../tags/tag87.xml"/></Relationships>
</file>

<file path=ppt/slides/_rels/slide15.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64.svg"/><Relationship Id="rId5" Type="http://schemas.openxmlformats.org/officeDocument/2006/relationships/notesSlide" Target="../notesSlides/notesSlide15.xml"/><Relationship Id="rId4"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image" Target="../media/image64.svg"/><Relationship Id="rId5" Type="http://schemas.openxmlformats.org/officeDocument/2006/relationships/notesSlide" Target="../notesSlides/notesSlide16.xml"/><Relationship Id="rId4"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65.svg"/><Relationship Id="rId5" Type="http://schemas.openxmlformats.org/officeDocument/2006/relationships/notesSlide" Target="../notesSlides/notesSlide17.xml"/><Relationship Id="rId4"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image" Target="../media/image65.svg"/><Relationship Id="rId5" Type="http://schemas.openxmlformats.org/officeDocument/2006/relationships/notesSlide" Target="../notesSlides/notesSlide18.xml"/><Relationship Id="rId4"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image" Target="../media/image66.png"/><Relationship Id="rId5" Type="http://schemas.openxmlformats.org/officeDocument/2006/relationships/notesSlide" Target="../notesSlides/notesSlide19.xml"/><Relationship Id="rId4"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0.xml"/><Relationship Id="rId1" Type="http://schemas.openxmlformats.org/officeDocument/2006/relationships/tags" Target="../tags/tag6.xml"/><Relationship Id="rId4" Type="http://schemas.openxmlformats.org/officeDocument/2006/relationships/image" Target="../media/image26.png"/></Relationships>
</file>

<file path=ppt/slides/_rels/slide20.xml.rels><?xml version="1.0" encoding="UTF-8" standalone="yes"?>
<Relationships xmlns="http://schemas.openxmlformats.org/package/2006/relationships"><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image" Target="../media/image66.png"/><Relationship Id="rId5" Type="http://schemas.openxmlformats.org/officeDocument/2006/relationships/notesSlide" Target="../notesSlides/notesSlide20.xml"/><Relationship Id="rId4"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tags" Target="../tags/tag108.xml"/><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image" Target="../media/image67.svg"/><Relationship Id="rId5" Type="http://schemas.openxmlformats.org/officeDocument/2006/relationships/notesSlide" Target="../notesSlides/notesSlide21.xml"/><Relationship Id="rId4"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image" Target="../media/image67.svg"/><Relationship Id="rId5" Type="http://schemas.openxmlformats.org/officeDocument/2006/relationships/notesSlide" Target="../notesSlides/notesSlide22.xml"/><Relationship Id="rId4"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image" Target="../media/image68.svg"/><Relationship Id="rId5" Type="http://schemas.openxmlformats.org/officeDocument/2006/relationships/notesSlide" Target="../notesSlides/notesSlide23.xml"/><Relationship Id="rId4"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image" Target="../media/image68.svg"/><Relationship Id="rId5" Type="http://schemas.openxmlformats.org/officeDocument/2006/relationships/notesSlide" Target="../notesSlides/notesSlide24.xml"/><Relationship Id="rId4"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video" Target="https://www.youtube.com/embed/6mFxJPWzgT0?feature=oembed" TargetMode="External"/><Relationship Id="rId7" Type="http://schemas.openxmlformats.org/officeDocument/2006/relationships/image" Target="../media/image28.jpeg"/><Relationship Id="rId2" Type="http://schemas.openxmlformats.org/officeDocument/2006/relationships/tags" Target="../tags/tag7.xml"/><Relationship Id="rId1" Type="http://schemas.openxmlformats.org/officeDocument/2006/relationships/video" Target="https://www.youtube.com/embed/W4ZD7VEriuE?feature=oembed" TargetMode="External"/><Relationship Id="rId6" Type="http://schemas.openxmlformats.org/officeDocument/2006/relationships/image" Target="../media/image27.jpeg"/><Relationship Id="rId5" Type="http://schemas.openxmlformats.org/officeDocument/2006/relationships/notesSlide" Target="../notesSlides/notesSlide3.xml"/><Relationship Id="rId4"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tags" Target="../tags/tag20.xml"/><Relationship Id="rId18" Type="http://schemas.openxmlformats.org/officeDocument/2006/relationships/tags" Target="../tags/tag25.xml"/><Relationship Id="rId26" Type="http://schemas.openxmlformats.org/officeDocument/2006/relationships/image" Target="../media/image26.png"/><Relationship Id="rId3" Type="http://schemas.openxmlformats.org/officeDocument/2006/relationships/tags" Target="../tags/tag10.xml"/><Relationship Id="rId21" Type="http://schemas.openxmlformats.org/officeDocument/2006/relationships/tags" Target="../tags/tag28.xml"/><Relationship Id="rId7" Type="http://schemas.openxmlformats.org/officeDocument/2006/relationships/tags" Target="../tags/tag14.xml"/><Relationship Id="rId12" Type="http://schemas.openxmlformats.org/officeDocument/2006/relationships/tags" Target="../tags/tag19.xml"/><Relationship Id="rId17" Type="http://schemas.openxmlformats.org/officeDocument/2006/relationships/tags" Target="../tags/tag24.xml"/><Relationship Id="rId25" Type="http://schemas.openxmlformats.org/officeDocument/2006/relationships/notesSlide" Target="../notesSlides/notesSlide4.xml"/><Relationship Id="rId2" Type="http://schemas.openxmlformats.org/officeDocument/2006/relationships/tags" Target="../tags/tag9.xml"/><Relationship Id="rId16" Type="http://schemas.openxmlformats.org/officeDocument/2006/relationships/tags" Target="../tags/tag23.xml"/><Relationship Id="rId20" Type="http://schemas.openxmlformats.org/officeDocument/2006/relationships/tags" Target="../tags/tag27.xml"/><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24" Type="http://schemas.openxmlformats.org/officeDocument/2006/relationships/slideLayout" Target="../slideLayouts/slideLayout10.xml"/><Relationship Id="rId5" Type="http://schemas.openxmlformats.org/officeDocument/2006/relationships/tags" Target="../tags/tag12.xml"/><Relationship Id="rId15" Type="http://schemas.openxmlformats.org/officeDocument/2006/relationships/tags" Target="../tags/tag22.xml"/><Relationship Id="rId23" Type="http://schemas.openxmlformats.org/officeDocument/2006/relationships/tags" Target="../tags/tag30.xml"/><Relationship Id="rId10" Type="http://schemas.openxmlformats.org/officeDocument/2006/relationships/tags" Target="../tags/tag17.xml"/><Relationship Id="rId19" Type="http://schemas.openxmlformats.org/officeDocument/2006/relationships/tags" Target="../tags/tag26.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tags" Target="../tags/tag21.xml"/><Relationship Id="rId22" Type="http://schemas.openxmlformats.org/officeDocument/2006/relationships/tags" Target="../tags/tag29.xml"/></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33.xml"/><Relationship Id="rId7" Type="http://schemas.openxmlformats.org/officeDocument/2006/relationships/notesSlide" Target="../notesSlides/notesSlide5.xml"/><Relationship Id="rId12" Type="http://schemas.openxmlformats.org/officeDocument/2006/relationships/image" Target="../media/image33.png"/><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slideLayout" Target="../slideLayouts/slideLayout10.xml"/><Relationship Id="rId11" Type="http://schemas.openxmlformats.org/officeDocument/2006/relationships/image" Target="../media/image32.png"/><Relationship Id="rId5" Type="http://schemas.openxmlformats.org/officeDocument/2006/relationships/tags" Target="../tags/tag35.xml"/><Relationship Id="rId10" Type="http://schemas.openxmlformats.org/officeDocument/2006/relationships/image" Target="../media/image31.png"/><Relationship Id="rId4" Type="http://schemas.openxmlformats.org/officeDocument/2006/relationships/tags" Target="../tags/tag34.xml"/><Relationship Id="rId9"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0.xml"/><Relationship Id="rId1" Type="http://schemas.openxmlformats.org/officeDocument/2006/relationships/tags" Target="../tags/tag36.xml"/><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0.xml"/><Relationship Id="rId1" Type="http://schemas.openxmlformats.org/officeDocument/2006/relationships/tags" Target="../tags/tag37.xml"/></Relationships>
</file>

<file path=ppt/slides/_rels/slide8.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35.png"/><Relationship Id="rId5" Type="http://schemas.openxmlformats.org/officeDocument/2006/relationships/notesSlide" Target="../notesSlides/notesSlide8.xml"/><Relationship Id="rId4"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8" Type="http://schemas.openxmlformats.org/officeDocument/2006/relationships/tags" Target="../tags/tag48.xml"/><Relationship Id="rId13" Type="http://schemas.openxmlformats.org/officeDocument/2006/relationships/tags" Target="../tags/tag53.xml"/><Relationship Id="rId18" Type="http://schemas.openxmlformats.org/officeDocument/2006/relationships/image" Target="../media/image37.svg"/><Relationship Id="rId26" Type="http://schemas.openxmlformats.org/officeDocument/2006/relationships/image" Target="../media/image45.svg"/><Relationship Id="rId3" Type="http://schemas.openxmlformats.org/officeDocument/2006/relationships/tags" Target="../tags/tag43.xml"/><Relationship Id="rId21" Type="http://schemas.openxmlformats.org/officeDocument/2006/relationships/image" Target="../media/image40.svg"/><Relationship Id="rId7" Type="http://schemas.openxmlformats.org/officeDocument/2006/relationships/tags" Target="../tags/tag47.xml"/><Relationship Id="rId12" Type="http://schemas.openxmlformats.org/officeDocument/2006/relationships/tags" Target="../tags/tag52.xml"/><Relationship Id="rId17" Type="http://schemas.openxmlformats.org/officeDocument/2006/relationships/image" Target="../media/image36.png"/><Relationship Id="rId25" Type="http://schemas.openxmlformats.org/officeDocument/2006/relationships/image" Target="../media/image44.svg"/><Relationship Id="rId2" Type="http://schemas.openxmlformats.org/officeDocument/2006/relationships/tags" Target="../tags/tag42.xml"/><Relationship Id="rId16" Type="http://schemas.openxmlformats.org/officeDocument/2006/relationships/notesSlide" Target="../notesSlides/notesSlide9.xml"/><Relationship Id="rId20" Type="http://schemas.openxmlformats.org/officeDocument/2006/relationships/image" Target="../media/image39.svg"/><Relationship Id="rId29" Type="http://schemas.openxmlformats.org/officeDocument/2006/relationships/image" Target="../media/image47.jpeg"/><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tags" Target="../tags/tag51.xml"/><Relationship Id="rId24" Type="http://schemas.openxmlformats.org/officeDocument/2006/relationships/image" Target="../media/image43.svg"/><Relationship Id="rId5" Type="http://schemas.openxmlformats.org/officeDocument/2006/relationships/tags" Target="../tags/tag45.xml"/><Relationship Id="rId15" Type="http://schemas.openxmlformats.org/officeDocument/2006/relationships/slideLayout" Target="../slideLayouts/slideLayout10.xml"/><Relationship Id="rId23" Type="http://schemas.openxmlformats.org/officeDocument/2006/relationships/image" Target="../media/image42.svg"/><Relationship Id="rId28" Type="http://schemas.openxmlformats.org/officeDocument/2006/relationships/image" Target="../media/image30.png"/><Relationship Id="rId10" Type="http://schemas.openxmlformats.org/officeDocument/2006/relationships/tags" Target="../tags/tag50.xml"/><Relationship Id="rId19" Type="http://schemas.openxmlformats.org/officeDocument/2006/relationships/image" Target="../media/image38.svg"/><Relationship Id="rId31" Type="http://schemas.openxmlformats.org/officeDocument/2006/relationships/image" Target="../media/image48.jpeg"/><Relationship Id="rId4" Type="http://schemas.openxmlformats.org/officeDocument/2006/relationships/tags" Target="../tags/tag44.xml"/><Relationship Id="rId9" Type="http://schemas.openxmlformats.org/officeDocument/2006/relationships/tags" Target="../tags/tag49.xml"/><Relationship Id="rId14" Type="http://schemas.openxmlformats.org/officeDocument/2006/relationships/tags" Target="../tags/tag54.xml"/><Relationship Id="rId22" Type="http://schemas.openxmlformats.org/officeDocument/2006/relationships/image" Target="../media/image41.svg"/><Relationship Id="rId27" Type="http://schemas.openxmlformats.org/officeDocument/2006/relationships/image" Target="../media/image46.jpeg"/><Relationship Id="rId30"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3BF2341A-B69F-9B02-AB9D-6D608FCFF61E}"/>
              </a:ext>
            </a:extLst>
          </p:cNvPr>
          <p:cNvSpPr txBox="1"/>
          <p:nvPr>
            <p:custDataLst>
              <p:tags r:id="rId1"/>
            </p:custDataLst>
          </p:nvPr>
        </p:nvSpPr>
        <p:spPr>
          <a:xfrm>
            <a:off x="442913" y="3489252"/>
            <a:ext cx="10772775" cy="1323439"/>
          </a:xfrm>
          <a:prstGeom prst="rect">
            <a:avLst/>
          </a:prstGeom>
          <a:noFill/>
        </p:spPr>
        <p:txBody>
          <a:bodyPr wrap="square" rtlCol="0">
            <a:spAutoFit/>
          </a:bodyPr>
          <a:lstStyle/>
          <a:p>
            <a:pPr algn="ctr"/>
            <a:r>
              <a:rPr lang="fr-FR" sz="4000" b="1" dirty="0" err="1">
                <a:latin typeface="Open Sans Semibold" panose="020B0606030504020204" pitchFamily="34" charset="0"/>
                <a:ea typeface="Open Sans Semibold" panose="020B0606030504020204" pitchFamily="34" charset="0"/>
                <a:cs typeface="Open Sans Semibold" panose="020B0606030504020204" pitchFamily="34" charset="0"/>
              </a:rPr>
              <a:t>Federal</a:t>
            </a:r>
            <a:r>
              <a:rPr lang="fr-FR" sz="4000" b="1" dirty="0">
                <a:latin typeface="Open Sans Semibold" panose="020B0606030504020204" pitchFamily="34" charset="0"/>
                <a:ea typeface="Open Sans Semibold" panose="020B0606030504020204" pitchFamily="34" charset="0"/>
                <a:cs typeface="Open Sans Semibold" panose="020B0606030504020204" pitchFamily="34" charset="0"/>
              </a:rPr>
              <a:t>, provincial and municipal: </a:t>
            </a:r>
          </a:p>
          <a:p>
            <a:pPr algn="ctr"/>
            <a:r>
              <a:rPr lang="fr-FR" sz="4000" b="1" dirty="0" err="1">
                <a:latin typeface="Open Sans Semibold" panose="020B0606030504020204" pitchFamily="34" charset="0"/>
                <a:ea typeface="Open Sans Semibold" panose="020B0606030504020204" pitchFamily="34" charset="0"/>
                <a:cs typeface="Open Sans Semibold" panose="020B0606030504020204" pitchFamily="34" charset="0"/>
              </a:rPr>
              <a:t>Which</a:t>
            </a:r>
            <a:r>
              <a:rPr lang="fr-FR" sz="4000" b="1" dirty="0">
                <a:latin typeface="Open Sans Semibold" panose="020B0606030504020204" pitchFamily="34" charset="0"/>
                <a:ea typeface="Open Sans Semibold" panose="020B0606030504020204" pitchFamily="34" charset="0"/>
                <a:cs typeface="Open Sans Semibold" panose="020B0606030504020204" pitchFamily="34" charset="0"/>
              </a:rPr>
              <a:t> </a:t>
            </a:r>
            <a:r>
              <a:rPr lang="fr-FR" sz="4000" b="1" dirty="0" err="1">
                <a:latin typeface="Open Sans Semibold" panose="020B0606030504020204" pitchFamily="34" charset="0"/>
                <a:ea typeface="Open Sans Semibold" panose="020B0606030504020204" pitchFamily="34" charset="0"/>
                <a:cs typeface="Open Sans Semibold" panose="020B0606030504020204" pitchFamily="34" charset="0"/>
              </a:rPr>
              <a:t>level</a:t>
            </a:r>
            <a:r>
              <a:rPr lang="fr-FR" sz="4000" b="1" dirty="0">
                <a:latin typeface="Open Sans Semibold" panose="020B0606030504020204" pitchFamily="34" charset="0"/>
                <a:ea typeface="Open Sans Semibold" panose="020B0606030504020204" pitchFamily="34" charset="0"/>
                <a:cs typeface="Open Sans Semibold" panose="020B0606030504020204" pitchFamily="34" charset="0"/>
              </a:rPr>
              <a:t> of </a:t>
            </a:r>
            <a:r>
              <a:rPr lang="fr-FR" sz="4000" b="1" dirty="0" err="1">
                <a:latin typeface="Open Sans Semibold" panose="020B0606030504020204" pitchFamily="34" charset="0"/>
                <a:ea typeface="Open Sans Semibold" panose="020B0606030504020204" pitchFamily="34" charset="0"/>
                <a:cs typeface="Open Sans Semibold" panose="020B0606030504020204" pitchFamily="34" charset="0"/>
              </a:rPr>
              <a:t>government</a:t>
            </a:r>
            <a:r>
              <a:rPr lang="fr-FR" sz="4000" b="1" dirty="0">
                <a:latin typeface="Open Sans Semibold" panose="020B0606030504020204" pitchFamily="34" charset="0"/>
                <a:ea typeface="Open Sans Semibold" panose="020B0606030504020204" pitchFamily="34" charset="0"/>
                <a:cs typeface="Open Sans Semibold" panose="020B0606030504020204" pitchFamily="34" charset="0"/>
              </a:rPr>
              <a:t> </a:t>
            </a:r>
            <a:r>
              <a:rPr lang="fr-FR" sz="4000" b="1" dirty="0" err="1">
                <a:latin typeface="Open Sans Semibold" panose="020B0606030504020204" pitchFamily="34" charset="0"/>
                <a:ea typeface="Open Sans Semibold" panose="020B0606030504020204" pitchFamily="34" charset="0"/>
                <a:cs typeface="Open Sans Semibold" panose="020B0606030504020204" pitchFamily="34" charset="0"/>
              </a:rPr>
              <a:t>does</a:t>
            </a:r>
            <a:r>
              <a:rPr lang="fr-FR" sz="4000" b="1" dirty="0">
                <a:latin typeface="Open Sans Semibold" panose="020B0606030504020204" pitchFamily="34" charset="0"/>
                <a:ea typeface="Open Sans Semibold" panose="020B0606030504020204" pitchFamily="34" charset="0"/>
                <a:cs typeface="Open Sans Semibold" panose="020B0606030504020204" pitchFamily="34" charset="0"/>
              </a:rPr>
              <a:t> </a:t>
            </a:r>
            <a:r>
              <a:rPr lang="fr-FR" sz="4000" b="1" dirty="0" err="1">
                <a:latin typeface="Open Sans Semibold" panose="020B0606030504020204" pitchFamily="34" charset="0"/>
                <a:ea typeface="Open Sans Semibold" panose="020B0606030504020204" pitchFamily="34" charset="0"/>
                <a:cs typeface="Open Sans Semibold" panose="020B0606030504020204" pitchFamily="34" charset="0"/>
              </a:rPr>
              <a:t>what</a:t>
            </a:r>
            <a:r>
              <a:rPr lang="fr-FR" sz="4000" b="1" dirty="0">
                <a:latin typeface="Open Sans Semibold" panose="020B0606030504020204" pitchFamily="34" charset="0"/>
                <a:ea typeface="Open Sans Semibold" panose="020B0606030504020204" pitchFamily="34" charset="0"/>
                <a:cs typeface="Open Sans Semibold" panose="020B0606030504020204" pitchFamily="34" charset="0"/>
              </a:rPr>
              <a:t>?</a:t>
            </a:r>
          </a:p>
        </p:txBody>
      </p:sp>
      <p:cxnSp>
        <p:nvCxnSpPr>
          <p:cNvPr id="8" name="Connecteur droit 7">
            <a:extLst>
              <a:ext uri="{FF2B5EF4-FFF2-40B4-BE49-F238E27FC236}">
                <a16:creationId xmlns:a16="http://schemas.microsoft.com/office/drawing/2014/main" id="{E61473A1-2FD6-5856-41E5-F335538C5969}"/>
              </a:ext>
            </a:extLst>
          </p:cNvPr>
          <p:cNvCxnSpPr/>
          <p:nvPr>
            <p:custDataLst>
              <p:tags r:id="rId2"/>
            </p:custDataLst>
          </p:nvPr>
        </p:nvCxnSpPr>
        <p:spPr>
          <a:xfrm>
            <a:off x="3302000" y="3415391"/>
            <a:ext cx="5626100" cy="0"/>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sp>
        <p:nvSpPr>
          <p:cNvPr id="12" name="Title 1">
            <a:extLst>
              <a:ext uri="{FF2B5EF4-FFF2-40B4-BE49-F238E27FC236}">
                <a16:creationId xmlns:a16="http://schemas.microsoft.com/office/drawing/2014/main" id="{F73880AE-2453-D041-CAAE-3F9A0F984C35}"/>
              </a:ext>
            </a:extLst>
          </p:cNvPr>
          <p:cNvSpPr txBox="1">
            <a:spLocks/>
          </p:cNvSpPr>
          <p:nvPr>
            <p:custDataLst>
              <p:tags r:id="rId3"/>
            </p:custDataLst>
          </p:nvPr>
        </p:nvSpPr>
        <p:spPr>
          <a:xfrm>
            <a:off x="3259610" y="4812691"/>
            <a:ext cx="5672781" cy="53155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gn="ctr"/>
            <a:r>
              <a:rPr lang="fr-CA" sz="2500" b="0" dirty="0" err="1"/>
              <a:t>Preparing</a:t>
            </a:r>
            <a:r>
              <a:rPr lang="fr-CA" sz="2500" b="0" dirty="0"/>
              <a:t> to vote</a:t>
            </a:r>
            <a:endParaRPr lang="en-US" sz="2500" b="0" dirty="0"/>
          </a:p>
        </p:txBody>
      </p:sp>
      <p:sp>
        <p:nvSpPr>
          <p:cNvPr id="4" name="Rectangle 3">
            <a:extLst>
              <a:ext uri="{FF2B5EF4-FFF2-40B4-BE49-F238E27FC236}">
                <a16:creationId xmlns:a16="http://schemas.microsoft.com/office/drawing/2014/main" id="{479FFE6C-3BEE-72FA-B085-BFD163A53EFC}"/>
              </a:ext>
            </a:extLst>
          </p:cNvPr>
          <p:cNvSpPr/>
          <p:nvPr>
            <p:custDataLst>
              <p:tags r:id="rId4"/>
            </p:custDataLst>
          </p:nvPr>
        </p:nvSpPr>
        <p:spPr>
          <a:xfrm>
            <a:off x="5549154" y="1039906"/>
            <a:ext cx="546846" cy="950259"/>
          </a:xfrm>
          <a:custGeom>
            <a:avLst/>
            <a:gdLst>
              <a:gd name="connsiteX0" fmla="*/ 0 w 421341"/>
              <a:gd name="connsiteY0" fmla="*/ 0 h 950259"/>
              <a:gd name="connsiteX1" fmla="*/ 421341 w 421341"/>
              <a:gd name="connsiteY1" fmla="*/ 0 h 950259"/>
              <a:gd name="connsiteX2" fmla="*/ 421341 w 421341"/>
              <a:gd name="connsiteY2" fmla="*/ 950259 h 950259"/>
              <a:gd name="connsiteX3" fmla="*/ 0 w 421341"/>
              <a:gd name="connsiteY3" fmla="*/ 950259 h 950259"/>
              <a:gd name="connsiteX4" fmla="*/ 0 w 421341"/>
              <a:gd name="connsiteY4" fmla="*/ 0 h 950259"/>
              <a:gd name="connsiteX0" fmla="*/ 0 w 421341"/>
              <a:gd name="connsiteY0" fmla="*/ 0 h 950259"/>
              <a:gd name="connsiteX1" fmla="*/ 421341 w 421341"/>
              <a:gd name="connsiteY1" fmla="*/ 0 h 950259"/>
              <a:gd name="connsiteX2" fmla="*/ 421341 w 421341"/>
              <a:gd name="connsiteY2" fmla="*/ 950259 h 950259"/>
              <a:gd name="connsiteX3" fmla="*/ 44824 w 421341"/>
              <a:gd name="connsiteY3" fmla="*/ 860612 h 950259"/>
              <a:gd name="connsiteX4" fmla="*/ 0 w 421341"/>
              <a:gd name="connsiteY4" fmla="*/ 0 h 950259"/>
              <a:gd name="connsiteX0" fmla="*/ 125505 w 546846"/>
              <a:gd name="connsiteY0" fmla="*/ 0 h 950259"/>
              <a:gd name="connsiteX1" fmla="*/ 546846 w 546846"/>
              <a:gd name="connsiteY1" fmla="*/ 0 h 950259"/>
              <a:gd name="connsiteX2" fmla="*/ 546846 w 546846"/>
              <a:gd name="connsiteY2" fmla="*/ 950259 h 950259"/>
              <a:gd name="connsiteX3" fmla="*/ 0 w 546846"/>
              <a:gd name="connsiteY3" fmla="*/ 609600 h 950259"/>
              <a:gd name="connsiteX4" fmla="*/ 125505 w 546846"/>
              <a:gd name="connsiteY4" fmla="*/ 0 h 950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846" h="950259">
                <a:moveTo>
                  <a:pt x="125505" y="0"/>
                </a:moveTo>
                <a:lnTo>
                  <a:pt x="546846" y="0"/>
                </a:lnTo>
                <a:lnTo>
                  <a:pt x="546846" y="950259"/>
                </a:lnTo>
                <a:lnTo>
                  <a:pt x="0" y="609600"/>
                </a:lnTo>
                <a:lnTo>
                  <a:pt x="125505"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90C7F15B-2664-5D27-4DDF-4A7E6E754CE0}"/>
              </a:ext>
            </a:extLst>
          </p:cNvPr>
          <p:cNvSpPr/>
          <p:nvPr>
            <p:custDataLst>
              <p:tags r:id="rId5"/>
            </p:custDataLst>
          </p:nvPr>
        </p:nvSpPr>
        <p:spPr>
          <a:xfrm>
            <a:off x="6006353" y="1174377"/>
            <a:ext cx="546847" cy="735105"/>
          </a:xfrm>
          <a:custGeom>
            <a:avLst/>
            <a:gdLst>
              <a:gd name="connsiteX0" fmla="*/ 0 w 546847"/>
              <a:gd name="connsiteY0" fmla="*/ 0 h 735105"/>
              <a:gd name="connsiteX1" fmla="*/ 546847 w 546847"/>
              <a:gd name="connsiteY1" fmla="*/ 0 h 735105"/>
              <a:gd name="connsiteX2" fmla="*/ 546847 w 546847"/>
              <a:gd name="connsiteY2" fmla="*/ 735105 h 735105"/>
              <a:gd name="connsiteX3" fmla="*/ 0 w 546847"/>
              <a:gd name="connsiteY3" fmla="*/ 735105 h 735105"/>
              <a:gd name="connsiteX4" fmla="*/ 0 w 546847"/>
              <a:gd name="connsiteY4" fmla="*/ 0 h 735105"/>
              <a:gd name="connsiteX0" fmla="*/ 0 w 546847"/>
              <a:gd name="connsiteY0" fmla="*/ 0 h 735105"/>
              <a:gd name="connsiteX1" fmla="*/ 546847 w 546847"/>
              <a:gd name="connsiteY1" fmla="*/ 0 h 735105"/>
              <a:gd name="connsiteX2" fmla="*/ 484094 w 546847"/>
              <a:gd name="connsiteY2" fmla="*/ 690282 h 735105"/>
              <a:gd name="connsiteX3" fmla="*/ 0 w 546847"/>
              <a:gd name="connsiteY3" fmla="*/ 735105 h 735105"/>
              <a:gd name="connsiteX4" fmla="*/ 0 w 546847"/>
              <a:gd name="connsiteY4" fmla="*/ 0 h 735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847" h="735105">
                <a:moveTo>
                  <a:pt x="0" y="0"/>
                </a:moveTo>
                <a:lnTo>
                  <a:pt x="546847" y="0"/>
                </a:lnTo>
                <a:lnTo>
                  <a:pt x="484094" y="690282"/>
                </a:lnTo>
                <a:lnTo>
                  <a:pt x="0" y="735105"/>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Image 1">
            <a:extLst>
              <a:ext uri="{FF2B5EF4-FFF2-40B4-BE49-F238E27FC236}">
                <a16:creationId xmlns:a16="http://schemas.microsoft.com/office/drawing/2014/main" id="{061BE2F7-9E5A-D26F-67C9-F62C5CEEB7CD}"/>
              </a:ext>
            </a:extLst>
          </p:cNvPr>
          <p:cNvPicPr/>
          <p:nvPr/>
        </p:nvPicPr>
        <p:blipFill>
          <a:blip r:embed="rId8"/>
          <a:srcRect/>
          <a:stretch/>
        </p:blipFill>
        <p:spPr>
          <a:xfrm>
            <a:off x="4915444" y="667460"/>
            <a:ext cx="2361112" cy="2645410"/>
          </a:xfrm>
          <a:prstGeom prst="rect">
            <a:avLst/>
          </a:prstGeom>
        </p:spPr>
      </p:pic>
    </p:spTree>
    <p:extLst>
      <p:ext uri="{BB962C8B-B14F-4D97-AF65-F5344CB8AC3E}">
        <p14:creationId xmlns:p14="http://schemas.microsoft.com/office/powerpoint/2010/main" val="2503403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FE0A4-FA01-1E33-75B5-3299158C9EBD}"/>
            </a:ext>
          </a:extLst>
        </p:cNvPr>
        <p:cNvGrpSpPr/>
        <p:nvPr/>
      </p:nvGrpSpPr>
      <p:grpSpPr>
        <a:xfrm>
          <a:off x="0" y="0"/>
          <a:ext cx="0" cy="0"/>
          <a:chOff x="0" y="0"/>
          <a:chExt cx="0" cy="0"/>
        </a:xfrm>
      </p:grpSpPr>
      <p:pic>
        <p:nvPicPr>
          <p:cNvPr id="27" name="Graphique 26" descr="Femme soldat contour">
            <a:extLst>
              <a:ext uri="{FF2B5EF4-FFF2-40B4-BE49-F238E27FC236}">
                <a16:creationId xmlns:a16="http://schemas.microsoft.com/office/drawing/2014/main" id="{AD07669E-EF29-6A83-4CB2-DA002581A042}"/>
              </a:ext>
            </a:extLst>
          </p:cNvPr>
          <p:cNvPicPr>
            <a:picLocks noChangeAspect="1"/>
          </p:cNvPicPr>
          <p:nvPr>
            <p:custDataLst>
              <p:tags r:id="rId1"/>
            </p:custDataLst>
          </p:nvPr>
        </p:nvPicPr>
        <p:blipFill>
          <a:blip>
            <a:extLst>
              <a:ext uri="{96DAC541-7B7A-43D3-8B79-37D633B846F1}">
                <asvg:svgBlip xmlns:asvg="http://schemas.microsoft.com/office/drawing/2016/SVG/main" r:embed="rId20"/>
              </a:ext>
            </a:extLst>
          </a:blip>
          <a:stretch>
            <a:fillRect/>
          </a:stretch>
        </p:blipFill>
        <p:spPr>
          <a:xfrm>
            <a:off x="1828197" y="4078112"/>
            <a:ext cx="878528" cy="878528"/>
          </a:xfrm>
          <a:prstGeom prst="rect">
            <a:avLst/>
          </a:prstGeom>
        </p:spPr>
      </p:pic>
      <p:pic>
        <p:nvPicPr>
          <p:cNvPr id="28" name="Graphique 27" descr="Argent contour">
            <a:extLst>
              <a:ext uri="{FF2B5EF4-FFF2-40B4-BE49-F238E27FC236}">
                <a16:creationId xmlns:a16="http://schemas.microsoft.com/office/drawing/2014/main" id="{47198FF1-EA35-524A-FED7-061977F95147}"/>
              </a:ext>
            </a:extLst>
          </p:cNvPr>
          <p:cNvPicPr>
            <a:picLocks noChangeAspect="1"/>
          </p:cNvPicPr>
          <p:nvPr>
            <p:custDataLst>
              <p:tags r:id="rId2"/>
            </p:custDataLst>
          </p:nvPr>
        </p:nvPicPr>
        <p:blipFill>
          <a:blip>
            <a:extLst>
              <a:ext uri="{96DAC541-7B7A-43D3-8B79-37D633B846F1}">
                <asvg:svgBlip xmlns:asvg="http://schemas.microsoft.com/office/drawing/2016/SVG/main" r:embed="rId21"/>
              </a:ext>
            </a:extLst>
          </a:blip>
          <a:stretch>
            <a:fillRect/>
          </a:stretch>
        </p:blipFill>
        <p:spPr>
          <a:xfrm>
            <a:off x="1815765" y="4992101"/>
            <a:ext cx="878528" cy="878528"/>
          </a:xfrm>
          <a:prstGeom prst="rect">
            <a:avLst/>
          </a:prstGeom>
        </p:spPr>
      </p:pic>
      <p:pic>
        <p:nvPicPr>
          <p:cNvPr id="29" name="Graphique 28" descr="Sans fil contour">
            <a:extLst>
              <a:ext uri="{FF2B5EF4-FFF2-40B4-BE49-F238E27FC236}">
                <a16:creationId xmlns:a16="http://schemas.microsoft.com/office/drawing/2014/main" id="{41C4A3C7-E815-73EF-E595-C77C24AFDFCA}"/>
              </a:ext>
            </a:extLst>
          </p:cNvPr>
          <p:cNvPicPr>
            <a:picLocks noChangeAspect="1"/>
          </p:cNvPicPr>
          <p:nvPr>
            <p:custDataLst>
              <p:tags r:id="rId3"/>
            </p:custDataLst>
          </p:nvPr>
        </p:nvPicPr>
        <p:blipFill>
          <a:blip>
            <a:extLst>
              <a:ext uri="{96DAC541-7B7A-43D3-8B79-37D633B846F1}">
                <asvg:svgBlip xmlns:asvg="http://schemas.microsoft.com/office/drawing/2016/SVG/main" r:embed="rId22"/>
              </a:ext>
            </a:extLst>
          </a:blip>
          <a:stretch>
            <a:fillRect/>
          </a:stretch>
        </p:blipFill>
        <p:spPr>
          <a:xfrm>
            <a:off x="1800569" y="5874588"/>
            <a:ext cx="878528" cy="878528"/>
          </a:xfrm>
          <a:prstGeom prst="rect">
            <a:avLst/>
          </a:prstGeom>
        </p:spPr>
      </p:pic>
      <p:pic>
        <p:nvPicPr>
          <p:cNvPr id="30" name="Graphique 29" descr="Homme médecin contour">
            <a:extLst>
              <a:ext uri="{FF2B5EF4-FFF2-40B4-BE49-F238E27FC236}">
                <a16:creationId xmlns:a16="http://schemas.microsoft.com/office/drawing/2014/main" id="{3A32A3F8-C7E5-5636-34D2-9A2829802B84}"/>
              </a:ext>
            </a:extLst>
          </p:cNvPr>
          <p:cNvPicPr>
            <a:picLocks noChangeAspect="1"/>
          </p:cNvPicPr>
          <p:nvPr>
            <p:custDataLst>
              <p:tags r:id="rId4"/>
            </p:custDataLst>
          </p:nvPr>
        </p:nvPicPr>
        <p:blipFill>
          <a:blip>
            <a:extLst>
              <a:ext uri="{96DAC541-7B7A-43D3-8B79-37D633B846F1}">
                <asvg:svgBlip xmlns:asvg="http://schemas.microsoft.com/office/drawing/2016/SVG/main" r:embed="rId23"/>
              </a:ext>
            </a:extLst>
          </a:blip>
          <a:stretch>
            <a:fillRect/>
          </a:stretch>
        </p:blipFill>
        <p:spPr>
          <a:xfrm>
            <a:off x="5638799" y="4078112"/>
            <a:ext cx="878528" cy="878528"/>
          </a:xfrm>
          <a:prstGeom prst="rect">
            <a:avLst/>
          </a:prstGeom>
        </p:spPr>
      </p:pic>
      <p:pic>
        <p:nvPicPr>
          <p:cNvPr id="31" name="Graphique 30" descr="Voiture contour">
            <a:extLst>
              <a:ext uri="{FF2B5EF4-FFF2-40B4-BE49-F238E27FC236}">
                <a16:creationId xmlns:a16="http://schemas.microsoft.com/office/drawing/2014/main" id="{D3ED7D2B-A7ED-4B0D-C786-668C2050B0BC}"/>
              </a:ext>
            </a:extLst>
          </p:cNvPr>
          <p:cNvPicPr>
            <a:picLocks noChangeAspect="1"/>
          </p:cNvPicPr>
          <p:nvPr>
            <p:custDataLst>
              <p:tags r:id="rId5"/>
            </p:custDataLst>
          </p:nvPr>
        </p:nvPicPr>
        <p:blipFill>
          <a:blip>
            <a:extLst>
              <a:ext uri="{96DAC541-7B7A-43D3-8B79-37D633B846F1}">
                <asvg:svgBlip xmlns:asvg="http://schemas.microsoft.com/office/drawing/2016/SVG/main" r:embed="rId24"/>
              </a:ext>
            </a:extLst>
          </a:blip>
          <a:stretch>
            <a:fillRect/>
          </a:stretch>
        </p:blipFill>
        <p:spPr>
          <a:xfrm>
            <a:off x="5686256" y="4992101"/>
            <a:ext cx="878528" cy="878528"/>
          </a:xfrm>
          <a:prstGeom prst="rect">
            <a:avLst/>
          </a:prstGeom>
        </p:spPr>
      </p:pic>
      <p:pic>
        <p:nvPicPr>
          <p:cNvPr id="32" name="Graphique 31" descr="Classe contour">
            <a:extLst>
              <a:ext uri="{FF2B5EF4-FFF2-40B4-BE49-F238E27FC236}">
                <a16:creationId xmlns:a16="http://schemas.microsoft.com/office/drawing/2014/main" id="{D96A6114-9D89-F668-FEC3-6CC7C191B0DB}"/>
              </a:ext>
            </a:extLst>
          </p:cNvPr>
          <p:cNvPicPr>
            <a:picLocks noChangeAspect="1"/>
          </p:cNvPicPr>
          <p:nvPr>
            <p:custDataLst>
              <p:tags r:id="rId6"/>
            </p:custDataLst>
          </p:nvPr>
        </p:nvPicPr>
        <p:blipFill>
          <a:blip>
            <a:extLst>
              <a:ext uri="{96DAC541-7B7A-43D3-8B79-37D633B846F1}">
                <asvg:svgBlip xmlns:asvg="http://schemas.microsoft.com/office/drawing/2016/SVG/main" r:embed="rId25"/>
              </a:ext>
            </a:extLst>
          </a:blip>
          <a:stretch>
            <a:fillRect/>
          </a:stretch>
        </p:blipFill>
        <p:spPr>
          <a:xfrm>
            <a:off x="5611171" y="5874588"/>
            <a:ext cx="878528" cy="878528"/>
          </a:xfrm>
          <a:prstGeom prst="rect">
            <a:avLst/>
          </a:prstGeom>
        </p:spPr>
      </p:pic>
      <p:pic>
        <p:nvPicPr>
          <p:cNvPr id="33" name="Graphique 32" descr="Aire de jeu contour">
            <a:extLst>
              <a:ext uri="{FF2B5EF4-FFF2-40B4-BE49-F238E27FC236}">
                <a16:creationId xmlns:a16="http://schemas.microsoft.com/office/drawing/2014/main" id="{004C6127-9F41-B1EB-9391-591DE32DAFCC}"/>
              </a:ext>
            </a:extLst>
          </p:cNvPr>
          <p:cNvPicPr>
            <a:picLocks noChangeAspect="1"/>
          </p:cNvPicPr>
          <p:nvPr>
            <p:custDataLst>
              <p:tags r:id="rId7"/>
            </p:custDataLst>
          </p:nvPr>
        </p:nvPicPr>
        <p:blipFill>
          <a:blip>
            <a:extLst>
              <a:ext uri="{96DAC541-7B7A-43D3-8B79-37D633B846F1}">
                <asvg:svgBlip xmlns:asvg="http://schemas.microsoft.com/office/drawing/2016/SVG/main" r:embed="rId26"/>
              </a:ext>
            </a:extLst>
          </a:blip>
          <a:stretch>
            <a:fillRect/>
          </a:stretch>
        </p:blipFill>
        <p:spPr>
          <a:xfrm>
            <a:off x="9558129" y="4078112"/>
            <a:ext cx="878528" cy="878528"/>
          </a:xfrm>
          <a:prstGeom prst="rect">
            <a:avLst/>
          </a:prstGeom>
        </p:spPr>
      </p:pic>
      <p:pic>
        <p:nvPicPr>
          <p:cNvPr id="34" name="Graphique 33" descr="Dépôt d’ordures interdit contour">
            <a:extLst>
              <a:ext uri="{FF2B5EF4-FFF2-40B4-BE49-F238E27FC236}">
                <a16:creationId xmlns:a16="http://schemas.microsoft.com/office/drawing/2014/main" id="{BE45A7B8-09C8-FE97-D1D5-1D63A2B761EE}"/>
              </a:ext>
            </a:extLst>
          </p:cNvPr>
          <p:cNvPicPr>
            <a:picLocks noChangeAspect="1"/>
          </p:cNvPicPr>
          <p:nvPr>
            <p:custDataLst>
              <p:tags r:id="rId8"/>
            </p:custDataLst>
          </p:nvPr>
        </p:nvPicPr>
        <p:blipFill>
          <a:blip>
            <a:extLst>
              <a:ext uri="{96DAC541-7B7A-43D3-8B79-37D633B846F1}">
                <asvg:svgBlip xmlns:asvg="http://schemas.microsoft.com/office/drawing/2016/SVG/main" r:embed="rId27"/>
              </a:ext>
            </a:extLst>
          </a:blip>
          <a:stretch>
            <a:fillRect/>
          </a:stretch>
        </p:blipFill>
        <p:spPr>
          <a:xfrm>
            <a:off x="9407958" y="4992101"/>
            <a:ext cx="878528" cy="878528"/>
          </a:xfrm>
          <a:prstGeom prst="rect">
            <a:avLst/>
          </a:prstGeom>
        </p:spPr>
      </p:pic>
      <p:pic>
        <p:nvPicPr>
          <p:cNvPr id="35" name="Graphique 34" descr="Robinet qui fuit contour">
            <a:extLst>
              <a:ext uri="{FF2B5EF4-FFF2-40B4-BE49-F238E27FC236}">
                <a16:creationId xmlns:a16="http://schemas.microsoft.com/office/drawing/2014/main" id="{8DEA1BDB-AB8C-869E-1D27-EA0C9F3A73D8}"/>
              </a:ext>
            </a:extLst>
          </p:cNvPr>
          <p:cNvPicPr>
            <a:picLocks noChangeAspect="1"/>
          </p:cNvPicPr>
          <p:nvPr>
            <p:custDataLst>
              <p:tags r:id="rId9"/>
            </p:custDataLst>
          </p:nvPr>
        </p:nvPicPr>
        <p:blipFill>
          <a:blip>
            <a:extLst>
              <a:ext uri="{96DAC541-7B7A-43D3-8B79-37D633B846F1}">
                <asvg:svgBlip xmlns:asvg="http://schemas.microsoft.com/office/drawing/2016/SVG/main" r:embed="rId28"/>
              </a:ext>
            </a:extLst>
          </a:blip>
          <a:stretch>
            <a:fillRect/>
          </a:stretch>
        </p:blipFill>
        <p:spPr>
          <a:xfrm>
            <a:off x="9499087" y="5874588"/>
            <a:ext cx="878528" cy="878528"/>
          </a:xfrm>
          <a:prstGeom prst="rect">
            <a:avLst/>
          </a:prstGeom>
        </p:spPr>
      </p:pic>
      <p:grpSp>
        <p:nvGrpSpPr>
          <p:cNvPr id="36" name="Groupe 35">
            <a:extLst>
              <a:ext uri="{FF2B5EF4-FFF2-40B4-BE49-F238E27FC236}">
                <a16:creationId xmlns:a16="http://schemas.microsoft.com/office/drawing/2014/main" id="{F4C35881-0FDD-B689-FE86-B43F26CB31B2}"/>
              </a:ext>
            </a:extLst>
          </p:cNvPr>
          <p:cNvGrpSpPr/>
          <p:nvPr>
            <p:custDataLst>
              <p:tags r:id="rId10"/>
            </p:custDataLst>
          </p:nvPr>
        </p:nvGrpSpPr>
        <p:grpSpPr>
          <a:xfrm>
            <a:off x="685248" y="1260863"/>
            <a:ext cx="3166633" cy="2705031"/>
            <a:chOff x="685248" y="1260863"/>
            <a:chExt cx="3166633" cy="2705031"/>
          </a:xfrm>
        </p:grpSpPr>
        <p:pic>
          <p:nvPicPr>
            <p:cNvPr id="37" name="Image 36" descr="Une image contenant plein air, ciel, nuage, herbe&#10;&#10;Le contenu généré par l’IA peut être incorrect.">
              <a:extLst>
                <a:ext uri="{FF2B5EF4-FFF2-40B4-BE49-F238E27FC236}">
                  <a16:creationId xmlns:a16="http://schemas.microsoft.com/office/drawing/2014/main" id="{4EFCB77B-3237-D51F-BC42-812B9E45E094}"/>
                </a:ext>
              </a:extLst>
            </p:cNvPr>
            <p:cNvPicPr>
              <a:picLocks noChangeAspect="1"/>
            </p:cNvPicPr>
            <p:nvPr/>
          </p:nvPicPr>
          <p:blipFill>
            <a:blip r:embed="rId29"/>
            <a:stretch>
              <a:fillRect/>
            </a:stretch>
          </p:blipFill>
          <p:spPr>
            <a:xfrm>
              <a:off x="685248" y="1845734"/>
              <a:ext cx="3166633" cy="2120160"/>
            </a:xfrm>
            <a:prstGeom prst="rect">
              <a:avLst/>
            </a:prstGeom>
            <a:ln>
              <a:solidFill>
                <a:schemeClr val="tx1"/>
              </a:solidFill>
            </a:ln>
          </p:spPr>
        </p:pic>
        <p:grpSp>
          <p:nvGrpSpPr>
            <p:cNvPr id="38" name="Groupe 37">
              <a:extLst>
                <a:ext uri="{FF2B5EF4-FFF2-40B4-BE49-F238E27FC236}">
                  <a16:creationId xmlns:a16="http://schemas.microsoft.com/office/drawing/2014/main" id="{AF8586C2-6547-6A18-59FD-5DAA1B5CA794}"/>
                </a:ext>
              </a:extLst>
            </p:cNvPr>
            <p:cNvGrpSpPr/>
            <p:nvPr/>
          </p:nvGrpSpPr>
          <p:grpSpPr>
            <a:xfrm>
              <a:off x="1218009" y="1260863"/>
              <a:ext cx="2091206" cy="522454"/>
              <a:chOff x="1189157" y="1227667"/>
              <a:chExt cx="2091206" cy="522454"/>
            </a:xfrm>
          </p:grpSpPr>
          <p:sp>
            <p:nvSpPr>
              <p:cNvPr id="39" name="Title 1">
                <a:extLst>
                  <a:ext uri="{FF2B5EF4-FFF2-40B4-BE49-F238E27FC236}">
                    <a16:creationId xmlns:a16="http://schemas.microsoft.com/office/drawing/2014/main" id="{222D5C09-C508-58B6-4A77-E8F3277152EB}"/>
                  </a:ext>
                </a:extLst>
              </p:cNvPr>
              <p:cNvSpPr txBox="1">
                <a:spLocks/>
              </p:cNvSpPr>
              <p:nvPr/>
            </p:nvSpPr>
            <p:spPr>
              <a:xfrm>
                <a:off x="1189157" y="1227667"/>
                <a:ext cx="1675929" cy="52245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14000"/>
                  </a:lnSpc>
                </a:pPr>
                <a:r>
                  <a:rPr lang="fr-CA" sz="2500" i="0" dirty="0">
                    <a:latin typeface="Open Sans" panose="020B0606030504020204" pitchFamily="34" charset="0"/>
                    <a:ea typeface="Open Sans" panose="020B0606030504020204" pitchFamily="34" charset="0"/>
                    <a:cs typeface="Open Sans" panose="020B0606030504020204" pitchFamily="34" charset="0"/>
                  </a:rPr>
                  <a:t>FEDERAL</a:t>
                </a:r>
                <a:endParaRPr lang="en-US" sz="2500" i="0" dirty="0">
                  <a:latin typeface="Open Sans" panose="020B0606030504020204" pitchFamily="34" charset="0"/>
                  <a:ea typeface="Open Sans" panose="020B0606030504020204" pitchFamily="34" charset="0"/>
                  <a:cs typeface="Open Sans" panose="020B0606030504020204" pitchFamily="34" charset="0"/>
                </a:endParaRPr>
              </a:p>
            </p:txBody>
          </p:sp>
          <p:pic>
            <p:nvPicPr>
              <p:cNvPr id="40" name="Image 39" descr="Une image contenant rouge, Graphique, Carmin, clipart&#10;&#10;Le contenu généré par l’IA peut être incorrect.">
                <a:extLst>
                  <a:ext uri="{FF2B5EF4-FFF2-40B4-BE49-F238E27FC236}">
                    <a16:creationId xmlns:a16="http://schemas.microsoft.com/office/drawing/2014/main" id="{4DC93DBB-A35F-CF6F-F7A8-923A203FDF5A}"/>
                  </a:ext>
                </a:extLst>
              </p:cNvPr>
              <p:cNvPicPr>
                <a:picLocks noChangeAspect="1"/>
              </p:cNvPicPr>
              <p:nvPr/>
            </p:nvPicPr>
            <p:blipFill>
              <a:blip r:embed="rId30"/>
              <a:stretch>
                <a:fillRect/>
              </a:stretch>
            </p:blipFill>
            <p:spPr>
              <a:xfrm>
                <a:off x="2738495" y="1334511"/>
                <a:ext cx="541868" cy="270934"/>
              </a:xfrm>
              <a:prstGeom prst="rect">
                <a:avLst/>
              </a:prstGeom>
            </p:spPr>
          </p:pic>
        </p:grpSp>
      </p:grpSp>
      <p:grpSp>
        <p:nvGrpSpPr>
          <p:cNvPr id="41" name="Groupe 40">
            <a:extLst>
              <a:ext uri="{FF2B5EF4-FFF2-40B4-BE49-F238E27FC236}">
                <a16:creationId xmlns:a16="http://schemas.microsoft.com/office/drawing/2014/main" id="{A629829A-76C0-0BDD-AE37-F8B24AE1EE76}"/>
              </a:ext>
            </a:extLst>
          </p:cNvPr>
          <p:cNvGrpSpPr/>
          <p:nvPr>
            <p:custDataLst>
              <p:tags r:id="rId11"/>
            </p:custDataLst>
          </p:nvPr>
        </p:nvGrpSpPr>
        <p:grpSpPr>
          <a:xfrm>
            <a:off x="4540280" y="1238408"/>
            <a:ext cx="3090985" cy="2727486"/>
            <a:chOff x="4540280" y="1238408"/>
            <a:chExt cx="3090985" cy="2727486"/>
          </a:xfrm>
        </p:grpSpPr>
        <p:pic>
          <p:nvPicPr>
            <p:cNvPr id="42" name="Image 41" descr="Une image contenant plein air, ciel, arbre, Palais&#10;&#10;Le contenu généré par l’IA peut être incorrect.">
              <a:extLst>
                <a:ext uri="{FF2B5EF4-FFF2-40B4-BE49-F238E27FC236}">
                  <a16:creationId xmlns:a16="http://schemas.microsoft.com/office/drawing/2014/main" id="{AFCC44F7-1A92-F6C0-15A3-B68959867A4C}"/>
                </a:ext>
              </a:extLst>
            </p:cNvPr>
            <p:cNvPicPr>
              <a:picLocks noChangeAspect="1"/>
            </p:cNvPicPr>
            <p:nvPr/>
          </p:nvPicPr>
          <p:blipFill rotWithShape="1">
            <a:blip r:embed="rId31"/>
            <a:srcRect b="19606"/>
            <a:stretch/>
          </p:blipFill>
          <p:spPr>
            <a:xfrm>
              <a:off x="4540280" y="1845734"/>
              <a:ext cx="3090985" cy="2120160"/>
            </a:xfrm>
            <a:prstGeom prst="rect">
              <a:avLst/>
            </a:prstGeom>
            <a:ln>
              <a:solidFill>
                <a:schemeClr val="tx1"/>
              </a:solidFill>
            </a:ln>
          </p:spPr>
        </p:pic>
        <p:grpSp>
          <p:nvGrpSpPr>
            <p:cNvPr id="43" name="Groupe 42">
              <a:extLst>
                <a:ext uri="{FF2B5EF4-FFF2-40B4-BE49-F238E27FC236}">
                  <a16:creationId xmlns:a16="http://schemas.microsoft.com/office/drawing/2014/main" id="{313A325C-8432-B64E-CD07-4177D3CC3C92}"/>
                </a:ext>
              </a:extLst>
            </p:cNvPr>
            <p:cNvGrpSpPr/>
            <p:nvPr/>
          </p:nvGrpSpPr>
          <p:grpSpPr>
            <a:xfrm>
              <a:off x="4804047" y="1238408"/>
              <a:ext cx="2548031" cy="522454"/>
              <a:chOff x="4896868" y="1227667"/>
              <a:chExt cx="2605393" cy="522454"/>
            </a:xfrm>
          </p:grpSpPr>
          <p:sp>
            <p:nvSpPr>
              <p:cNvPr id="44" name="Title 1">
                <a:extLst>
                  <a:ext uri="{FF2B5EF4-FFF2-40B4-BE49-F238E27FC236}">
                    <a16:creationId xmlns:a16="http://schemas.microsoft.com/office/drawing/2014/main" id="{37655FA9-4895-1553-9178-18AE8266EE06}"/>
                  </a:ext>
                </a:extLst>
              </p:cNvPr>
              <p:cNvSpPr txBox="1">
                <a:spLocks/>
              </p:cNvSpPr>
              <p:nvPr/>
            </p:nvSpPr>
            <p:spPr>
              <a:xfrm>
                <a:off x="4896868" y="1227667"/>
                <a:ext cx="2190134" cy="52245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14000"/>
                  </a:lnSpc>
                </a:pPr>
                <a:r>
                  <a:rPr lang="fr-CA" sz="2500" i="0">
                    <a:latin typeface="Open Sans" panose="020B0606030504020204" pitchFamily="34" charset="0"/>
                    <a:ea typeface="Open Sans" panose="020B0606030504020204" pitchFamily="34" charset="0"/>
                    <a:cs typeface="Open Sans" panose="020B0606030504020204" pitchFamily="34" charset="0"/>
                  </a:rPr>
                  <a:t>PROVINCIAL</a:t>
                </a:r>
                <a:endParaRPr lang="en-US" sz="2500" i="0">
                  <a:latin typeface="Open Sans" panose="020B0606030504020204" pitchFamily="34" charset="0"/>
                  <a:ea typeface="Open Sans" panose="020B0606030504020204" pitchFamily="34" charset="0"/>
                  <a:cs typeface="Open Sans" panose="020B0606030504020204" pitchFamily="34" charset="0"/>
                </a:endParaRPr>
              </a:p>
            </p:txBody>
          </p:sp>
          <p:pic>
            <p:nvPicPr>
              <p:cNvPr id="45" name="Image 44" descr="Une image contenant conception&#10;&#10;Le contenu généré par l’IA peut être incorrect.">
                <a:extLst>
                  <a:ext uri="{FF2B5EF4-FFF2-40B4-BE49-F238E27FC236}">
                    <a16:creationId xmlns:a16="http://schemas.microsoft.com/office/drawing/2014/main" id="{CAEEF7A8-37A1-BC3A-EA8A-D2D59C33C6CC}"/>
                  </a:ext>
                </a:extLst>
              </p:cNvPr>
              <p:cNvPicPr>
                <a:picLocks noChangeAspect="1"/>
              </p:cNvPicPr>
              <p:nvPr/>
            </p:nvPicPr>
            <p:blipFill>
              <a:blip r:embed="rId32"/>
              <a:stretch>
                <a:fillRect/>
              </a:stretch>
            </p:blipFill>
            <p:spPr>
              <a:xfrm>
                <a:off x="7050887" y="1315727"/>
                <a:ext cx="451374" cy="300916"/>
              </a:xfrm>
              <a:prstGeom prst="rect">
                <a:avLst/>
              </a:prstGeom>
            </p:spPr>
          </p:pic>
        </p:grpSp>
      </p:grpSp>
      <p:grpSp>
        <p:nvGrpSpPr>
          <p:cNvPr id="46" name="Groupe 45">
            <a:extLst>
              <a:ext uri="{FF2B5EF4-FFF2-40B4-BE49-F238E27FC236}">
                <a16:creationId xmlns:a16="http://schemas.microsoft.com/office/drawing/2014/main" id="{BFC0F811-418E-4F31-CE6B-E425DF05F9DD}"/>
              </a:ext>
            </a:extLst>
          </p:cNvPr>
          <p:cNvGrpSpPr/>
          <p:nvPr>
            <p:custDataLst>
              <p:tags r:id="rId12"/>
            </p:custDataLst>
          </p:nvPr>
        </p:nvGrpSpPr>
        <p:grpSpPr>
          <a:xfrm>
            <a:off x="8319665" y="1227667"/>
            <a:ext cx="3090985" cy="2738227"/>
            <a:chOff x="8319665" y="1227667"/>
            <a:chExt cx="3090985" cy="2738227"/>
          </a:xfrm>
        </p:grpSpPr>
        <p:pic>
          <p:nvPicPr>
            <p:cNvPr id="47" name="Image 46" descr="Une image contenant plein air, bâtiment, hiver, ciel&#10;&#10;Le contenu généré par l’IA peut être incorrect.">
              <a:extLst>
                <a:ext uri="{FF2B5EF4-FFF2-40B4-BE49-F238E27FC236}">
                  <a16:creationId xmlns:a16="http://schemas.microsoft.com/office/drawing/2014/main" id="{01C375C8-EB1F-2A52-60D9-3DCC62ABD91B}"/>
                </a:ext>
              </a:extLst>
            </p:cNvPr>
            <p:cNvPicPr>
              <a:picLocks noChangeAspect="1"/>
            </p:cNvPicPr>
            <p:nvPr/>
          </p:nvPicPr>
          <p:blipFill rotWithShape="1">
            <a:blip r:embed="rId33"/>
            <a:srcRect r="15709" b="14187"/>
            <a:stretch/>
          </p:blipFill>
          <p:spPr>
            <a:xfrm>
              <a:off x="8319665" y="1845734"/>
              <a:ext cx="3090985" cy="2120160"/>
            </a:xfrm>
            <a:prstGeom prst="rect">
              <a:avLst/>
            </a:prstGeom>
            <a:ln>
              <a:solidFill>
                <a:schemeClr val="tx1"/>
              </a:solidFill>
            </a:ln>
          </p:spPr>
        </p:pic>
        <p:sp>
          <p:nvSpPr>
            <p:cNvPr id="48" name="Title 1">
              <a:extLst>
                <a:ext uri="{FF2B5EF4-FFF2-40B4-BE49-F238E27FC236}">
                  <a16:creationId xmlns:a16="http://schemas.microsoft.com/office/drawing/2014/main" id="{78E1EF97-E89A-8564-3C80-A5EDC84075CB}"/>
                </a:ext>
              </a:extLst>
            </p:cNvPr>
            <p:cNvSpPr txBox="1">
              <a:spLocks/>
            </p:cNvSpPr>
            <p:nvPr/>
          </p:nvSpPr>
          <p:spPr>
            <a:xfrm>
              <a:off x="8661575" y="1227667"/>
              <a:ext cx="2060218" cy="52245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14000"/>
                </a:lnSpc>
              </a:pPr>
              <a:r>
                <a:rPr lang="fr-CA" sz="2500" i="0">
                  <a:latin typeface="Open Sans" panose="020B0606030504020204" pitchFamily="34" charset="0"/>
                  <a:ea typeface="Open Sans" panose="020B0606030504020204" pitchFamily="34" charset="0"/>
                  <a:cs typeface="Open Sans" panose="020B0606030504020204" pitchFamily="34" charset="0"/>
                </a:rPr>
                <a:t>MUNICIPAL</a:t>
              </a:r>
              <a:endParaRPr lang="en-US" sz="2500" i="0">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49" name="Groupe 48">
            <a:extLst>
              <a:ext uri="{FF2B5EF4-FFF2-40B4-BE49-F238E27FC236}">
                <a16:creationId xmlns:a16="http://schemas.microsoft.com/office/drawing/2014/main" id="{5BCB806E-C4C1-0B34-56B6-3E7C018570E3}"/>
              </a:ext>
            </a:extLst>
          </p:cNvPr>
          <p:cNvGrpSpPr/>
          <p:nvPr>
            <p:custDataLst>
              <p:tags r:id="rId13"/>
            </p:custDataLst>
          </p:nvPr>
        </p:nvGrpSpPr>
        <p:grpSpPr>
          <a:xfrm>
            <a:off x="3783156" y="4061506"/>
            <a:ext cx="761524" cy="1282208"/>
            <a:chOff x="3783156" y="4061506"/>
            <a:chExt cx="761524" cy="1282208"/>
          </a:xfrm>
        </p:grpSpPr>
        <p:pic>
          <p:nvPicPr>
            <p:cNvPr id="50" name="Graphique 49" descr="Scène de ferme contour">
              <a:extLst>
                <a:ext uri="{FF2B5EF4-FFF2-40B4-BE49-F238E27FC236}">
                  <a16:creationId xmlns:a16="http://schemas.microsoft.com/office/drawing/2014/main" id="{9E505B81-03C6-0101-8982-BA044759D4A8}"/>
                </a:ext>
              </a:extLst>
            </p:cNvPr>
            <p:cNvPicPr>
              <a:picLocks noChangeAspect="1"/>
            </p:cNvPicPr>
            <p:nvPr/>
          </p:nvPicPr>
          <p:blipFill>
            <a:blip>
              <a:extLst>
                <a:ext uri="{96DAC541-7B7A-43D3-8B79-37D633B846F1}">
                  <asvg:svgBlip xmlns:asvg="http://schemas.microsoft.com/office/drawing/2016/SVG/main" r:embed="rId34"/>
                </a:ext>
              </a:extLst>
            </a:blip>
            <a:stretch>
              <a:fillRect/>
            </a:stretch>
          </p:blipFill>
          <p:spPr>
            <a:xfrm>
              <a:off x="3783156" y="4582190"/>
              <a:ext cx="761524" cy="761524"/>
            </a:xfrm>
            <a:prstGeom prst="rect">
              <a:avLst/>
            </a:prstGeom>
          </p:spPr>
        </p:pic>
        <p:sp>
          <p:nvSpPr>
            <p:cNvPr id="51" name="Accolade ouvrante 50">
              <a:extLst>
                <a:ext uri="{FF2B5EF4-FFF2-40B4-BE49-F238E27FC236}">
                  <a16:creationId xmlns:a16="http://schemas.microsoft.com/office/drawing/2014/main" id="{0F903A20-AB06-3BD5-5FE4-3F58F1D16BB2}"/>
                </a:ext>
              </a:extLst>
            </p:cNvPr>
            <p:cNvSpPr/>
            <p:nvPr/>
          </p:nvSpPr>
          <p:spPr>
            <a:xfrm rot="16200000">
              <a:off x="3972851" y="3919148"/>
              <a:ext cx="425071" cy="709788"/>
            </a:xfrm>
            <a:prstGeom prst="leftBrace">
              <a:avLst/>
            </a:prstGeom>
            <a:ln w="19050">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CA"/>
            </a:p>
          </p:txBody>
        </p:sp>
      </p:grpSp>
      <p:pic>
        <p:nvPicPr>
          <p:cNvPr id="52" name="Graphique 51" descr="Durabilité contour">
            <a:extLst>
              <a:ext uri="{FF2B5EF4-FFF2-40B4-BE49-F238E27FC236}">
                <a16:creationId xmlns:a16="http://schemas.microsoft.com/office/drawing/2014/main" id="{CDBD01A9-D827-5F4F-0DD7-5D5FBD845289}"/>
              </a:ext>
            </a:extLst>
          </p:cNvPr>
          <p:cNvPicPr>
            <a:picLocks noChangeAspect="1"/>
          </p:cNvPicPr>
          <p:nvPr>
            <p:custDataLst>
              <p:tags r:id="rId14"/>
            </p:custDataLst>
          </p:nvPr>
        </p:nvPicPr>
        <p:blipFill>
          <a:blip>
            <a:extLst>
              <a:ext uri="{96DAC541-7B7A-43D3-8B79-37D633B846F1}">
                <asvg:svgBlip xmlns:asvg="http://schemas.microsoft.com/office/drawing/2016/SVG/main" r:embed="rId35"/>
              </a:ext>
            </a:extLst>
          </a:blip>
          <a:stretch>
            <a:fillRect/>
          </a:stretch>
        </p:blipFill>
        <p:spPr>
          <a:xfrm>
            <a:off x="3783156" y="5187174"/>
            <a:ext cx="761524" cy="761524"/>
          </a:xfrm>
          <a:prstGeom prst="rect">
            <a:avLst/>
          </a:prstGeom>
        </p:spPr>
      </p:pic>
      <p:pic>
        <p:nvPicPr>
          <p:cNvPr id="53" name="Graphique 52" descr="Voyage contour">
            <a:extLst>
              <a:ext uri="{FF2B5EF4-FFF2-40B4-BE49-F238E27FC236}">
                <a16:creationId xmlns:a16="http://schemas.microsoft.com/office/drawing/2014/main" id="{BAC98173-3699-4442-972E-226B8C55B93B}"/>
              </a:ext>
            </a:extLst>
          </p:cNvPr>
          <p:cNvPicPr>
            <a:picLocks noChangeAspect="1"/>
          </p:cNvPicPr>
          <p:nvPr>
            <p:custDataLst>
              <p:tags r:id="rId15"/>
            </p:custDataLst>
          </p:nvPr>
        </p:nvPicPr>
        <p:blipFill>
          <a:blip>
            <a:extLst>
              <a:ext uri="{96DAC541-7B7A-43D3-8B79-37D633B846F1}">
                <asvg:svgBlip xmlns:asvg="http://schemas.microsoft.com/office/drawing/2016/SVG/main" r:embed="rId36"/>
              </a:ext>
            </a:extLst>
          </a:blip>
          <a:stretch>
            <a:fillRect/>
          </a:stretch>
        </p:blipFill>
        <p:spPr>
          <a:xfrm>
            <a:off x="3724654" y="5896694"/>
            <a:ext cx="878528" cy="878528"/>
          </a:xfrm>
          <a:prstGeom prst="rect">
            <a:avLst/>
          </a:prstGeom>
        </p:spPr>
      </p:pic>
      <p:pic>
        <p:nvPicPr>
          <p:cNvPr id="54" name="Image 53">
            <a:extLst>
              <a:ext uri="{FF2B5EF4-FFF2-40B4-BE49-F238E27FC236}">
                <a16:creationId xmlns:a16="http://schemas.microsoft.com/office/drawing/2014/main" id="{463C984E-E7DB-1CC2-EF4F-250803A78E07}"/>
              </a:ext>
            </a:extLst>
          </p:cNvPr>
          <p:cNvPicPr>
            <a:picLocks noChangeAspect="1"/>
          </p:cNvPicPr>
          <p:nvPr>
            <p:custDataLst>
              <p:tags r:id="rId16"/>
            </p:custDataLst>
          </p:nvPr>
        </p:nvPicPr>
        <p:blipFill>
          <a:blip r:embed="rId37"/>
          <a:stretch>
            <a:fillRect/>
          </a:stretch>
        </p:blipFill>
        <p:spPr>
          <a:xfrm>
            <a:off x="10635522" y="1291893"/>
            <a:ext cx="541786" cy="333000"/>
          </a:xfrm>
          <a:prstGeom prst="rect">
            <a:avLst/>
          </a:prstGeom>
        </p:spPr>
      </p:pic>
      <p:sp>
        <p:nvSpPr>
          <p:cNvPr id="2" name="Titre 1">
            <a:extLst>
              <a:ext uri="{FF2B5EF4-FFF2-40B4-BE49-F238E27FC236}">
                <a16:creationId xmlns:a16="http://schemas.microsoft.com/office/drawing/2014/main" id="{44260729-A55D-4024-DADD-26CE296CE9B9}"/>
              </a:ext>
            </a:extLst>
          </p:cNvPr>
          <p:cNvSpPr txBox="1">
            <a:spLocks/>
          </p:cNvSpPr>
          <p:nvPr>
            <p:custDataLst>
              <p:tags r:id="rId17"/>
            </p:custDataLst>
          </p:nvPr>
        </p:nvSpPr>
        <p:spPr>
          <a:xfrm>
            <a:off x="2921069" y="332968"/>
            <a:ext cx="6637060" cy="64996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err="1"/>
              <a:t>Government</a:t>
            </a:r>
            <a:r>
              <a:rPr lang="fr-FR" dirty="0"/>
              <a:t> </a:t>
            </a:r>
            <a:r>
              <a:rPr lang="fr-FR" dirty="0" err="1"/>
              <a:t>levels</a:t>
            </a:r>
            <a:endParaRPr lang="fr-FR" dirty="0"/>
          </a:p>
        </p:txBody>
      </p:sp>
    </p:spTree>
    <p:extLst>
      <p:ext uri="{BB962C8B-B14F-4D97-AF65-F5344CB8AC3E}">
        <p14:creationId xmlns:p14="http://schemas.microsoft.com/office/powerpoint/2010/main" val="168239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F2504-EACD-6659-ACEB-00B87659F097}"/>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1F385EB8-5C4A-5D38-420F-D733EFD45738}"/>
              </a:ext>
            </a:extLst>
          </p:cNvPr>
          <p:cNvSpPr txBox="1">
            <a:spLocks/>
          </p:cNvSpPr>
          <p:nvPr>
            <p:custDataLst>
              <p:tags r:id="rId1"/>
            </p:custDataLst>
          </p:nvPr>
        </p:nvSpPr>
        <p:spPr>
          <a:xfrm>
            <a:off x="346364" y="-424"/>
            <a:ext cx="11845636" cy="9443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gn="ctr">
              <a:lnSpc>
                <a:spcPct val="134000"/>
              </a:lnSpc>
            </a:pPr>
            <a:r>
              <a:rPr lang="en-US" sz="2800" dirty="0"/>
              <a:t>How do you know which level of government to contact?</a:t>
            </a:r>
            <a:endParaRPr lang="fr-FR" sz="2800" dirty="0"/>
          </a:p>
        </p:txBody>
      </p:sp>
      <p:graphicFrame>
        <p:nvGraphicFramePr>
          <p:cNvPr id="47" name="Tableau 46">
            <a:extLst>
              <a:ext uri="{FF2B5EF4-FFF2-40B4-BE49-F238E27FC236}">
                <a16:creationId xmlns:a16="http://schemas.microsoft.com/office/drawing/2014/main" id="{3F8DC3BE-F22E-9D97-0223-8E2B94FA744B}"/>
              </a:ext>
            </a:extLst>
          </p:cNvPr>
          <p:cNvGraphicFramePr>
            <a:graphicFrameLocks noGrp="1"/>
          </p:cNvGraphicFramePr>
          <p:nvPr>
            <p:custDataLst>
              <p:tags r:id="rId2"/>
            </p:custDataLst>
          </p:nvPr>
        </p:nvGraphicFramePr>
        <p:xfrm>
          <a:off x="1332466" y="928254"/>
          <a:ext cx="9806596" cy="5818909"/>
        </p:xfrm>
        <a:graphic>
          <a:graphicData uri="http://schemas.openxmlformats.org/drawingml/2006/table">
            <a:tbl>
              <a:tblPr firstRow="1" bandRow="1">
                <a:tableStyleId>{616DA210-FB5B-4158-B5E0-FEB733F419BA}</a:tableStyleId>
              </a:tblPr>
              <a:tblGrid>
                <a:gridCol w="3253396">
                  <a:extLst>
                    <a:ext uri="{9D8B030D-6E8A-4147-A177-3AD203B41FA5}">
                      <a16:colId xmlns:a16="http://schemas.microsoft.com/office/drawing/2014/main" val="2750482022"/>
                    </a:ext>
                  </a:extLst>
                </a:gridCol>
                <a:gridCol w="3283528">
                  <a:extLst>
                    <a:ext uri="{9D8B030D-6E8A-4147-A177-3AD203B41FA5}">
                      <a16:colId xmlns:a16="http://schemas.microsoft.com/office/drawing/2014/main" val="3323193045"/>
                    </a:ext>
                  </a:extLst>
                </a:gridCol>
                <a:gridCol w="3269672">
                  <a:extLst>
                    <a:ext uri="{9D8B030D-6E8A-4147-A177-3AD203B41FA5}">
                      <a16:colId xmlns:a16="http://schemas.microsoft.com/office/drawing/2014/main" val="4262107058"/>
                    </a:ext>
                  </a:extLst>
                </a:gridCol>
              </a:tblGrid>
              <a:tr h="1191491">
                <a:tc>
                  <a:txBody>
                    <a:bodyPr/>
                    <a:lstStyle/>
                    <a:p>
                      <a:pPr algn="ctr">
                        <a:spcBef>
                          <a:spcPts val="600"/>
                        </a:spcBef>
                      </a:pPr>
                      <a:endParaRPr lang="fr-CA">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28575" cap="flat" cmpd="sng" algn="ctr">
                      <a:solidFill>
                        <a:srgbClr val="00A9A4"/>
                      </a:solidFill>
                      <a:prstDash val="solid"/>
                      <a:round/>
                      <a:headEnd type="none" w="med" len="med"/>
                      <a:tailEnd type="none" w="med" len="med"/>
                    </a:lnL>
                    <a:lnR w="28575" cap="flat" cmpd="sng" algn="ctr">
                      <a:solidFill>
                        <a:srgbClr val="00A9A4"/>
                      </a:solidFill>
                      <a:prstDash val="solid"/>
                      <a:round/>
                      <a:headEnd type="none" w="med" len="med"/>
                      <a:tailEnd type="none" w="med" len="med"/>
                    </a:lnR>
                    <a:lnT w="28575" cap="flat" cmpd="sng" algn="ctr">
                      <a:solidFill>
                        <a:srgbClr val="00A9A4"/>
                      </a:solidFill>
                      <a:prstDash val="solid"/>
                      <a:round/>
                      <a:headEnd type="none" w="med" len="med"/>
                      <a:tailEnd type="none" w="med" len="med"/>
                    </a:lnT>
                    <a:lnB w="28575" cap="flat" cmpd="sng" algn="ctr">
                      <a:solidFill>
                        <a:srgbClr val="00A9A4"/>
                      </a:solidFill>
                      <a:prstDash val="solid"/>
                      <a:round/>
                      <a:headEnd type="none" w="med" len="med"/>
                      <a:tailEnd type="none" w="med" len="med"/>
                    </a:lnB>
                    <a:solidFill>
                      <a:srgbClr val="E8F2F3"/>
                    </a:solidFill>
                  </a:tcPr>
                </a:tc>
                <a:tc>
                  <a:txBody>
                    <a:bodyPr/>
                    <a:lstStyle/>
                    <a:p>
                      <a:pPr algn="ctr">
                        <a:spcBef>
                          <a:spcPts val="600"/>
                        </a:spcBef>
                      </a:pPr>
                      <a:endParaRPr lang="fr-CA">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28575" cap="flat" cmpd="sng" algn="ctr">
                      <a:solidFill>
                        <a:srgbClr val="00A9A4"/>
                      </a:solidFill>
                      <a:prstDash val="solid"/>
                      <a:round/>
                      <a:headEnd type="none" w="med" len="med"/>
                      <a:tailEnd type="none" w="med" len="med"/>
                    </a:lnL>
                    <a:lnR w="28575" cap="flat" cmpd="sng" algn="ctr">
                      <a:solidFill>
                        <a:srgbClr val="00A9A4"/>
                      </a:solidFill>
                      <a:prstDash val="solid"/>
                      <a:round/>
                      <a:headEnd type="none" w="med" len="med"/>
                      <a:tailEnd type="none" w="med" len="med"/>
                    </a:lnR>
                    <a:lnT w="28575" cap="flat" cmpd="sng" algn="ctr">
                      <a:solidFill>
                        <a:srgbClr val="00A9A4"/>
                      </a:solidFill>
                      <a:prstDash val="solid"/>
                      <a:round/>
                      <a:headEnd type="none" w="med" len="med"/>
                      <a:tailEnd type="none" w="med" len="med"/>
                    </a:lnT>
                    <a:lnB w="28575" cap="flat" cmpd="sng" algn="ctr">
                      <a:solidFill>
                        <a:srgbClr val="00A9A4"/>
                      </a:solidFill>
                      <a:prstDash val="solid"/>
                      <a:round/>
                      <a:headEnd type="none" w="med" len="med"/>
                      <a:tailEnd type="none" w="med" len="med"/>
                    </a:lnB>
                    <a:solidFill>
                      <a:srgbClr val="E8F2F3"/>
                    </a:solidFill>
                  </a:tcPr>
                </a:tc>
                <a:tc>
                  <a:txBody>
                    <a:bodyPr/>
                    <a:lstStyle/>
                    <a:p>
                      <a:pPr algn="ctr">
                        <a:spcBef>
                          <a:spcPts val="600"/>
                        </a:spcBef>
                      </a:pPr>
                      <a:endParaRPr lang="fr-CA">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28575" cap="flat" cmpd="sng" algn="ctr">
                      <a:solidFill>
                        <a:srgbClr val="00A9A4"/>
                      </a:solidFill>
                      <a:prstDash val="solid"/>
                      <a:round/>
                      <a:headEnd type="none" w="med" len="med"/>
                      <a:tailEnd type="none" w="med" len="med"/>
                    </a:lnL>
                    <a:lnR w="28575" cap="flat" cmpd="sng" algn="ctr">
                      <a:solidFill>
                        <a:srgbClr val="00A9A4"/>
                      </a:solidFill>
                      <a:prstDash val="solid"/>
                      <a:round/>
                      <a:headEnd type="none" w="med" len="med"/>
                      <a:tailEnd type="none" w="med" len="med"/>
                    </a:lnR>
                    <a:lnT w="28575" cap="flat" cmpd="sng" algn="ctr">
                      <a:solidFill>
                        <a:srgbClr val="00A9A4"/>
                      </a:solidFill>
                      <a:prstDash val="solid"/>
                      <a:round/>
                      <a:headEnd type="none" w="med" len="med"/>
                      <a:tailEnd type="none" w="med" len="med"/>
                    </a:lnT>
                    <a:lnB w="28575" cap="flat" cmpd="sng" algn="ctr">
                      <a:solidFill>
                        <a:srgbClr val="00A9A4"/>
                      </a:solidFill>
                      <a:prstDash val="solid"/>
                      <a:round/>
                      <a:headEnd type="none" w="med" len="med"/>
                      <a:tailEnd type="none" w="med" len="med"/>
                    </a:lnB>
                    <a:solidFill>
                      <a:srgbClr val="E8F2F3"/>
                    </a:solidFill>
                  </a:tcPr>
                </a:tc>
                <a:extLst>
                  <a:ext uri="{0D108BD9-81ED-4DB2-BD59-A6C34878D82A}">
                    <a16:rowId xmlns:a16="http://schemas.microsoft.com/office/drawing/2014/main" val="3932225946"/>
                  </a:ext>
                </a:extLst>
              </a:tr>
              <a:tr h="4627418">
                <a:tc>
                  <a:txBody>
                    <a:bodyPr/>
                    <a:lstStyle/>
                    <a:p>
                      <a:pPr marL="0" indent="0">
                        <a:buFont typeface="Arial" panose="020B0604020202020204" pitchFamily="34" charset="0"/>
                        <a:buNone/>
                      </a:pPr>
                      <a:endParaRPr lang="fr-CA" b="1"/>
                    </a:p>
                    <a:p>
                      <a:pPr marL="108000" indent="0">
                        <a:buFont typeface="Arial" panose="020B0604020202020204" pitchFamily="34" charset="0"/>
                        <a:buNone/>
                      </a:pPr>
                      <a:endParaRPr lang="fr-CA" b="1">
                        <a:solidFill>
                          <a:srgbClr val="00A9A4"/>
                        </a:solidFill>
                      </a:endParaRPr>
                    </a:p>
                  </a:txBody>
                  <a:tcPr>
                    <a:lnL w="28575" cap="flat" cmpd="sng" algn="ctr">
                      <a:solidFill>
                        <a:srgbClr val="00A9A4"/>
                      </a:solidFill>
                      <a:prstDash val="solid"/>
                      <a:round/>
                      <a:headEnd type="none" w="med" len="med"/>
                      <a:tailEnd type="none" w="med" len="med"/>
                    </a:lnL>
                    <a:lnR w="28575" cap="flat" cmpd="sng" algn="ctr">
                      <a:solidFill>
                        <a:srgbClr val="00A9A4"/>
                      </a:solidFill>
                      <a:prstDash val="solid"/>
                      <a:round/>
                      <a:headEnd type="none" w="med" len="med"/>
                      <a:tailEnd type="none" w="med" len="med"/>
                    </a:lnR>
                    <a:lnT w="28575" cap="flat" cmpd="sng" algn="ctr">
                      <a:solidFill>
                        <a:srgbClr val="00A9A4"/>
                      </a:solidFill>
                      <a:prstDash val="solid"/>
                      <a:round/>
                      <a:headEnd type="none" w="med" len="med"/>
                      <a:tailEnd type="none" w="med" len="med"/>
                    </a:lnT>
                    <a:lnB w="28575" cap="flat" cmpd="sng" algn="ctr">
                      <a:solidFill>
                        <a:srgbClr val="00A9A4"/>
                      </a:solidFill>
                      <a:prstDash val="solid"/>
                      <a:round/>
                      <a:headEnd type="none" w="med" len="med"/>
                      <a:tailEnd type="none" w="med" len="med"/>
                    </a:lnB>
                    <a:noFill/>
                  </a:tcPr>
                </a:tc>
                <a:tc>
                  <a:txBody>
                    <a:bodyPr/>
                    <a:lstStyle/>
                    <a:p>
                      <a:pPr marL="108000" indent="0">
                        <a:buFont typeface="Arial" panose="020B0604020202020204" pitchFamily="34" charset="0"/>
                        <a:buNone/>
                      </a:pPr>
                      <a:endParaRPr lang="fr-CA" b="1">
                        <a:solidFill>
                          <a:srgbClr val="00A9A4"/>
                        </a:solidFill>
                      </a:endParaRPr>
                    </a:p>
                    <a:p>
                      <a:pPr marL="10800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b="1">
                        <a:solidFill>
                          <a:srgbClr val="00A9A4"/>
                        </a:solidFill>
                      </a:endParaRPr>
                    </a:p>
                  </a:txBody>
                  <a:tcPr>
                    <a:lnL w="28575" cap="flat" cmpd="sng" algn="ctr">
                      <a:solidFill>
                        <a:srgbClr val="00A9A4"/>
                      </a:solidFill>
                      <a:prstDash val="solid"/>
                      <a:round/>
                      <a:headEnd type="none" w="med" len="med"/>
                      <a:tailEnd type="none" w="med" len="med"/>
                    </a:lnL>
                    <a:lnR w="28575" cap="flat" cmpd="sng" algn="ctr">
                      <a:solidFill>
                        <a:srgbClr val="00A9A4"/>
                      </a:solidFill>
                      <a:prstDash val="solid"/>
                      <a:round/>
                      <a:headEnd type="none" w="med" len="med"/>
                      <a:tailEnd type="none" w="med" len="med"/>
                    </a:lnR>
                    <a:lnT w="28575" cap="flat" cmpd="sng" algn="ctr">
                      <a:solidFill>
                        <a:srgbClr val="00A9A4"/>
                      </a:solidFill>
                      <a:prstDash val="solid"/>
                      <a:round/>
                      <a:headEnd type="none" w="med" len="med"/>
                      <a:tailEnd type="none" w="med" len="med"/>
                    </a:lnT>
                    <a:lnB w="28575" cap="flat" cmpd="sng" algn="ctr">
                      <a:solidFill>
                        <a:srgbClr val="00A9A4"/>
                      </a:solidFill>
                      <a:prstDash val="solid"/>
                      <a:round/>
                      <a:headEnd type="none" w="med" len="med"/>
                      <a:tailEnd type="none" w="med" len="med"/>
                    </a:lnB>
                    <a:noFill/>
                  </a:tcPr>
                </a:tc>
                <a:tc>
                  <a:txBody>
                    <a:bodyPr/>
                    <a:lstStyle/>
                    <a:p>
                      <a:pPr marL="10800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b="1">
                        <a:solidFill>
                          <a:srgbClr val="00A9A4"/>
                        </a:solidFill>
                      </a:endParaRPr>
                    </a:p>
                    <a:p>
                      <a:pPr marL="10800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b="1">
                        <a:solidFill>
                          <a:srgbClr val="00A9A4"/>
                        </a:solidFill>
                      </a:endParaRPr>
                    </a:p>
                    <a:p>
                      <a:pPr marL="10800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b="1">
                        <a:solidFill>
                          <a:srgbClr val="00A9A4"/>
                        </a:solidFill>
                      </a:endParaRPr>
                    </a:p>
                  </a:txBody>
                  <a:tcPr>
                    <a:lnL w="28575" cap="flat" cmpd="sng" algn="ctr">
                      <a:solidFill>
                        <a:srgbClr val="00A9A4"/>
                      </a:solidFill>
                      <a:prstDash val="solid"/>
                      <a:round/>
                      <a:headEnd type="none" w="med" len="med"/>
                      <a:tailEnd type="none" w="med" len="med"/>
                    </a:lnL>
                    <a:lnR w="28575" cap="flat" cmpd="sng" algn="ctr">
                      <a:solidFill>
                        <a:srgbClr val="00A9A4"/>
                      </a:solidFill>
                      <a:prstDash val="solid"/>
                      <a:round/>
                      <a:headEnd type="none" w="med" len="med"/>
                      <a:tailEnd type="none" w="med" len="med"/>
                    </a:lnR>
                    <a:lnT w="28575" cap="flat" cmpd="sng" algn="ctr">
                      <a:solidFill>
                        <a:srgbClr val="00A9A4"/>
                      </a:solidFill>
                      <a:prstDash val="solid"/>
                      <a:round/>
                      <a:headEnd type="none" w="med" len="med"/>
                      <a:tailEnd type="none" w="med" len="med"/>
                    </a:lnT>
                    <a:lnB w="28575" cap="flat" cmpd="sng" algn="ctr">
                      <a:solidFill>
                        <a:srgbClr val="00A9A4"/>
                      </a:solidFill>
                      <a:prstDash val="solid"/>
                      <a:round/>
                      <a:headEnd type="none" w="med" len="med"/>
                      <a:tailEnd type="none" w="med" len="med"/>
                    </a:lnB>
                    <a:noFill/>
                  </a:tcPr>
                </a:tc>
                <a:extLst>
                  <a:ext uri="{0D108BD9-81ED-4DB2-BD59-A6C34878D82A}">
                    <a16:rowId xmlns:a16="http://schemas.microsoft.com/office/drawing/2014/main" val="459937674"/>
                  </a:ext>
                </a:extLst>
              </a:tr>
            </a:tbl>
          </a:graphicData>
        </a:graphic>
      </p:graphicFrame>
      <p:grpSp>
        <p:nvGrpSpPr>
          <p:cNvPr id="36" name="Groupe 35">
            <a:extLst>
              <a:ext uri="{FF2B5EF4-FFF2-40B4-BE49-F238E27FC236}">
                <a16:creationId xmlns:a16="http://schemas.microsoft.com/office/drawing/2014/main" id="{1F0F780A-AC6A-3917-D69C-7CB0D4E6A282}"/>
              </a:ext>
            </a:extLst>
          </p:cNvPr>
          <p:cNvGrpSpPr/>
          <p:nvPr>
            <p:custDataLst>
              <p:tags r:id="rId3"/>
            </p:custDataLst>
          </p:nvPr>
        </p:nvGrpSpPr>
        <p:grpSpPr>
          <a:xfrm>
            <a:off x="4715213" y="501248"/>
            <a:ext cx="2895658" cy="5429319"/>
            <a:chOff x="4715213" y="501248"/>
            <a:chExt cx="2895658" cy="5429319"/>
          </a:xfrm>
        </p:grpSpPr>
        <p:pic>
          <p:nvPicPr>
            <p:cNvPr id="3" name="Graphique 2" descr="Yeux contour">
              <a:extLst>
                <a:ext uri="{FF2B5EF4-FFF2-40B4-BE49-F238E27FC236}">
                  <a16:creationId xmlns:a16="http://schemas.microsoft.com/office/drawing/2014/main" id="{1E8354ED-AE1A-6074-8A9D-7A08A332395D}"/>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164010" y="501248"/>
              <a:ext cx="1998065" cy="1998065"/>
            </a:xfrm>
            <a:prstGeom prst="rect">
              <a:avLst/>
            </a:prstGeom>
          </p:spPr>
        </p:pic>
        <p:grpSp>
          <p:nvGrpSpPr>
            <p:cNvPr id="29" name="Groupe 28">
              <a:extLst>
                <a:ext uri="{FF2B5EF4-FFF2-40B4-BE49-F238E27FC236}">
                  <a16:creationId xmlns:a16="http://schemas.microsoft.com/office/drawing/2014/main" id="{47064E8C-5102-DC6D-766B-36E5CF4F0555}"/>
                </a:ext>
              </a:extLst>
            </p:cNvPr>
            <p:cNvGrpSpPr/>
            <p:nvPr/>
          </p:nvGrpSpPr>
          <p:grpSpPr>
            <a:xfrm>
              <a:off x="4715213" y="3969736"/>
              <a:ext cx="2895658" cy="1960831"/>
              <a:chOff x="4715213" y="3969736"/>
              <a:chExt cx="2895658" cy="1960831"/>
            </a:xfrm>
          </p:grpSpPr>
          <p:pic>
            <p:nvPicPr>
              <p:cNvPr id="21" name="Image 20">
                <a:extLst>
                  <a:ext uri="{FF2B5EF4-FFF2-40B4-BE49-F238E27FC236}">
                    <a16:creationId xmlns:a16="http://schemas.microsoft.com/office/drawing/2014/main" id="{73525F2B-5202-735C-6219-B3A128B95780}"/>
                  </a:ext>
                </a:extLst>
              </p:cNvPr>
              <p:cNvPicPr>
                <a:picLocks noChangeAspect="1"/>
              </p:cNvPicPr>
              <p:nvPr/>
            </p:nvPicPr>
            <p:blipFill>
              <a:blip r:embed="rId12"/>
              <a:srcRect t="32260" r="24469" b="13190"/>
              <a:stretch>
                <a:fillRect/>
              </a:stretch>
            </p:blipFill>
            <p:spPr>
              <a:xfrm>
                <a:off x="4715213" y="5407750"/>
                <a:ext cx="2895658" cy="522817"/>
              </a:xfrm>
              <a:prstGeom prst="rect">
                <a:avLst/>
              </a:prstGeom>
            </p:spPr>
          </p:pic>
          <p:pic>
            <p:nvPicPr>
              <p:cNvPr id="1026" name="Picture 2">
                <a:extLst>
                  <a:ext uri="{FF2B5EF4-FFF2-40B4-BE49-F238E27FC236}">
                    <a16:creationId xmlns:a16="http://schemas.microsoft.com/office/drawing/2014/main" id="{A5901818-70EB-9EE7-7698-48736156DF4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892808" y="3969736"/>
                <a:ext cx="2540469" cy="547016"/>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1030" name="Picture 6" descr="Taxe de bienvenue Québec : Calcul en ligne du droit de mutation">
            <a:extLst>
              <a:ext uri="{FF2B5EF4-FFF2-40B4-BE49-F238E27FC236}">
                <a16:creationId xmlns:a16="http://schemas.microsoft.com/office/drawing/2014/main" id="{89AB9C89-ED84-ED6B-693D-0C9B5C882060}"/>
              </a:ext>
            </a:extLst>
          </p:cNvPr>
          <p:cNvPicPr>
            <a:picLocks noChangeAspect="1" noChangeArrowheads="1"/>
          </p:cNvPicPr>
          <p:nvPr>
            <p:custDataLst>
              <p:tags r:id="rId4"/>
            </p:custDataLst>
          </p:nvPr>
        </p:nvPicPr>
        <p:blipFill>
          <a:blip r:embed="rId14">
            <a:extLst>
              <a:ext uri="{28A0092B-C50C-407E-A947-70E740481C1C}">
                <a14:useLocalDpi xmlns:a14="http://schemas.microsoft.com/office/drawing/2010/main" val="0"/>
              </a:ext>
            </a:extLst>
          </a:blip>
          <a:srcRect/>
          <a:stretch>
            <a:fillRect/>
          </a:stretch>
        </p:blipFill>
        <p:spPr bwMode="auto">
          <a:xfrm>
            <a:off x="5241703" y="2159867"/>
            <a:ext cx="1842679" cy="1206358"/>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Groupe 34">
            <a:extLst>
              <a:ext uri="{FF2B5EF4-FFF2-40B4-BE49-F238E27FC236}">
                <a16:creationId xmlns:a16="http://schemas.microsoft.com/office/drawing/2014/main" id="{45337037-A463-9B35-080E-438F241BC524}"/>
              </a:ext>
            </a:extLst>
          </p:cNvPr>
          <p:cNvGrpSpPr/>
          <p:nvPr>
            <p:custDataLst>
              <p:tags r:id="rId5"/>
            </p:custDataLst>
          </p:nvPr>
        </p:nvGrpSpPr>
        <p:grpSpPr>
          <a:xfrm>
            <a:off x="1939246" y="666799"/>
            <a:ext cx="2221417" cy="5993852"/>
            <a:chOff x="1939246" y="666799"/>
            <a:chExt cx="2221417" cy="5993852"/>
          </a:xfrm>
        </p:grpSpPr>
        <p:grpSp>
          <p:nvGrpSpPr>
            <p:cNvPr id="28" name="Groupe 27">
              <a:extLst>
                <a:ext uri="{FF2B5EF4-FFF2-40B4-BE49-F238E27FC236}">
                  <a16:creationId xmlns:a16="http://schemas.microsoft.com/office/drawing/2014/main" id="{598D9012-10E9-CFB8-8B34-89214F8FBCA4}"/>
                </a:ext>
              </a:extLst>
            </p:cNvPr>
            <p:cNvGrpSpPr/>
            <p:nvPr/>
          </p:nvGrpSpPr>
          <p:grpSpPr>
            <a:xfrm>
              <a:off x="1939246" y="666799"/>
              <a:ext cx="2221417" cy="5993852"/>
              <a:chOff x="1939246" y="666799"/>
              <a:chExt cx="2221417" cy="5993852"/>
            </a:xfrm>
          </p:grpSpPr>
          <p:pic>
            <p:nvPicPr>
              <p:cNvPr id="2" name="Graphique 1" descr="Utilisateurs contour">
                <a:extLst>
                  <a:ext uri="{FF2B5EF4-FFF2-40B4-BE49-F238E27FC236}">
                    <a16:creationId xmlns:a16="http://schemas.microsoft.com/office/drawing/2014/main" id="{B5C6CB13-82EE-3958-4402-924CA89D524E}"/>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2208406" y="666799"/>
                <a:ext cx="1683096" cy="1683096"/>
              </a:xfrm>
              <a:prstGeom prst="rect">
                <a:avLst/>
              </a:prstGeom>
            </p:spPr>
          </p:pic>
          <p:grpSp>
            <p:nvGrpSpPr>
              <p:cNvPr id="9" name="Groupe 8">
                <a:extLst>
                  <a:ext uri="{FF2B5EF4-FFF2-40B4-BE49-F238E27FC236}">
                    <a16:creationId xmlns:a16="http://schemas.microsoft.com/office/drawing/2014/main" id="{4EF2D674-F841-772B-E313-98D06A20D538}"/>
                  </a:ext>
                </a:extLst>
              </p:cNvPr>
              <p:cNvGrpSpPr/>
              <p:nvPr/>
            </p:nvGrpSpPr>
            <p:grpSpPr>
              <a:xfrm>
                <a:off x="1939246" y="3439867"/>
                <a:ext cx="2221417" cy="3220784"/>
                <a:chOff x="1324949" y="3690632"/>
                <a:chExt cx="2221417" cy="3220784"/>
              </a:xfrm>
            </p:grpSpPr>
            <p:pic>
              <p:nvPicPr>
                <p:cNvPr id="6" name="Image 5" descr="Une image contenant Graphique, carte, art, graphisme&#10;&#10;Le contenu généré par l’IA peut être incorrect.">
                  <a:extLst>
                    <a:ext uri="{FF2B5EF4-FFF2-40B4-BE49-F238E27FC236}">
                      <a16:creationId xmlns:a16="http://schemas.microsoft.com/office/drawing/2014/main" id="{A7944605-BB55-98DC-5AA6-172546F02745}"/>
                    </a:ext>
                  </a:extLst>
                </p:cNvPr>
                <p:cNvPicPr>
                  <a:picLocks noChangeAspect="1"/>
                </p:cNvPicPr>
                <p:nvPr>
                  <p:custDataLst>
                    <p:tags r:id="rId7"/>
                  </p:custDataLst>
                </p:nvPr>
              </p:nvPicPr>
              <p:blipFill>
                <a:blip r:embed="rId16"/>
                <a:stretch>
                  <a:fillRect/>
                </a:stretch>
              </p:blipFill>
              <p:spPr>
                <a:xfrm>
                  <a:off x="1324949" y="5028418"/>
                  <a:ext cx="2221417" cy="1882998"/>
                </a:xfrm>
                <a:prstGeom prst="rect">
                  <a:avLst/>
                </a:prstGeom>
              </p:spPr>
            </p:pic>
            <p:pic>
              <p:nvPicPr>
                <p:cNvPr id="7" name="Image 6" descr="Une image contenant carte, silhouette&#10;&#10;Le contenu généré par l’IA peut être incorrect.">
                  <a:extLst>
                    <a:ext uri="{FF2B5EF4-FFF2-40B4-BE49-F238E27FC236}">
                      <a16:creationId xmlns:a16="http://schemas.microsoft.com/office/drawing/2014/main" id="{CD391720-59CD-DDC5-BF4C-D88A2759DA19}"/>
                    </a:ext>
                  </a:extLst>
                </p:cNvPr>
                <p:cNvPicPr>
                  <a:picLocks noChangeAspect="1"/>
                </p:cNvPicPr>
                <p:nvPr>
                  <p:custDataLst>
                    <p:tags r:id="rId8"/>
                  </p:custDataLst>
                </p:nvPr>
              </p:nvPicPr>
              <p:blipFill rotWithShape="1">
                <a:blip r:embed="rId17"/>
                <a:srcRect r="12253"/>
                <a:stretch/>
              </p:blipFill>
              <p:spPr>
                <a:xfrm rot="21293783">
                  <a:off x="2079415" y="3690632"/>
                  <a:ext cx="915764" cy="1161272"/>
                </a:xfrm>
                <a:prstGeom prst="rect">
                  <a:avLst/>
                </a:prstGeom>
              </p:spPr>
            </p:pic>
          </p:grpSp>
        </p:grpSp>
        <p:grpSp>
          <p:nvGrpSpPr>
            <p:cNvPr id="34" name="Groupe 33">
              <a:extLst>
                <a:ext uri="{FF2B5EF4-FFF2-40B4-BE49-F238E27FC236}">
                  <a16:creationId xmlns:a16="http://schemas.microsoft.com/office/drawing/2014/main" id="{BE465320-BCB2-C9C4-CAB4-C680CC5C34BF}"/>
                </a:ext>
              </a:extLst>
            </p:cNvPr>
            <p:cNvGrpSpPr/>
            <p:nvPr/>
          </p:nvGrpSpPr>
          <p:grpSpPr>
            <a:xfrm>
              <a:off x="2832346" y="2349895"/>
              <a:ext cx="435216" cy="435216"/>
              <a:chOff x="-1233055" y="2499313"/>
              <a:chExt cx="886691" cy="886691"/>
            </a:xfrm>
          </p:grpSpPr>
          <p:sp>
            <p:nvSpPr>
              <p:cNvPr id="32" name="Larme 31">
                <a:extLst>
                  <a:ext uri="{FF2B5EF4-FFF2-40B4-BE49-F238E27FC236}">
                    <a16:creationId xmlns:a16="http://schemas.microsoft.com/office/drawing/2014/main" id="{8DABEDBC-0223-77A2-2146-78190A116F8C}"/>
                  </a:ext>
                </a:extLst>
              </p:cNvPr>
              <p:cNvSpPr/>
              <p:nvPr/>
            </p:nvSpPr>
            <p:spPr>
              <a:xfrm rot="8161080">
                <a:off x="-1233055" y="2499313"/>
                <a:ext cx="886691" cy="886691"/>
              </a:xfrm>
              <a:prstGeom prst="teardrop">
                <a:avLst>
                  <a:gd name="adj" fmla="val 153125"/>
                </a:avLst>
              </a:prstGeom>
              <a:solidFill>
                <a:srgbClr val="8ECF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3" name="Ellipse 32">
                <a:extLst>
                  <a:ext uri="{FF2B5EF4-FFF2-40B4-BE49-F238E27FC236}">
                    <a16:creationId xmlns:a16="http://schemas.microsoft.com/office/drawing/2014/main" id="{C082FB4F-E9F0-A45F-0EB8-89C4205CE54A}"/>
                  </a:ext>
                </a:extLst>
              </p:cNvPr>
              <p:cNvSpPr/>
              <p:nvPr/>
            </p:nvSpPr>
            <p:spPr>
              <a:xfrm>
                <a:off x="-1008001" y="2722255"/>
                <a:ext cx="436582" cy="4365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grpSp>
        <p:nvGrpSpPr>
          <p:cNvPr id="10" name="Groupe 9">
            <a:extLst>
              <a:ext uri="{FF2B5EF4-FFF2-40B4-BE49-F238E27FC236}">
                <a16:creationId xmlns:a16="http://schemas.microsoft.com/office/drawing/2014/main" id="{A742F37D-940F-BEE3-1550-6341A9AA9F12}"/>
              </a:ext>
            </a:extLst>
          </p:cNvPr>
          <p:cNvGrpSpPr/>
          <p:nvPr>
            <p:custDataLst>
              <p:tags r:id="rId6"/>
            </p:custDataLst>
          </p:nvPr>
        </p:nvGrpSpPr>
        <p:grpSpPr>
          <a:xfrm>
            <a:off x="8696593" y="1111146"/>
            <a:ext cx="1588904" cy="5352408"/>
            <a:chOff x="8696593" y="1111146"/>
            <a:chExt cx="1588904" cy="5352408"/>
          </a:xfrm>
        </p:grpSpPr>
        <p:pic>
          <p:nvPicPr>
            <p:cNvPr id="5" name="Graphique 4" descr="Loupe avec un remplissage uni">
              <a:extLst>
                <a:ext uri="{FF2B5EF4-FFF2-40B4-BE49-F238E27FC236}">
                  <a16:creationId xmlns:a16="http://schemas.microsoft.com/office/drawing/2014/main" id="{9845038F-07D6-BC73-E3B0-2CA11B9E93EE}"/>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9033845" y="1111146"/>
              <a:ext cx="914400" cy="914400"/>
            </a:xfrm>
            <a:prstGeom prst="rect">
              <a:avLst/>
            </a:prstGeom>
          </p:spPr>
        </p:pic>
        <p:pic>
          <p:nvPicPr>
            <p:cNvPr id="13" name="Graphique 12" descr="Internet contour">
              <a:extLst>
                <a:ext uri="{FF2B5EF4-FFF2-40B4-BE49-F238E27FC236}">
                  <a16:creationId xmlns:a16="http://schemas.microsoft.com/office/drawing/2014/main" id="{04FA7E5B-A1B1-D9AE-1438-69F4D90932FE}"/>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8722167" y="4925798"/>
              <a:ext cx="1537756" cy="1537756"/>
            </a:xfrm>
            <a:prstGeom prst="rect">
              <a:avLst/>
            </a:prstGeom>
          </p:spPr>
        </p:pic>
        <p:grpSp>
          <p:nvGrpSpPr>
            <p:cNvPr id="14" name="Groupe 13">
              <a:extLst>
                <a:ext uri="{FF2B5EF4-FFF2-40B4-BE49-F238E27FC236}">
                  <a16:creationId xmlns:a16="http://schemas.microsoft.com/office/drawing/2014/main" id="{92B10465-D8C4-9BDB-930A-E470261A98E8}"/>
                </a:ext>
              </a:extLst>
            </p:cNvPr>
            <p:cNvGrpSpPr/>
            <p:nvPr/>
          </p:nvGrpSpPr>
          <p:grpSpPr>
            <a:xfrm>
              <a:off x="8696593" y="3797822"/>
              <a:ext cx="1588904" cy="1192195"/>
              <a:chOff x="9199418" y="5196932"/>
              <a:chExt cx="1588904" cy="1192195"/>
            </a:xfrm>
          </p:grpSpPr>
          <p:pic>
            <p:nvPicPr>
              <p:cNvPr id="15" name="Graphique 14" descr="Bulle de discussion contour">
                <a:extLst>
                  <a:ext uri="{FF2B5EF4-FFF2-40B4-BE49-F238E27FC236}">
                    <a16:creationId xmlns:a16="http://schemas.microsoft.com/office/drawing/2014/main" id="{6F015FA8-160F-AE03-02DD-E9F8A369C9F9}"/>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9199418" y="5196932"/>
                <a:ext cx="914400" cy="914400"/>
              </a:xfrm>
              <a:prstGeom prst="rect">
                <a:avLst/>
              </a:prstGeom>
            </p:spPr>
          </p:pic>
          <p:pic>
            <p:nvPicPr>
              <p:cNvPr id="16" name="Graphique 15" descr="Bulle de discussion avec un remplissage uni">
                <a:extLst>
                  <a:ext uri="{FF2B5EF4-FFF2-40B4-BE49-F238E27FC236}">
                    <a16:creationId xmlns:a16="http://schemas.microsoft.com/office/drawing/2014/main" id="{0D3874E1-3ABE-6C11-1E30-55BBC812492D}"/>
                  </a:ext>
                </a:extLst>
              </p:cNvPr>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9873922" y="5474727"/>
                <a:ext cx="914400" cy="914400"/>
              </a:xfrm>
              <a:prstGeom prst="rect">
                <a:avLst/>
              </a:prstGeom>
            </p:spPr>
          </p:pic>
        </p:grpSp>
        <p:pic>
          <p:nvPicPr>
            <p:cNvPr id="17" name="Graphique 16" descr="Smartphone avec un remplissage uni">
              <a:extLst>
                <a:ext uri="{FF2B5EF4-FFF2-40B4-BE49-F238E27FC236}">
                  <a16:creationId xmlns:a16="http://schemas.microsoft.com/office/drawing/2014/main" id="{6519B240-7FBF-A893-C959-6CCC170556D8}"/>
                </a:ext>
              </a:extLst>
            </p:cNvPr>
            <p:cNvPicPr>
              <a:picLocks noChangeAspect="1"/>
            </p:cNvPicPr>
            <p:nvPr/>
          </p:nvPicPr>
          <p:blipFill>
            <a:blip>
              <a:extLst>
                <a:ext uri="{96DAC541-7B7A-43D3-8B79-37D633B846F1}">
                  <asvg:svgBlip xmlns:asvg="http://schemas.microsoft.com/office/drawing/2016/SVG/main" r:embed="rId22"/>
                </a:ext>
              </a:extLst>
            </a:blip>
            <a:stretch>
              <a:fillRect/>
            </a:stretch>
          </p:blipFill>
          <p:spPr>
            <a:xfrm>
              <a:off x="8992022" y="2667836"/>
              <a:ext cx="914400" cy="914400"/>
            </a:xfrm>
            <a:prstGeom prst="rect">
              <a:avLst/>
            </a:prstGeom>
          </p:spPr>
        </p:pic>
      </p:grpSp>
    </p:spTree>
    <p:extLst>
      <p:ext uri="{BB962C8B-B14F-4D97-AF65-F5344CB8AC3E}">
        <p14:creationId xmlns:p14="http://schemas.microsoft.com/office/powerpoint/2010/main" val="44993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3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34E53-C675-A1B5-302B-0AE5E8E9ED7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6E9811F-79A8-081D-DA5C-6954CEA3568D}"/>
              </a:ext>
            </a:extLst>
          </p:cNvPr>
          <p:cNvSpPr txBox="1">
            <a:spLocks/>
          </p:cNvSpPr>
          <p:nvPr>
            <p:custDataLst>
              <p:tags r:id="rId1"/>
            </p:custDataLst>
          </p:nvPr>
        </p:nvSpPr>
        <p:spPr>
          <a:xfrm>
            <a:off x="1814384" y="1135277"/>
            <a:ext cx="8563232" cy="559143"/>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3200" b="1" dirty="0">
                <a:latin typeface="Open Sans" panose="020B0606030504020204" pitchFamily="34" charset="0"/>
                <a:ea typeface="Open Sans" panose="020B0606030504020204" pitchFamily="34" charset="0"/>
                <a:cs typeface="Open Sans" panose="020B0606030504020204" pitchFamily="34" charset="0"/>
              </a:rPr>
              <a:t>Test </a:t>
            </a:r>
            <a:r>
              <a:rPr lang="fr-FR" sz="3200" b="1" dirty="0" err="1">
                <a:latin typeface="Open Sans" panose="020B0606030504020204" pitchFamily="34" charset="0"/>
                <a:ea typeface="Open Sans" panose="020B0606030504020204" pitchFamily="34" charset="0"/>
                <a:cs typeface="Open Sans" panose="020B0606030504020204" pitchFamily="34" charset="0"/>
              </a:rPr>
              <a:t>you</a:t>
            </a:r>
            <a:r>
              <a:rPr lang="fr-FR" sz="3200" b="1" dirty="0">
                <a:latin typeface="Open Sans" panose="020B0606030504020204" pitchFamily="34" charset="0"/>
                <a:ea typeface="Open Sans" panose="020B0606030504020204" pitchFamily="34" charset="0"/>
                <a:cs typeface="Open Sans" panose="020B0606030504020204" pitchFamily="34" charset="0"/>
              </a:rPr>
              <a:t> </a:t>
            </a:r>
            <a:r>
              <a:rPr lang="fr-FR" sz="3200" b="1" dirty="0" err="1">
                <a:latin typeface="Open Sans" panose="020B0606030504020204" pitchFamily="34" charset="0"/>
                <a:ea typeface="Open Sans" panose="020B0606030504020204" pitchFamily="34" charset="0"/>
                <a:cs typeface="Open Sans" panose="020B0606030504020204" pitchFamily="34" charset="0"/>
              </a:rPr>
              <a:t>knowledge</a:t>
            </a:r>
            <a:r>
              <a:rPr lang="fr-FR" sz="3200" b="1" dirty="0">
                <a:latin typeface="Open Sans" panose="020B0606030504020204" pitchFamily="34" charset="0"/>
                <a:ea typeface="Open Sans" panose="020B0606030504020204" pitchFamily="34" charset="0"/>
                <a:cs typeface="Open Sans" panose="020B0606030504020204" pitchFamily="34" charset="0"/>
              </a:rPr>
              <a:t>!</a:t>
            </a:r>
          </a:p>
        </p:txBody>
      </p:sp>
      <p:pic>
        <p:nvPicPr>
          <p:cNvPr id="3" name="Image 2">
            <a:extLst>
              <a:ext uri="{FF2B5EF4-FFF2-40B4-BE49-F238E27FC236}">
                <a16:creationId xmlns:a16="http://schemas.microsoft.com/office/drawing/2014/main" id="{122C0ACC-BD98-1506-ECAC-12A241B2761D}"/>
              </a:ext>
            </a:extLst>
          </p:cNvPr>
          <p:cNvPicPr>
            <a:picLocks noChangeAspect="1"/>
          </p:cNvPicPr>
          <p:nvPr>
            <p:custDataLst>
              <p:tags r:id="rId2"/>
            </p:custDataLst>
          </p:nvPr>
        </p:nvPicPr>
        <p:blipFill>
          <a:blip r:embed="rId5"/>
          <a:srcRect/>
          <a:stretch/>
        </p:blipFill>
        <p:spPr>
          <a:xfrm>
            <a:off x="4051973" y="2072288"/>
            <a:ext cx="4088054" cy="4106090"/>
          </a:xfrm>
          <a:prstGeom prst="rect">
            <a:avLst/>
          </a:prstGeom>
        </p:spPr>
      </p:pic>
    </p:spTree>
    <p:extLst>
      <p:ext uri="{BB962C8B-B14F-4D97-AF65-F5344CB8AC3E}">
        <p14:creationId xmlns:p14="http://schemas.microsoft.com/office/powerpoint/2010/main" val="1741842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45ADE-5B58-F2F5-F49E-248BF56EC923}"/>
            </a:ext>
          </a:extLst>
        </p:cNvPr>
        <p:cNvGrpSpPr/>
        <p:nvPr/>
      </p:nvGrpSpPr>
      <p:grpSpPr>
        <a:xfrm>
          <a:off x="0" y="0"/>
          <a:ext cx="0" cy="0"/>
          <a:chOff x="0" y="0"/>
          <a:chExt cx="0" cy="0"/>
        </a:xfrm>
      </p:grpSpPr>
      <p:sp>
        <p:nvSpPr>
          <p:cNvPr id="13" name="Titre 1">
            <a:extLst>
              <a:ext uri="{FF2B5EF4-FFF2-40B4-BE49-F238E27FC236}">
                <a16:creationId xmlns:a16="http://schemas.microsoft.com/office/drawing/2014/main" id="{96E846BC-5A56-03BF-8FE9-25A6FB65AE69}"/>
              </a:ext>
            </a:extLst>
          </p:cNvPr>
          <p:cNvSpPr txBox="1">
            <a:spLocks/>
          </p:cNvSpPr>
          <p:nvPr>
            <p:custDataLst>
              <p:tags r:id="rId1"/>
            </p:custDataLst>
          </p:nvPr>
        </p:nvSpPr>
        <p:spPr>
          <a:xfrm>
            <a:off x="5335357" y="420052"/>
            <a:ext cx="5693501" cy="41956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dirty="0"/>
              <a:t>SCENARIO NO. 1</a:t>
            </a:r>
          </a:p>
          <a:p>
            <a:pPr>
              <a:lnSpc>
                <a:spcPct val="134000"/>
              </a:lnSpc>
            </a:pPr>
            <a:r>
              <a:rPr lang="en-US" b="0" dirty="0"/>
              <a:t>You just adopted a cat. He’s very adventurous. He tries to sneak outside every time the door opens.</a:t>
            </a:r>
          </a:p>
          <a:p>
            <a:pPr>
              <a:lnSpc>
                <a:spcPct val="134000"/>
              </a:lnSpc>
            </a:pPr>
            <a:endParaRPr lang="en-US" b="0" dirty="0"/>
          </a:p>
          <a:p>
            <a:pPr>
              <a:lnSpc>
                <a:spcPct val="134000"/>
              </a:lnSpc>
            </a:pPr>
            <a:r>
              <a:rPr lang="en-US" b="0" dirty="0"/>
              <a:t>You want to register your cat to avoid losing him. Which level of government should you contact?</a:t>
            </a:r>
          </a:p>
        </p:txBody>
      </p:sp>
      <p:sp>
        <p:nvSpPr>
          <p:cNvPr id="14" name="Titre 1">
            <a:extLst>
              <a:ext uri="{FF2B5EF4-FFF2-40B4-BE49-F238E27FC236}">
                <a16:creationId xmlns:a16="http://schemas.microsoft.com/office/drawing/2014/main" id="{5DDB640D-A7B7-BE41-0D61-0F5FB619C031}"/>
              </a:ext>
            </a:extLst>
          </p:cNvPr>
          <p:cNvSpPr txBox="1">
            <a:spLocks/>
          </p:cNvSpPr>
          <p:nvPr>
            <p:custDataLst>
              <p:tags r:id="rId2"/>
            </p:custDataLst>
          </p:nvPr>
        </p:nvSpPr>
        <p:spPr>
          <a:xfrm>
            <a:off x="6567987" y="4738030"/>
            <a:ext cx="4366368"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Courier New" panose="02070309020205020404" pitchFamily="49" charset="0"/>
              <a:buChar char="o"/>
            </a:pPr>
            <a:r>
              <a:rPr lang="fr-CA" b="0" dirty="0" err="1"/>
              <a:t>Federal</a:t>
            </a:r>
            <a:endParaRPr lang="fr-CA" b="0" dirty="0"/>
          </a:p>
          <a:p>
            <a:pPr marL="342900" indent="-342900">
              <a:lnSpc>
                <a:spcPct val="134000"/>
              </a:lnSpc>
              <a:buFont typeface="Courier New" panose="02070309020205020404" pitchFamily="49" charset="0"/>
              <a:buChar char="o"/>
            </a:pPr>
            <a:r>
              <a:rPr lang="fr-CA" b="0" dirty="0"/>
              <a:t>Provincial</a:t>
            </a:r>
          </a:p>
          <a:p>
            <a:pPr marL="342900" indent="-342900">
              <a:lnSpc>
                <a:spcPct val="134000"/>
              </a:lnSpc>
              <a:buFont typeface="Courier New" panose="02070309020205020404" pitchFamily="49" charset="0"/>
              <a:buChar char="o"/>
            </a:pPr>
            <a:r>
              <a:rPr lang="fr-CA" b="0" dirty="0"/>
              <a:t>Municipal</a:t>
            </a:r>
          </a:p>
        </p:txBody>
      </p:sp>
      <p:pic>
        <p:nvPicPr>
          <p:cNvPr id="2" name="Image 1">
            <a:extLst>
              <a:ext uri="{FF2B5EF4-FFF2-40B4-BE49-F238E27FC236}">
                <a16:creationId xmlns:a16="http://schemas.microsoft.com/office/drawing/2014/main" id="{0E705CF0-4FD0-49A6-1D8A-D81E6B2C898F}"/>
              </a:ext>
            </a:extLst>
          </p:cNvPr>
          <p:cNvPicPr>
            <a:picLocks noChangeAspect="1"/>
          </p:cNvPicPr>
          <p:nvPr/>
        </p:nvPicPr>
        <p:blipFill>
          <a:blip r:embed="rId5"/>
          <a:srcRect/>
          <a:stretch/>
        </p:blipFill>
        <p:spPr>
          <a:xfrm>
            <a:off x="1163142" y="1423583"/>
            <a:ext cx="3637457" cy="3637457"/>
          </a:xfrm>
          <a:prstGeom prst="rect">
            <a:avLst/>
          </a:prstGeom>
        </p:spPr>
      </p:pic>
    </p:spTree>
    <p:extLst>
      <p:ext uri="{BB962C8B-B14F-4D97-AF65-F5344CB8AC3E}">
        <p14:creationId xmlns:p14="http://schemas.microsoft.com/office/powerpoint/2010/main" val="3275955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55EA7-95E1-5700-0DC1-F0CDEF95C7C8}"/>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FE00C0FD-675A-09FC-F051-AD15E0F4D439}"/>
              </a:ext>
            </a:extLst>
          </p:cNvPr>
          <p:cNvSpPr txBox="1">
            <a:spLocks/>
          </p:cNvSpPr>
          <p:nvPr>
            <p:custDataLst>
              <p:tags r:id="rId1"/>
            </p:custDataLst>
          </p:nvPr>
        </p:nvSpPr>
        <p:spPr>
          <a:xfrm>
            <a:off x="6567987" y="4749459"/>
            <a:ext cx="2596441"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Courier New" panose="02070309020205020404" pitchFamily="49" charset="0"/>
              <a:buChar char="o"/>
            </a:pPr>
            <a:r>
              <a:rPr lang="fr-CA" b="0" dirty="0" err="1">
                <a:solidFill>
                  <a:schemeClr val="bg1">
                    <a:lumMod val="85000"/>
                  </a:schemeClr>
                </a:solidFill>
              </a:rPr>
              <a:t>Federal</a:t>
            </a:r>
            <a:endParaRPr lang="fr-CA" b="0" dirty="0">
              <a:solidFill>
                <a:schemeClr val="bg1">
                  <a:lumMod val="85000"/>
                </a:schemeClr>
              </a:solidFill>
            </a:endParaRPr>
          </a:p>
          <a:p>
            <a:pPr marL="342900" indent="-342900">
              <a:lnSpc>
                <a:spcPct val="134000"/>
              </a:lnSpc>
              <a:buFont typeface="Courier New" panose="02070309020205020404" pitchFamily="49" charset="0"/>
              <a:buChar char="o"/>
            </a:pPr>
            <a:r>
              <a:rPr lang="fr-CA" b="0" dirty="0"/>
              <a:t>Provincial</a:t>
            </a:r>
          </a:p>
          <a:p>
            <a:pPr marL="342900" indent="-342900">
              <a:lnSpc>
                <a:spcPct val="134000"/>
              </a:lnSpc>
              <a:buFont typeface="Wingdings" panose="05000000000000000000" pitchFamily="2" charset="2"/>
              <a:buChar char="ü"/>
            </a:pPr>
            <a:r>
              <a:rPr lang="fr-CA" dirty="0">
                <a:solidFill>
                  <a:srgbClr val="00B050"/>
                </a:solidFill>
              </a:rPr>
              <a:t>Municipal</a:t>
            </a:r>
          </a:p>
        </p:txBody>
      </p:sp>
      <p:sp>
        <p:nvSpPr>
          <p:cNvPr id="4" name="Accolade ouvrante 3">
            <a:extLst>
              <a:ext uri="{FF2B5EF4-FFF2-40B4-BE49-F238E27FC236}">
                <a16:creationId xmlns:a16="http://schemas.microsoft.com/office/drawing/2014/main" id="{9F29B492-7E9B-E2F6-1B22-F049683B7B41}"/>
              </a:ext>
            </a:extLst>
          </p:cNvPr>
          <p:cNvSpPr/>
          <p:nvPr>
            <p:custDataLst>
              <p:tags r:id="rId2"/>
            </p:custDataLst>
          </p:nvPr>
        </p:nvSpPr>
        <p:spPr>
          <a:xfrm flipH="1">
            <a:off x="8636508" y="5498532"/>
            <a:ext cx="280416" cy="761292"/>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CA"/>
          </a:p>
        </p:txBody>
      </p:sp>
      <p:sp>
        <p:nvSpPr>
          <p:cNvPr id="7" name="Titre 1">
            <a:extLst>
              <a:ext uri="{FF2B5EF4-FFF2-40B4-BE49-F238E27FC236}">
                <a16:creationId xmlns:a16="http://schemas.microsoft.com/office/drawing/2014/main" id="{78EA1A97-787A-7D6F-71DF-134E53E26D79}"/>
              </a:ext>
            </a:extLst>
          </p:cNvPr>
          <p:cNvSpPr txBox="1">
            <a:spLocks/>
          </p:cNvSpPr>
          <p:nvPr>
            <p:custDataLst>
              <p:tags r:id="rId3"/>
            </p:custDataLst>
          </p:nvPr>
        </p:nvSpPr>
        <p:spPr>
          <a:xfrm>
            <a:off x="9015838" y="5076529"/>
            <a:ext cx="2596441" cy="152757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en-US" sz="1400" b="0" dirty="0"/>
              <a:t>Managing domestic animals is a jurisdiction shared</a:t>
            </a:r>
          </a:p>
          <a:p>
            <a:pPr>
              <a:lnSpc>
                <a:spcPct val="134000"/>
              </a:lnSpc>
            </a:pPr>
            <a:r>
              <a:rPr lang="en-US" sz="1400" b="0" dirty="0"/>
              <a:t>by the provincial and municipal levels of government.</a:t>
            </a:r>
          </a:p>
        </p:txBody>
      </p:sp>
      <p:sp>
        <p:nvSpPr>
          <p:cNvPr id="9" name="Titre 1">
            <a:extLst>
              <a:ext uri="{FF2B5EF4-FFF2-40B4-BE49-F238E27FC236}">
                <a16:creationId xmlns:a16="http://schemas.microsoft.com/office/drawing/2014/main" id="{3265CC85-B177-011C-E777-F3C2688042EA}"/>
              </a:ext>
            </a:extLst>
          </p:cNvPr>
          <p:cNvSpPr txBox="1">
            <a:spLocks/>
          </p:cNvSpPr>
          <p:nvPr>
            <p:custDataLst>
              <p:tags r:id="rId4"/>
            </p:custDataLst>
          </p:nvPr>
        </p:nvSpPr>
        <p:spPr>
          <a:xfrm>
            <a:off x="5335357" y="420052"/>
            <a:ext cx="5693501" cy="41956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dirty="0"/>
              <a:t>SCENARIO NO. 1</a:t>
            </a:r>
          </a:p>
          <a:p>
            <a:pPr>
              <a:lnSpc>
                <a:spcPct val="134000"/>
              </a:lnSpc>
            </a:pPr>
            <a:r>
              <a:rPr lang="en-US" b="0" dirty="0"/>
              <a:t>You just adopted a cat. He’s very adventurous. He tries to sneak outside every time the door opens.</a:t>
            </a:r>
          </a:p>
          <a:p>
            <a:pPr>
              <a:lnSpc>
                <a:spcPct val="134000"/>
              </a:lnSpc>
            </a:pPr>
            <a:endParaRPr lang="en-US" b="0" dirty="0"/>
          </a:p>
          <a:p>
            <a:pPr>
              <a:lnSpc>
                <a:spcPct val="134000"/>
              </a:lnSpc>
            </a:pPr>
            <a:r>
              <a:rPr lang="en-US" b="0" dirty="0"/>
              <a:t>You want to register your cat to avoid losing him. Which level of government should you contact?</a:t>
            </a:r>
          </a:p>
        </p:txBody>
      </p:sp>
      <p:pic>
        <p:nvPicPr>
          <p:cNvPr id="12" name="Image 11">
            <a:extLst>
              <a:ext uri="{FF2B5EF4-FFF2-40B4-BE49-F238E27FC236}">
                <a16:creationId xmlns:a16="http://schemas.microsoft.com/office/drawing/2014/main" id="{C3EF1EEE-00D9-035D-74B5-36BC09CAE89C}"/>
              </a:ext>
            </a:extLst>
          </p:cNvPr>
          <p:cNvPicPr>
            <a:picLocks noChangeAspect="1"/>
          </p:cNvPicPr>
          <p:nvPr/>
        </p:nvPicPr>
        <p:blipFill>
          <a:blip r:embed="rId7"/>
          <a:srcRect/>
          <a:stretch/>
        </p:blipFill>
        <p:spPr>
          <a:xfrm>
            <a:off x="1163142" y="1423583"/>
            <a:ext cx="3637457" cy="3637457"/>
          </a:xfrm>
          <a:prstGeom prst="rect">
            <a:avLst/>
          </a:prstGeom>
        </p:spPr>
      </p:pic>
    </p:spTree>
    <p:extLst>
      <p:ext uri="{BB962C8B-B14F-4D97-AF65-F5344CB8AC3E}">
        <p14:creationId xmlns:p14="http://schemas.microsoft.com/office/powerpoint/2010/main" val="26080333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320328BE-B1D6-CC0D-1B4D-20E76BFB579E}"/>
              </a:ext>
            </a:extLst>
          </p:cNvPr>
          <p:cNvSpPr txBox="1">
            <a:spLocks/>
          </p:cNvSpPr>
          <p:nvPr>
            <p:custDataLst>
              <p:tags r:id="rId1"/>
            </p:custDataLst>
          </p:nvPr>
        </p:nvSpPr>
        <p:spPr>
          <a:xfrm>
            <a:off x="5341620" y="762749"/>
            <a:ext cx="5925671" cy="29322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sz="2400" dirty="0"/>
              <a:t>SCENARIO NO. 2</a:t>
            </a:r>
          </a:p>
          <a:p>
            <a:pPr>
              <a:lnSpc>
                <a:spcPct val="134000"/>
              </a:lnSpc>
            </a:pPr>
            <a:r>
              <a:rPr lang="en-US" sz="2400" b="0" dirty="0"/>
              <a:t>It’s spring and you can’t wait to go fishing at the river.</a:t>
            </a:r>
          </a:p>
          <a:p>
            <a:pPr>
              <a:lnSpc>
                <a:spcPct val="134000"/>
              </a:lnSpc>
            </a:pPr>
            <a:endParaRPr lang="en-US" sz="2400" b="0" dirty="0"/>
          </a:p>
          <a:p>
            <a:pPr>
              <a:lnSpc>
                <a:spcPct val="134000"/>
              </a:lnSpc>
            </a:pPr>
            <a:r>
              <a:rPr lang="en-US" sz="2400" b="0" dirty="0"/>
              <a:t>But first you need a fishing </a:t>
            </a:r>
            <a:r>
              <a:rPr lang="en-US" sz="2400" b="0" dirty="0" err="1"/>
              <a:t>licence</a:t>
            </a:r>
            <a:r>
              <a:rPr lang="en-US" sz="2400" b="0" dirty="0"/>
              <a:t>. Which level of government </a:t>
            </a:r>
          </a:p>
          <a:p>
            <a:pPr>
              <a:lnSpc>
                <a:spcPct val="134000"/>
              </a:lnSpc>
            </a:pPr>
            <a:r>
              <a:rPr lang="en-US" sz="2400" b="0" dirty="0"/>
              <a:t>should you contact?</a:t>
            </a:r>
          </a:p>
        </p:txBody>
      </p:sp>
      <p:sp>
        <p:nvSpPr>
          <p:cNvPr id="7" name="Titre 1">
            <a:extLst>
              <a:ext uri="{FF2B5EF4-FFF2-40B4-BE49-F238E27FC236}">
                <a16:creationId xmlns:a16="http://schemas.microsoft.com/office/drawing/2014/main" id="{7D98BF6B-BCC1-4AF5-CE10-D75E8E3649F2}"/>
              </a:ext>
            </a:extLst>
          </p:cNvPr>
          <p:cNvSpPr txBox="1">
            <a:spLocks/>
          </p:cNvSpPr>
          <p:nvPr>
            <p:custDataLst>
              <p:tags r:id="rId2"/>
            </p:custDataLst>
          </p:nvPr>
        </p:nvSpPr>
        <p:spPr>
          <a:xfrm>
            <a:off x="6567987" y="4075168"/>
            <a:ext cx="4366368"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Courier New" panose="02070309020205020404" pitchFamily="49" charset="0"/>
              <a:buChar char="o"/>
            </a:pPr>
            <a:r>
              <a:rPr lang="fr-CA" b="0" dirty="0" err="1"/>
              <a:t>Federal</a:t>
            </a:r>
            <a:endParaRPr lang="fr-CA" b="0" dirty="0"/>
          </a:p>
          <a:p>
            <a:pPr marL="342900" indent="-342900">
              <a:lnSpc>
                <a:spcPct val="134000"/>
              </a:lnSpc>
              <a:buFont typeface="Courier New" panose="02070309020205020404" pitchFamily="49" charset="0"/>
              <a:buChar char="o"/>
            </a:pPr>
            <a:r>
              <a:rPr lang="fr-CA" b="0" dirty="0"/>
              <a:t>Provincial</a:t>
            </a:r>
          </a:p>
          <a:p>
            <a:pPr marL="342900" indent="-342900">
              <a:lnSpc>
                <a:spcPct val="134000"/>
              </a:lnSpc>
              <a:buFont typeface="Courier New" panose="02070309020205020404" pitchFamily="49" charset="0"/>
              <a:buChar char="o"/>
            </a:pPr>
            <a:r>
              <a:rPr lang="fr-CA" b="0" dirty="0"/>
              <a:t>Municipal</a:t>
            </a:r>
          </a:p>
        </p:txBody>
      </p:sp>
      <p:pic>
        <p:nvPicPr>
          <p:cNvPr id="2" name="Graphique 1" descr="Pêche contour">
            <a:extLst>
              <a:ext uri="{FF2B5EF4-FFF2-40B4-BE49-F238E27FC236}">
                <a16:creationId xmlns:a16="http://schemas.microsoft.com/office/drawing/2014/main" id="{2B72D0AF-0591-FDB4-0953-C44976D5A318}"/>
              </a:ext>
            </a:extLst>
          </p:cNvPr>
          <p:cNvPicPr>
            <a:picLocks noChangeAspect="1"/>
          </p:cNvPicPr>
          <p:nvPr>
            <p:custDataLst>
              <p:tags r:id="rId3"/>
            </p:custDataLst>
          </p:nvPr>
        </p:nvPicPr>
        <p:blipFill>
          <a:blip>
            <a:extLst>
              <a:ext uri="{96DAC541-7B7A-43D3-8B79-37D633B846F1}">
                <asvg:svgBlip xmlns:asvg="http://schemas.microsoft.com/office/drawing/2016/SVG/main" r:embed="rId6"/>
              </a:ext>
            </a:extLst>
          </a:blip>
          <a:stretch>
            <a:fillRect/>
          </a:stretch>
        </p:blipFill>
        <p:spPr>
          <a:xfrm>
            <a:off x="890215" y="942792"/>
            <a:ext cx="4216187" cy="4216187"/>
          </a:xfrm>
          <a:prstGeom prst="rect">
            <a:avLst/>
          </a:prstGeom>
        </p:spPr>
      </p:pic>
    </p:spTree>
    <p:extLst>
      <p:ext uri="{BB962C8B-B14F-4D97-AF65-F5344CB8AC3E}">
        <p14:creationId xmlns:p14="http://schemas.microsoft.com/office/powerpoint/2010/main" val="2713229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E89BC-DF00-8B29-7C2D-89EB348E7B2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FD1B298-D7F4-0027-08E9-A57BF03163BA}"/>
              </a:ext>
            </a:extLst>
          </p:cNvPr>
          <p:cNvSpPr txBox="1">
            <a:spLocks/>
          </p:cNvSpPr>
          <p:nvPr>
            <p:custDataLst>
              <p:tags r:id="rId1"/>
            </p:custDataLst>
          </p:nvPr>
        </p:nvSpPr>
        <p:spPr>
          <a:xfrm>
            <a:off x="6567987" y="4075167"/>
            <a:ext cx="2596441"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Courier New" panose="02070309020205020404" pitchFamily="49" charset="0"/>
              <a:buChar char="o"/>
            </a:pPr>
            <a:r>
              <a:rPr lang="fr-CA" b="0" dirty="0" err="1">
                <a:solidFill>
                  <a:schemeClr val="bg1">
                    <a:lumMod val="85000"/>
                  </a:schemeClr>
                </a:solidFill>
              </a:rPr>
              <a:t>Federal</a:t>
            </a:r>
            <a:endParaRPr lang="fr-CA" b="0" dirty="0">
              <a:solidFill>
                <a:schemeClr val="bg1">
                  <a:lumMod val="85000"/>
                </a:schemeClr>
              </a:solidFill>
            </a:endParaRPr>
          </a:p>
          <a:p>
            <a:pPr marL="342900" indent="-342900">
              <a:lnSpc>
                <a:spcPct val="134000"/>
              </a:lnSpc>
              <a:buFont typeface="Wingdings" panose="05000000000000000000" pitchFamily="2" charset="2"/>
              <a:buChar char="ü"/>
            </a:pPr>
            <a:r>
              <a:rPr lang="fr-CA" dirty="0">
                <a:solidFill>
                  <a:srgbClr val="00B050"/>
                </a:solidFill>
              </a:rPr>
              <a:t>Provincial</a:t>
            </a:r>
          </a:p>
          <a:p>
            <a:pPr marL="342900" indent="-342900">
              <a:lnSpc>
                <a:spcPct val="134000"/>
              </a:lnSpc>
              <a:buFont typeface="Courier New" panose="02070309020205020404" pitchFamily="49" charset="0"/>
              <a:buChar char="o"/>
            </a:pPr>
            <a:r>
              <a:rPr lang="fr-CA" b="0" dirty="0">
                <a:solidFill>
                  <a:schemeClr val="bg1">
                    <a:lumMod val="85000"/>
                  </a:schemeClr>
                </a:solidFill>
              </a:rPr>
              <a:t>Municipal</a:t>
            </a:r>
          </a:p>
        </p:txBody>
      </p:sp>
      <p:sp>
        <p:nvSpPr>
          <p:cNvPr id="4" name="Titre 1">
            <a:extLst>
              <a:ext uri="{FF2B5EF4-FFF2-40B4-BE49-F238E27FC236}">
                <a16:creationId xmlns:a16="http://schemas.microsoft.com/office/drawing/2014/main" id="{50BF9397-30C5-0970-9095-BD1E31169AF3}"/>
              </a:ext>
            </a:extLst>
          </p:cNvPr>
          <p:cNvSpPr txBox="1">
            <a:spLocks/>
          </p:cNvSpPr>
          <p:nvPr>
            <p:custDataLst>
              <p:tags r:id="rId2"/>
            </p:custDataLst>
          </p:nvPr>
        </p:nvSpPr>
        <p:spPr>
          <a:xfrm>
            <a:off x="5341620" y="762749"/>
            <a:ext cx="5925671" cy="29322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sz="2400" dirty="0"/>
              <a:t>SCENARIO NO. 2</a:t>
            </a:r>
          </a:p>
          <a:p>
            <a:pPr>
              <a:lnSpc>
                <a:spcPct val="134000"/>
              </a:lnSpc>
            </a:pPr>
            <a:r>
              <a:rPr lang="en-US" sz="2400" b="0" dirty="0"/>
              <a:t>It’s spring and you can’t wait to go fishing at the river.</a:t>
            </a:r>
          </a:p>
          <a:p>
            <a:pPr>
              <a:lnSpc>
                <a:spcPct val="134000"/>
              </a:lnSpc>
            </a:pPr>
            <a:endParaRPr lang="en-US" sz="2400" b="0" dirty="0"/>
          </a:p>
          <a:p>
            <a:pPr>
              <a:lnSpc>
                <a:spcPct val="134000"/>
              </a:lnSpc>
            </a:pPr>
            <a:r>
              <a:rPr lang="en-US" sz="2400" b="0" dirty="0"/>
              <a:t>But first you need a fishing </a:t>
            </a:r>
            <a:r>
              <a:rPr lang="en-US" sz="2400" b="0" dirty="0" err="1"/>
              <a:t>licence</a:t>
            </a:r>
            <a:r>
              <a:rPr lang="en-US" sz="2400" b="0" dirty="0"/>
              <a:t>. Which level of government </a:t>
            </a:r>
          </a:p>
          <a:p>
            <a:pPr>
              <a:lnSpc>
                <a:spcPct val="134000"/>
              </a:lnSpc>
            </a:pPr>
            <a:r>
              <a:rPr lang="en-US" sz="2400" b="0" dirty="0"/>
              <a:t>should you contact?</a:t>
            </a:r>
          </a:p>
        </p:txBody>
      </p:sp>
      <p:pic>
        <p:nvPicPr>
          <p:cNvPr id="6" name="Graphique 5" descr="Pêche contour">
            <a:extLst>
              <a:ext uri="{FF2B5EF4-FFF2-40B4-BE49-F238E27FC236}">
                <a16:creationId xmlns:a16="http://schemas.microsoft.com/office/drawing/2014/main" id="{E7E94783-6ED5-C268-189B-69AEBEF04DC5}"/>
              </a:ext>
            </a:extLst>
          </p:cNvPr>
          <p:cNvPicPr>
            <a:picLocks noChangeAspect="1"/>
          </p:cNvPicPr>
          <p:nvPr>
            <p:custDataLst>
              <p:tags r:id="rId3"/>
            </p:custDataLst>
          </p:nvPr>
        </p:nvPicPr>
        <p:blipFill>
          <a:blip>
            <a:extLst>
              <a:ext uri="{96DAC541-7B7A-43D3-8B79-37D633B846F1}">
                <asvg:svgBlip xmlns:asvg="http://schemas.microsoft.com/office/drawing/2016/SVG/main" r:embed="rId6"/>
              </a:ext>
            </a:extLst>
          </a:blip>
          <a:stretch>
            <a:fillRect/>
          </a:stretch>
        </p:blipFill>
        <p:spPr>
          <a:xfrm>
            <a:off x="890215" y="942792"/>
            <a:ext cx="4216187" cy="4216187"/>
          </a:xfrm>
          <a:prstGeom prst="rect">
            <a:avLst/>
          </a:prstGeom>
        </p:spPr>
      </p:pic>
    </p:spTree>
    <p:extLst>
      <p:ext uri="{BB962C8B-B14F-4D97-AF65-F5344CB8AC3E}">
        <p14:creationId xmlns:p14="http://schemas.microsoft.com/office/powerpoint/2010/main" val="41029916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58364-A46C-E0C7-B23C-359AC030175E}"/>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089F9735-AF1C-071D-6860-EB6006760D18}"/>
              </a:ext>
            </a:extLst>
          </p:cNvPr>
          <p:cNvSpPr txBox="1">
            <a:spLocks/>
          </p:cNvSpPr>
          <p:nvPr>
            <p:custDataLst>
              <p:tags r:id="rId1"/>
            </p:custDataLst>
          </p:nvPr>
        </p:nvSpPr>
        <p:spPr>
          <a:xfrm>
            <a:off x="6560204" y="4732677"/>
            <a:ext cx="4366368"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Courier New" panose="02070309020205020404" pitchFamily="49" charset="0"/>
              <a:buChar char="o"/>
            </a:pPr>
            <a:r>
              <a:rPr lang="fr-CA" b="0" dirty="0" err="1"/>
              <a:t>Federal</a:t>
            </a:r>
            <a:endParaRPr lang="fr-CA" b="0" dirty="0"/>
          </a:p>
          <a:p>
            <a:pPr marL="342900" indent="-342900">
              <a:lnSpc>
                <a:spcPct val="134000"/>
              </a:lnSpc>
              <a:buFont typeface="Courier New" panose="02070309020205020404" pitchFamily="49" charset="0"/>
              <a:buChar char="o"/>
            </a:pPr>
            <a:r>
              <a:rPr lang="fr-CA" b="0" dirty="0"/>
              <a:t>Provincial</a:t>
            </a:r>
          </a:p>
          <a:p>
            <a:pPr marL="342900" indent="-342900">
              <a:lnSpc>
                <a:spcPct val="134000"/>
              </a:lnSpc>
              <a:buFont typeface="Courier New" panose="02070309020205020404" pitchFamily="49" charset="0"/>
              <a:buChar char="o"/>
            </a:pPr>
            <a:r>
              <a:rPr lang="fr-CA" b="0" dirty="0"/>
              <a:t>Municipal</a:t>
            </a:r>
          </a:p>
        </p:txBody>
      </p:sp>
      <p:sp>
        <p:nvSpPr>
          <p:cNvPr id="4" name="Titre 1">
            <a:extLst>
              <a:ext uri="{FF2B5EF4-FFF2-40B4-BE49-F238E27FC236}">
                <a16:creationId xmlns:a16="http://schemas.microsoft.com/office/drawing/2014/main" id="{05DEAAA9-9F43-C922-59B1-0ED0A02A2B74}"/>
              </a:ext>
            </a:extLst>
          </p:cNvPr>
          <p:cNvSpPr txBox="1">
            <a:spLocks/>
          </p:cNvSpPr>
          <p:nvPr>
            <p:custDataLst>
              <p:tags r:id="rId2"/>
            </p:custDataLst>
          </p:nvPr>
        </p:nvSpPr>
        <p:spPr>
          <a:xfrm>
            <a:off x="5364149" y="1121190"/>
            <a:ext cx="6394953" cy="29322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sz="2800" dirty="0"/>
              <a:t>SCENARIO NO. 3</a:t>
            </a:r>
          </a:p>
          <a:p>
            <a:pPr>
              <a:lnSpc>
                <a:spcPct val="134000"/>
              </a:lnSpc>
              <a:spcAft>
                <a:spcPts val="600"/>
              </a:spcAft>
            </a:pPr>
            <a:r>
              <a:rPr lang="en-US" b="0" dirty="0"/>
              <a:t>Last year, the river overflowed and caused damage to your municipality. Soldiers came to help.</a:t>
            </a:r>
          </a:p>
          <a:p>
            <a:pPr>
              <a:lnSpc>
                <a:spcPct val="134000"/>
              </a:lnSpc>
              <a:spcAft>
                <a:spcPts val="600"/>
              </a:spcAft>
            </a:pPr>
            <a:r>
              <a:rPr lang="en-US" b="0" dirty="0"/>
              <a:t>You’re wondering which level of government is responsible for the soldiers. Which level do you think it is?</a:t>
            </a:r>
          </a:p>
          <a:p>
            <a:pPr>
              <a:lnSpc>
                <a:spcPct val="134000"/>
              </a:lnSpc>
              <a:spcAft>
                <a:spcPts val="600"/>
              </a:spcAft>
            </a:pPr>
            <a:r>
              <a:rPr lang="fr-FR" b="0" dirty="0"/>
              <a:t> </a:t>
            </a:r>
          </a:p>
        </p:txBody>
      </p:sp>
      <p:pic>
        <p:nvPicPr>
          <p:cNvPr id="2" name="Graphique 1" descr="Poignée de main contour">
            <a:extLst>
              <a:ext uri="{FF2B5EF4-FFF2-40B4-BE49-F238E27FC236}">
                <a16:creationId xmlns:a16="http://schemas.microsoft.com/office/drawing/2014/main" id="{ADB13A1C-A00F-B100-7EDE-281A91581968}"/>
              </a:ext>
            </a:extLst>
          </p:cNvPr>
          <p:cNvPicPr>
            <a:picLocks noChangeAspect="1"/>
          </p:cNvPicPr>
          <p:nvPr>
            <p:custDataLst>
              <p:tags r:id="rId3"/>
            </p:custDataLst>
          </p:nvPr>
        </p:nvPicPr>
        <p:blipFill>
          <a:blip>
            <a:extLst>
              <a:ext uri="{96DAC541-7B7A-43D3-8B79-37D633B846F1}">
                <asvg:svgBlip xmlns:asvg="http://schemas.microsoft.com/office/drawing/2016/SVG/main" r:embed="rId6"/>
              </a:ext>
            </a:extLst>
          </a:blip>
          <a:stretch>
            <a:fillRect/>
          </a:stretch>
        </p:blipFill>
        <p:spPr>
          <a:xfrm>
            <a:off x="1090294" y="1121190"/>
            <a:ext cx="3769139" cy="3769139"/>
          </a:xfrm>
          <a:prstGeom prst="rect">
            <a:avLst/>
          </a:prstGeom>
        </p:spPr>
      </p:pic>
    </p:spTree>
    <p:extLst>
      <p:ext uri="{BB962C8B-B14F-4D97-AF65-F5344CB8AC3E}">
        <p14:creationId xmlns:p14="http://schemas.microsoft.com/office/powerpoint/2010/main" val="17273092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F55FE-365B-0F5A-E19E-A822EBE9B3D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6850763-5D56-13CB-4B6F-10434C712C21}"/>
              </a:ext>
            </a:extLst>
          </p:cNvPr>
          <p:cNvSpPr txBox="1">
            <a:spLocks/>
          </p:cNvSpPr>
          <p:nvPr>
            <p:custDataLst>
              <p:tags r:id="rId1"/>
            </p:custDataLst>
          </p:nvPr>
        </p:nvSpPr>
        <p:spPr>
          <a:xfrm>
            <a:off x="6560204" y="4724383"/>
            <a:ext cx="2596441"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Wingdings" panose="05000000000000000000" pitchFamily="2" charset="2"/>
              <a:buChar char="ü"/>
            </a:pPr>
            <a:r>
              <a:rPr lang="fr-CA" dirty="0" err="1">
                <a:solidFill>
                  <a:srgbClr val="00B050"/>
                </a:solidFill>
              </a:rPr>
              <a:t>Federal</a:t>
            </a:r>
            <a:endParaRPr lang="fr-CA" dirty="0">
              <a:solidFill>
                <a:srgbClr val="00B050"/>
              </a:solidFill>
            </a:endParaRPr>
          </a:p>
          <a:p>
            <a:pPr marL="342900" indent="-342900">
              <a:lnSpc>
                <a:spcPct val="134000"/>
              </a:lnSpc>
              <a:buFont typeface="Courier New" panose="02070309020205020404" pitchFamily="49" charset="0"/>
              <a:buChar char="o"/>
            </a:pPr>
            <a:r>
              <a:rPr lang="fr-CA" b="0" dirty="0">
                <a:solidFill>
                  <a:schemeClr val="bg1">
                    <a:lumMod val="85000"/>
                  </a:schemeClr>
                </a:solidFill>
              </a:rPr>
              <a:t>Provincial</a:t>
            </a:r>
          </a:p>
          <a:p>
            <a:pPr marL="342900" indent="-342900">
              <a:lnSpc>
                <a:spcPct val="134000"/>
              </a:lnSpc>
              <a:buFont typeface="Courier New" panose="02070309020205020404" pitchFamily="49" charset="0"/>
              <a:buChar char="o"/>
            </a:pPr>
            <a:r>
              <a:rPr lang="fr-CA" b="0" dirty="0">
                <a:solidFill>
                  <a:schemeClr val="bg1">
                    <a:lumMod val="85000"/>
                  </a:schemeClr>
                </a:solidFill>
              </a:rPr>
              <a:t>Municipal</a:t>
            </a:r>
          </a:p>
        </p:txBody>
      </p:sp>
      <p:sp>
        <p:nvSpPr>
          <p:cNvPr id="4" name="Titre 1">
            <a:extLst>
              <a:ext uri="{FF2B5EF4-FFF2-40B4-BE49-F238E27FC236}">
                <a16:creationId xmlns:a16="http://schemas.microsoft.com/office/drawing/2014/main" id="{37D77175-73CF-62EE-CB6D-BC1C63D44BF4}"/>
              </a:ext>
            </a:extLst>
          </p:cNvPr>
          <p:cNvSpPr txBox="1">
            <a:spLocks/>
          </p:cNvSpPr>
          <p:nvPr>
            <p:custDataLst>
              <p:tags r:id="rId2"/>
            </p:custDataLst>
          </p:nvPr>
        </p:nvSpPr>
        <p:spPr>
          <a:xfrm>
            <a:off x="5364149" y="1121190"/>
            <a:ext cx="6394953" cy="29322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sz="2400" dirty="0"/>
              <a:t>SCENARIO NO. 3</a:t>
            </a:r>
          </a:p>
          <a:p>
            <a:pPr>
              <a:lnSpc>
                <a:spcPct val="134000"/>
              </a:lnSpc>
              <a:spcAft>
                <a:spcPts val="600"/>
              </a:spcAft>
            </a:pPr>
            <a:r>
              <a:rPr lang="en-US" b="0" dirty="0"/>
              <a:t>Last year, the river overflowed and caused damage to your municipality. Soldiers came to help.</a:t>
            </a:r>
          </a:p>
          <a:p>
            <a:pPr>
              <a:lnSpc>
                <a:spcPct val="134000"/>
              </a:lnSpc>
              <a:spcAft>
                <a:spcPts val="600"/>
              </a:spcAft>
            </a:pPr>
            <a:r>
              <a:rPr lang="en-US" b="0" dirty="0"/>
              <a:t>You’re wondering which level of government is responsible for the soldiers. Which level do you think it is?</a:t>
            </a:r>
          </a:p>
          <a:p>
            <a:pPr>
              <a:lnSpc>
                <a:spcPct val="134000"/>
              </a:lnSpc>
              <a:spcAft>
                <a:spcPts val="600"/>
              </a:spcAft>
            </a:pPr>
            <a:r>
              <a:rPr lang="fr-FR" b="0" dirty="0"/>
              <a:t> </a:t>
            </a:r>
          </a:p>
        </p:txBody>
      </p:sp>
      <p:pic>
        <p:nvPicPr>
          <p:cNvPr id="9" name="Graphique 8" descr="Poignée de main contour">
            <a:extLst>
              <a:ext uri="{FF2B5EF4-FFF2-40B4-BE49-F238E27FC236}">
                <a16:creationId xmlns:a16="http://schemas.microsoft.com/office/drawing/2014/main" id="{91C0DEF7-CED0-C41B-5458-FAA895399DE9}"/>
              </a:ext>
            </a:extLst>
          </p:cNvPr>
          <p:cNvPicPr>
            <a:picLocks noChangeAspect="1"/>
          </p:cNvPicPr>
          <p:nvPr>
            <p:custDataLst>
              <p:tags r:id="rId3"/>
            </p:custDataLst>
          </p:nvPr>
        </p:nvPicPr>
        <p:blipFill>
          <a:blip>
            <a:extLst>
              <a:ext uri="{96DAC541-7B7A-43D3-8B79-37D633B846F1}">
                <asvg:svgBlip xmlns:asvg="http://schemas.microsoft.com/office/drawing/2016/SVG/main" r:embed="rId6"/>
              </a:ext>
            </a:extLst>
          </a:blip>
          <a:stretch>
            <a:fillRect/>
          </a:stretch>
        </p:blipFill>
        <p:spPr>
          <a:xfrm>
            <a:off x="1090294" y="1121190"/>
            <a:ext cx="3769139" cy="3769139"/>
          </a:xfrm>
          <a:prstGeom prst="rect">
            <a:avLst/>
          </a:prstGeom>
        </p:spPr>
      </p:pic>
    </p:spTree>
    <p:extLst>
      <p:ext uri="{BB962C8B-B14F-4D97-AF65-F5344CB8AC3E}">
        <p14:creationId xmlns:p14="http://schemas.microsoft.com/office/powerpoint/2010/main" val="38148163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F8C44-7C01-A4EA-8857-E92D8DB65C9B}"/>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83B102FF-A81F-14B3-B373-16EE1BD400BE}"/>
              </a:ext>
            </a:extLst>
          </p:cNvPr>
          <p:cNvSpPr txBox="1">
            <a:spLocks/>
          </p:cNvSpPr>
          <p:nvPr>
            <p:custDataLst>
              <p:tags r:id="rId1"/>
            </p:custDataLst>
          </p:nvPr>
        </p:nvSpPr>
        <p:spPr>
          <a:xfrm>
            <a:off x="5280826" y="1031315"/>
            <a:ext cx="6096000" cy="29322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sz="2400" dirty="0"/>
              <a:t>SCENARIO NO. 4</a:t>
            </a:r>
          </a:p>
          <a:p>
            <a:pPr>
              <a:lnSpc>
                <a:spcPct val="134000"/>
              </a:lnSpc>
            </a:pPr>
            <a:r>
              <a:rPr lang="en-US" b="0" dirty="0"/>
              <a:t>You go to the park to play basketball with a friend. When you get there, you notice that the hoop is broken and that you won’t be able to use it.</a:t>
            </a:r>
          </a:p>
          <a:p>
            <a:pPr>
              <a:lnSpc>
                <a:spcPct val="134000"/>
              </a:lnSpc>
            </a:pPr>
            <a:r>
              <a:rPr lang="en-US" b="0" dirty="0"/>
              <a:t>You’d like it to be repaired quickly. Which level of government </a:t>
            </a:r>
          </a:p>
          <a:p>
            <a:pPr>
              <a:lnSpc>
                <a:spcPct val="134000"/>
              </a:lnSpc>
            </a:pPr>
            <a:r>
              <a:rPr lang="en-US" b="0" dirty="0"/>
              <a:t>should you contact?</a:t>
            </a:r>
          </a:p>
        </p:txBody>
      </p:sp>
      <p:sp>
        <p:nvSpPr>
          <p:cNvPr id="7" name="Titre 1">
            <a:extLst>
              <a:ext uri="{FF2B5EF4-FFF2-40B4-BE49-F238E27FC236}">
                <a16:creationId xmlns:a16="http://schemas.microsoft.com/office/drawing/2014/main" id="{8712D146-3B54-1736-373C-A05BEF52753E}"/>
              </a:ext>
            </a:extLst>
          </p:cNvPr>
          <p:cNvSpPr txBox="1">
            <a:spLocks/>
          </p:cNvSpPr>
          <p:nvPr>
            <p:custDataLst>
              <p:tags r:id="rId2"/>
            </p:custDataLst>
          </p:nvPr>
        </p:nvSpPr>
        <p:spPr>
          <a:xfrm>
            <a:off x="6548793" y="4665300"/>
            <a:ext cx="4366368"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Courier New" panose="02070309020205020404" pitchFamily="49" charset="0"/>
              <a:buChar char="o"/>
            </a:pPr>
            <a:r>
              <a:rPr lang="fr-CA" b="0" dirty="0" err="1"/>
              <a:t>Federal</a:t>
            </a:r>
            <a:endParaRPr lang="fr-CA" b="0" dirty="0"/>
          </a:p>
          <a:p>
            <a:pPr marL="342900" indent="-342900">
              <a:lnSpc>
                <a:spcPct val="134000"/>
              </a:lnSpc>
              <a:buFont typeface="Courier New" panose="02070309020205020404" pitchFamily="49" charset="0"/>
              <a:buChar char="o"/>
            </a:pPr>
            <a:r>
              <a:rPr lang="fr-CA" b="0" dirty="0"/>
              <a:t>Provincial</a:t>
            </a:r>
          </a:p>
          <a:p>
            <a:pPr marL="342900" indent="-342900">
              <a:lnSpc>
                <a:spcPct val="134000"/>
              </a:lnSpc>
              <a:buFont typeface="Courier New" panose="02070309020205020404" pitchFamily="49" charset="0"/>
              <a:buChar char="o"/>
            </a:pPr>
            <a:r>
              <a:rPr lang="fr-CA" b="0" dirty="0"/>
              <a:t>Municipal</a:t>
            </a:r>
          </a:p>
        </p:txBody>
      </p:sp>
      <p:pic>
        <p:nvPicPr>
          <p:cNvPr id="3" name="Image 2">
            <a:extLst>
              <a:ext uri="{FF2B5EF4-FFF2-40B4-BE49-F238E27FC236}">
                <a16:creationId xmlns:a16="http://schemas.microsoft.com/office/drawing/2014/main" id="{31B2ECC1-98BC-12E4-6949-0ACB4C7EC36A}"/>
              </a:ext>
            </a:extLst>
          </p:cNvPr>
          <p:cNvPicPr>
            <a:picLocks noChangeAspect="1"/>
          </p:cNvPicPr>
          <p:nvPr>
            <p:custDataLst>
              <p:tags r:id="rId3"/>
            </p:custDataLst>
          </p:nvPr>
        </p:nvPicPr>
        <p:blipFill>
          <a:blip r:embed="rId6"/>
          <a:srcRect/>
          <a:stretch/>
        </p:blipFill>
        <p:spPr>
          <a:xfrm>
            <a:off x="1503557" y="1111325"/>
            <a:ext cx="2835704" cy="3790188"/>
          </a:xfrm>
          <a:prstGeom prst="rect">
            <a:avLst/>
          </a:prstGeom>
        </p:spPr>
      </p:pic>
    </p:spTree>
    <p:extLst>
      <p:ext uri="{BB962C8B-B14F-4D97-AF65-F5344CB8AC3E}">
        <p14:creationId xmlns:p14="http://schemas.microsoft.com/office/powerpoint/2010/main" val="1946555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DC2AAC0-5616-1631-FB34-EC74C11816AD}"/>
              </a:ext>
            </a:extLst>
          </p:cNvPr>
          <p:cNvPicPr>
            <a:picLocks noChangeAspect="1"/>
          </p:cNvPicPr>
          <p:nvPr/>
        </p:nvPicPr>
        <p:blipFill>
          <a:blip r:embed="rId4"/>
          <a:stretch>
            <a:fillRect/>
          </a:stretch>
        </p:blipFill>
        <p:spPr>
          <a:xfrm>
            <a:off x="1985623" y="413892"/>
            <a:ext cx="8220754" cy="6444108"/>
          </a:xfrm>
          <a:prstGeom prst="rect">
            <a:avLst/>
          </a:prstGeom>
        </p:spPr>
      </p:pic>
      <p:sp>
        <p:nvSpPr>
          <p:cNvPr id="5" name="Titre 1">
            <a:extLst>
              <a:ext uri="{FF2B5EF4-FFF2-40B4-BE49-F238E27FC236}">
                <a16:creationId xmlns:a16="http://schemas.microsoft.com/office/drawing/2014/main" id="{B83323C2-9ED8-6AC6-3FCA-0CA65B7CF511}"/>
              </a:ext>
            </a:extLst>
          </p:cNvPr>
          <p:cNvSpPr txBox="1">
            <a:spLocks/>
          </p:cNvSpPr>
          <p:nvPr>
            <p:custDataLst>
              <p:tags r:id="rId1"/>
            </p:custDataLst>
          </p:nvPr>
        </p:nvSpPr>
        <p:spPr>
          <a:xfrm>
            <a:off x="331076" y="1"/>
            <a:ext cx="11860924" cy="534256"/>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0000"/>
              </a:lnSpc>
            </a:pPr>
            <a:r>
              <a:rPr lang="en-US" sz="2400" b="1" dirty="0">
                <a:latin typeface="Open Sans" panose="020B0606030504020204" pitchFamily="34" charset="0"/>
                <a:ea typeface="Open Sans" panose="020B0606030504020204" pitchFamily="34" charset="0"/>
                <a:cs typeface="Open Sans" panose="020B0606030504020204" pitchFamily="34" charset="0"/>
              </a:rPr>
              <a:t>The three levels of government</a:t>
            </a:r>
            <a:endParaRPr lang="fr-FR" sz="2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91073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CAD8D-B760-DA06-9446-D99F2F68AFF0}"/>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D7F64164-8043-782C-B9CB-ED5876014485}"/>
              </a:ext>
            </a:extLst>
          </p:cNvPr>
          <p:cNvSpPr txBox="1">
            <a:spLocks/>
          </p:cNvSpPr>
          <p:nvPr>
            <p:custDataLst>
              <p:tags r:id="rId1"/>
            </p:custDataLst>
          </p:nvPr>
        </p:nvSpPr>
        <p:spPr>
          <a:xfrm>
            <a:off x="6560223" y="4676729"/>
            <a:ext cx="2596441"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Courier New" panose="02070309020205020404" pitchFamily="49" charset="0"/>
              <a:buChar char="o"/>
            </a:pPr>
            <a:r>
              <a:rPr lang="fr-CA" b="0" dirty="0" err="1">
                <a:solidFill>
                  <a:schemeClr val="bg1">
                    <a:lumMod val="85000"/>
                  </a:schemeClr>
                </a:solidFill>
              </a:rPr>
              <a:t>Federal</a:t>
            </a:r>
            <a:endParaRPr lang="fr-CA" b="0" dirty="0">
              <a:solidFill>
                <a:schemeClr val="bg1">
                  <a:lumMod val="85000"/>
                </a:schemeClr>
              </a:solidFill>
            </a:endParaRPr>
          </a:p>
          <a:p>
            <a:pPr marL="342900" indent="-342900">
              <a:lnSpc>
                <a:spcPct val="134000"/>
              </a:lnSpc>
              <a:buFont typeface="Courier New" panose="02070309020205020404" pitchFamily="49" charset="0"/>
              <a:buChar char="o"/>
            </a:pPr>
            <a:r>
              <a:rPr lang="fr-CA" b="0" dirty="0">
                <a:solidFill>
                  <a:schemeClr val="bg1">
                    <a:lumMod val="85000"/>
                  </a:schemeClr>
                </a:solidFill>
              </a:rPr>
              <a:t>Provincial</a:t>
            </a:r>
          </a:p>
          <a:p>
            <a:pPr marL="342900" indent="-342900">
              <a:lnSpc>
                <a:spcPct val="134000"/>
              </a:lnSpc>
              <a:buFont typeface="Wingdings" panose="05000000000000000000" pitchFamily="2" charset="2"/>
              <a:buChar char="ü"/>
            </a:pPr>
            <a:r>
              <a:rPr lang="fr-CA" dirty="0">
                <a:solidFill>
                  <a:srgbClr val="00B050"/>
                </a:solidFill>
              </a:rPr>
              <a:t>Municipal</a:t>
            </a:r>
          </a:p>
        </p:txBody>
      </p:sp>
      <p:sp>
        <p:nvSpPr>
          <p:cNvPr id="4" name="Titre 1">
            <a:extLst>
              <a:ext uri="{FF2B5EF4-FFF2-40B4-BE49-F238E27FC236}">
                <a16:creationId xmlns:a16="http://schemas.microsoft.com/office/drawing/2014/main" id="{3A1BC536-2A54-FB3D-02C0-D4E430536B88}"/>
              </a:ext>
            </a:extLst>
          </p:cNvPr>
          <p:cNvSpPr txBox="1">
            <a:spLocks/>
          </p:cNvSpPr>
          <p:nvPr>
            <p:custDataLst>
              <p:tags r:id="rId2"/>
            </p:custDataLst>
          </p:nvPr>
        </p:nvSpPr>
        <p:spPr>
          <a:xfrm>
            <a:off x="5280826" y="1031315"/>
            <a:ext cx="6096000" cy="29322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sz="2800" dirty="0"/>
              <a:t>SCENARIO NO. 4</a:t>
            </a:r>
          </a:p>
          <a:p>
            <a:pPr>
              <a:lnSpc>
                <a:spcPct val="134000"/>
              </a:lnSpc>
            </a:pPr>
            <a:r>
              <a:rPr lang="en-US" b="0" dirty="0"/>
              <a:t>You go to the park to play basketball with a friend. When you get there, you notice that the hoop is broken and that you won’t be able to use it.</a:t>
            </a:r>
          </a:p>
          <a:p>
            <a:pPr>
              <a:lnSpc>
                <a:spcPct val="134000"/>
              </a:lnSpc>
            </a:pPr>
            <a:r>
              <a:rPr lang="en-US" b="0" dirty="0"/>
              <a:t>You’d like it to be repaired quickly. Which level of government </a:t>
            </a:r>
          </a:p>
          <a:p>
            <a:pPr>
              <a:lnSpc>
                <a:spcPct val="134000"/>
              </a:lnSpc>
            </a:pPr>
            <a:r>
              <a:rPr lang="en-US" b="0" dirty="0"/>
              <a:t>should you contact?</a:t>
            </a:r>
          </a:p>
        </p:txBody>
      </p:sp>
      <p:pic>
        <p:nvPicPr>
          <p:cNvPr id="6" name="Image 5">
            <a:extLst>
              <a:ext uri="{FF2B5EF4-FFF2-40B4-BE49-F238E27FC236}">
                <a16:creationId xmlns:a16="http://schemas.microsoft.com/office/drawing/2014/main" id="{178A3DC0-9037-129A-AA6D-F58B2B7800E7}"/>
              </a:ext>
            </a:extLst>
          </p:cNvPr>
          <p:cNvPicPr>
            <a:picLocks noChangeAspect="1"/>
          </p:cNvPicPr>
          <p:nvPr>
            <p:custDataLst>
              <p:tags r:id="rId3"/>
            </p:custDataLst>
          </p:nvPr>
        </p:nvPicPr>
        <p:blipFill>
          <a:blip r:embed="rId6"/>
          <a:srcRect/>
          <a:stretch/>
        </p:blipFill>
        <p:spPr>
          <a:xfrm>
            <a:off x="1503557" y="1111325"/>
            <a:ext cx="2835704" cy="3790188"/>
          </a:xfrm>
          <a:prstGeom prst="rect">
            <a:avLst/>
          </a:prstGeom>
        </p:spPr>
      </p:pic>
    </p:spTree>
    <p:extLst>
      <p:ext uri="{BB962C8B-B14F-4D97-AF65-F5344CB8AC3E}">
        <p14:creationId xmlns:p14="http://schemas.microsoft.com/office/powerpoint/2010/main" val="7053266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1E5A9-43DF-FB8A-F839-85B4E36A5F16}"/>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3337FE84-D909-0870-9533-C1CC78147B43}"/>
              </a:ext>
            </a:extLst>
          </p:cNvPr>
          <p:cNvSpPr txBox="1">
            <a:spLocks/>
          </p:cNvSpPr>
          <p:nvPr>
            <p:custDataLst>
              <p:tags r:id="rId1"/>
            </p:custDataLst>
          </p:nvPr>
        </p:nvSpPr>
        <p:spPr>
          <a:xfrm>
            <a:off x="5300247" y="1219291"/>
            <a:ext cx="6550782" cy="29322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sz="2400" dirty="0"/>
              <a:t>SCENARIO NO. 5</a:t>
            </a:r>
          </a:p>
          <a:p>
            <a:pPr>
              <a:lnSpc>
                <a:spcPct val="134000"/>
              </a:lnSpc>
            </a:pPr>
            <a:r>
              <a:rPr lang="en-US" sz="2400" b="0" dirty="0"/>
              <a:t>You get home from school and realize you’ve lost your health insurance card. </a:t>
            </a:r>
          </a:p>
          <a:p>
            <a:pPr>
              <a:lnSpc>
                <a:spcPct val="134000"/>
              </a:lnSpc>
            </a:pPr>
            <a:r>
              <a:rPr lang="en-US" sz="2400" b="0" dirty="0"/>
              <a:t>This is bad timing, because you have a doctor’s appointment in a few days.</a:t>
            </a:r>
          </a:p>
          <a:p>
            <a:pPr>
              <a:lnSpc>
                <a:spcPct val="134000"/>
              </a:lnSpc>
            </a:pPr>
            <a:r>
              <a:rPr lang="en-US" sz="2400" b="0" dirty="0"/>
              <a:t>You know that you can get a temporary attestation for your appointment. Which level of government should you contact to get one?</a:t>
            </a:r>
          </a:p>
        </p:txBody>
      </p:sp>
      <p:sp>
        <p:nvSpPr>
          <p:cNvPr id="7" name="Titre 1">
            <a:extLst>
              <a:ext uri="{FF2B5EF4-FFF2-40B4-BE49-F238E27FC236}">
                <a16:creationId xmlns:a16="http://schemas.microsoft.com/office/drawing/2014/main" id="{FF86AD13-6FC6-BCA3-5E3F-BFC26C17CBCD}"/>
              </a:ext>
            </a:extLst>
          </p:cNvPr>
          <p:cNvSpPr txBox="1">
            <a:spLocks/>
          </p:cNvSpPr>
          <p:nvPr>
            <p:custDataLst>
              <p:tags r:id="rId2"/>
            </p:custDataLst>
          </p:nvPr>
        </p:nvSpPr>
        <p:spPr>
          <a:xfrm>
            <a:off x="6558617" y="5046523"/>
            <a:ext cx="4366368"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Courier New" panose="02070309020205020404" pitchFamily="49" charset="0"/>
              <a:buChar char="o"/>
            </a:pPr>
            <a:r>
              <a:rPr lang="fr-CA" b="0" dirty="0" err="1"/>
              <a:t>Federal</a:t>
            </a:r>
            <a:endParaRPr lang="fr-CA" b="0" dirty="0"/>
          </a:p>
          <a:p>
            <a:pPr marL="342900" indent="-342900">
              <a:lnSpc>
                <a:spcPct val="134000"/>
              </a:lnSpc>
              <a:buFont typeface="Courier New" panose="02070309020205020404" pitchFamily="49" charset="0"/>
              <a:buChar char="o"/>
            </a:pPr>
            <a:r>
              <a:rPr lang="fr-CA" b="0" dirty="0"/>
              <a:t>Provincial</a:t>
            </a:r>
          </a:p>
          <a:p>
            <a:pPr marL="342900" indent="-342900">
              <a:lnSpc>
                <a:spcPct val="134000"/>
              </a:lnSpc>
              <a:buFont typeface="Courier New" panose="02070309020205020404" pitchFamily="49" charset="0"/>
              <a:buChar char="o"/>
            </a:pPr>
            <a:r>
              <a:rPr lang="fr-CA" b="0" dirty="0"/>
              <a:t>Municipal</a:t>
            </a:r>
          </a:p>
        </p:txBody>
      </p:sp>
      <p:pic>
        <p:nvPicPr>
          <p:cNvPr id="3" name="Graphique 2" descr="Fronde contour">
            <a:extLst>
              <a:ext uri="{FF2B5EF4-FFF2-40B4-BE49-F238E27FC236}">
                <a16:creationId xmlns:a16="http://schemas.microsoft.com/office/drawing/2014/main" id="{F0968645-13B4-0395-731E-2362EB08F8E6}"/>
              </a:ext>
            </a:extLst>
          </p:cNvPr>
          <p:cNvPicPr>
            <a:picLocks noChangeAspect="1"/>
          </p:cNvPicPr>
          <p:nvPr>
            <p:custDataLst>
              <p:tags r:id="rId3"/>
            </p:custDataLst>
          </p:nvPr>
        </p:nvPicPr>
        <p:blipFill>
          <a:blip>
            <a:extLst>
              <a:ext uri="{96DAC541-7B7A-43D3-8B79-37D633B846F1}">
                <asvg:svgBlip xmlns:asvg="http://schemas.microsoft.com/office/drawing/2016/SVG/main" r:embed="rId6"/>
              </a:ext>
            </a:extLst>
          </a:blip>
          <a:stretch>
            <a:fillRect/>
          </a:stretch>
        </p:blipFill>
        <p:spPr>
          <a:xfrm>
            <a:off x="1063608" y="1024738"/>
            <a:ext cx="4175111" cy="4175111"/>
          </a:xfrm>
          <a:prstGeom prst="rect">
            <a:avLst/>
          </a:prstGeom>
        </p:spPr>
      </p:pic>
    </p:spTree>
    <p:extLst>
      <p:ext uri="{BB962C8B-B14F-4D97-AF65-F5344CB8AC3E}">
        <p14:creationId xmlns:p14="http://schemas.microsoft.com/office/powerpoint/2010/main" val="10632997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62DFB-6ED1-1991-85E3-A10B48602C3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48401CB-1773-0FE6-6256-2CCBF00FC09A}"/>
              </a:ext>
            </a:extLst>
          </p:cNvPr>
          <p:cNvSpPr txBox="1">
            <a:spLocks/>
          </p:cNvSpPr>
          <p:nvPr>
            <p:custDataLst>
              <p:tags r:id="rId1"/>
            </p:custDataLst>
          </p:nvPr>
        </p:nvSpPr>
        <p:spPr>
          <a:xfrm>
            <a:off x="6558617" y="5046523"/>
            <a:ext cx="2596441"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Courier New" panose="02070309020205020404" pitchFamily="49" charset="0"/>
              <a:buChar char="o"/>
            </a:pPr>
            <a:r>
              <a:rPr lang="fr-CA" b="0" dirty="0" err="1">
                <a:solidFill>
                  <a:schemeClr val="bg1">
                    <a:lumMod val="85000"/>
                  </a:schemeClr>
                </a:solidFill>
              </a:rPr>
              <a:t>Federal</a:t>
            </a:r>
            <a:endParaRPr lang="fr-CA" b="0" dirty="0">
              <a:solidFill>
                <a:schemeClr val="bg1">
                  <a:lumMod val="85000"/>
                </a:schemeClr>
              </a:solidFill>
            </a:endParaRPr>
          </a:p>
          <a:p>
            <a:pPr marL="342900" indent="-342900">
              <a:lnSpc>
                <a:spcPct val="134000"/>
              </a:lnSpc>
              <a:buFont typeface="Wingdings" panose="05000000000000000000" pitchFamily="2" charset="2"/>
              <a:buChar char="ü"/>
            </a:pPr>
            <a:r>
              <a:rPr lang="fr-CA" dirty="0">
                <a:solidFill>
                  <a:srgbClr val="00B050"/>
                </a:solidFill>
              </a:rPr>
              <a:t>Provincial</a:t>
            </a:r>
          </a:p>
          <a:p>
            <a:pPr marL="342900" indent="-342900">
              <a:lnSpc>
                <a:spcPct val="134000"/>
              </a:lnSpc>
              <a:buFont typeface="Courier New" panose="02070309020205020404" pitchFamily="49" charset="0"/>
              <a:buChar char="o"/>
            </a:pPr>
            <a:r>
              <a:rPr lang="fr-CA" b="0" dirty="0">
                <a:solidFill>
                  <a:schemeClr val="bg1">
                    <a:lumMod val="85000"/>
                  </a:schemeClr>
                </a:solidFill>
              </a:rPr>
              <a:t>Municipal</a:t>
            </a:r>
          </a:p>
        </p:txBody>
      </p:sp>
      <p:pic>
        <p:nvPicPr>
          <p:cNvPr id="5" name="Graphique 4" descr="Fronde contour">
            <a:extLst>
              <a:ext uri="{FF2B5EF4-FFF2-40B4-BE49-F238E27FC236}">
                <a16:creationId xmlns:a16="http://schemas.microsoft.com/office/drawing/2014/main" id="{53760F6B-25F6-1E69-0D69-24241544882B}"/>
              </a:ext>
            </a:extLst>
          </p:cNvPr>
          <p:cNvPicPr>
            <a:picLocks noChangeAspect="1"/>
          </p:cNvPicPr>
          <p:nvPr>
            <p:custDataLst>
              <p:tags r:id="rId2"/>
            </p:custDataLst>
          </p:nvPr>
        </p:nvPicPr>
        <p:blipFill>
          <a:blip>
            <a:extLst>
              <a:ext uri="{96DAC541-7B7A-43D3-8B79-37D633B846F1}">
                <asvg:svgBlip xmlns:asvg="http://schemas.microsoft.com/office/drawing/2016/SVG/main" r:embed="rId6"/>
              </a:ext>
            </a:extLst>
          </a:blip>
          <a:stretch>
            <a:fillRect/>
          </a:stretch>
        </p:blipFill>
        <p:spPr>
          <a:xfrm>
            <a:off x="1063608" y="1024738"/>
            <a:ext cx="4175111" cy="4175111"/>
          </a:xfrm>
          <a:prstGeom prst="rect">
            <a:avLst/>
          </a:prstGeom>
        </p:spPr>
      </p:pic>
      <p:sp>
        <p:nvSpPr>
          <p:cNvPr id="7" name="Titre 1">
            <a:extLst>
              <a:ext uri="{FF2B5EF4-FFF2-40B4-BE49-F238E27FC236}">
                <a16:creationId xmlns:a16="http://schemas.microsoft.com/office/drawing/2014/main" id="{0670C8D9-46EB-41A0-65ED-7692779D61FB}"/>
              </a:ext>
            </a:extLst>
          </p:cNvPr>
          <p:cNvSpPr txBox="1">
            <a:spLocks/>
          </p:cNvSpPr>
          <p:nvPr>
            <p:custDataLst>
              <p:tags r:id="rId3"/>
            </p:custDataLst>
          </p:nvPr>
        </p:nvSpPr>
        <p:spPr>
          <a:xfrm>
            <a:off x="5300247" y="1219291"/>
            <a:ext cx="6550782" cy="29322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sz="2400" dirty="0"/>
              <a:t>SCENARIO NO. 5</a:t>
            </a:r>
          </a:p>
          <a:p>
            <a:pPr>
              <a:lnSpc>
                <a:spcPct val="134000"/>
              </a:lnSpc>
            </a:pPr>
            <a:r>
              <a:rPr lang="en-US" sz="2400" b="0" dirty="0"/>
              <a:t>You get home from school and realize you’ve lost your health insurance card. </a:t>
            </a:r>
          </a:p>
          <a:p>
            <a:pPr>
              <a:lnSpc>
                <a:spcPct val="134000"/>
              </a:lnSpc>
            </a:pPr>
            <a:r>
              <a:rPr lang="en-US" sz="2400" b="0" dirty="0"/>
              <a:t>This is bad timing, because you have a doctor’s appointment in a few days.</a:t>
            </a:r>
          </a:p>
          <a:p>
            <a:pPr>
              <a:lnSpc>
                <a:spcPct val="134000"/>
              </a:lnSpc>
            </a:pPr>
            <a:r>
              <a:rPr lang="en-US" sz="2400" b="0" dirty="0"/>
              <a:t>You know that you can get a temporary attestation for your appointment. Which level of government should you contact to get one?</a:t>
            </a:r>
          </a:p>
        </p:txBody>
      </p:sp>
    </p:spTree>
    <p:extLst>
      <p:ext uri="{BB962C8B-B14F-4D97-AF65-F5344CB8AC3E}">
        <p14:creationId xmlns:p14="http://schemas.microsoft.com/office/powerpoint/2010/main" val="13375666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79E20-0A50-61C1-A436-35F1E965D2B7}"/>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10EEB5F5-B812-050F-EDC0-EF52374CA960}"/>
              </a:ext>
            </a:extLst>
          </p:cNvPr>
          <p:cNvSpPr txBox="1">
            <a:spLocks/>
          </p:cNvSpPr>
          <p:nvPr>
            <p:custDataLst>
              <p:tags r:id="rId1"/>
            </p:custDataLst>
          </p:nvPr>
        </p:nvSpPr>
        <p:spPr>
          <a:xfrm>
            <a:off x="5309095" y="513215"/>
            <a:ext cx="6303785" cy="29322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sz="2400" dirty="0"/>
              <a:t>SCENARIO NO. 6</a:t>
            </a:r>
          </a:p>
          <a:p>
            <a:pPr>
              <a:lnSpc>
                <a:spcPct val="134000"/>
              </a:lnSpc>
            </a:pPr>
            <a:r>
              <a:rPr lang="en-US" sz="2400" b="0" dirty="0"/>
              <a:t>At 16, you’re not old enough to vote, </a:t>
            </a:r>
          </a:p>
          <a:p>
            <a:pPr>
              <a:lnSpc>
                <a:spcPct val="134000"/>
              </a:lnSpc>
            </a:pPr>
            <a:r>
              <a:rPr lang="en-US" sz="2400" b="0" dirty="0"/>
              <a:t>but you’re wondering if you can work at a polling station during the next elections.</a:t>
            </a:r>
          </a:p>
          <a:p>
            <a:pPr>
              <a:lnSpc>
                <a:spcPct val="134000"/>
              </a:lnSpc>
            </a:pPr>
            <a:r>
              <a:rPr lang="en-US" sz="2400" b="0" dirty="0"/>
              <a:t>Which level of government should you contact to find out?</a:t>
            </a:r>
          </a:p>
        </p:txBody>
      </p:sp>
      <p:sp>
        <p:nvSpPr>
          <p:cNvPr id="7" name="Titre 1">
            <a:extLst>
              <a:ext uri="{FF2B5EF4-FFF2-40B4-BE49-F238E27FC236}">
                <a16:creationId xmlns:a16="http://schemas.microsoft.com/office/drawing/2014/main" id="{D7878A78-DA3B-E785-65E6-1F688F95C63B}"/>
              </a:ext>
            </a:extLst>
          </p:cNvPr>
          <p:cNvSpPr txBox="1">
            <a:spLocks/>
          </p:cNvSpPr>
          <p:nvPr>
            <p:custDataLst>
              <p:tags r:id="rId2"/>
            </p:custDataLst>
          </p:nvPr>
        </p:nvSpPr>
        <p:spPr>
          <a:xfrm>
            <a:off x="6570089" y="4262824"/>
            <a:ext cx="4366368"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Courier New" panose="02070309020205020404" pitchFamily="49" charset="0"/>
              <a:buChar char="o"/>
            </a:pPr>
            <a:r>
              <a:rPr lang="fr-CA" b="0" dirty="0" err="1"/>
              <a:t>Federal</a:t>
            </a:r>
            <a:endParaRPr lang="fr-CA" b="0" dirty="0"/>
          </a:p>
          <a:p>
            <a:pPr marL="342900" indent="-342900">
              <a:lnSpc>
                <a:spcPct val="134000"/>
              </a:lnSpc>
              <a:buFont typeface="Courier New" panose="02070309020205020404" pitchFamily="49" charset="0"/>
              <a:buChar char="o"/>
            </a:pPr>
            <a:r>
              <a:rPr lang="fr-CA" b="0" dirty="0"/>
              <a:t>Provincial</a:t>
            </a:r>
          </a:p>
          <a:p>
            <a:pPr marL="342900" indent="-342900">
              <a:lnSpc>
                <a:spcPct val="134000"/>
              </a:lnSpc>
              <a:buFont typeface="Courier New" panose="02070309020205020404" pitchFamily="49" charset="0"/>
              <a:buChar char="o"/>
            </a:pPr>
            <a:r>
              <a:rPr lang="fr-CA" b="0" dirty="0"/>
              <a:t>Municipal</a:t>
            </a:r>
          </a:p>
        </p:txBody>
      </p:sp>
      <p:pic>
        <p:nvPicPr>
          <p:cNvPr id="5" name="Graphique 4" descr="Case cochée avec un remplissage uni">
            <a:extLst>
              <a:ext uri="{FF2B5EF4-FFF2-40B4-BE49-F238E27FC236}">
                <a16:creationId xmlns:a16="http://schemas.microsoft.com/office/drawing/2014/main" id="{224A0871-3DF1-95CF-7680-0EAEE5CC858D}"/>
              </a:ext>
            </a:extLst>
          </p:cNvPr>
          <p:cNvPicPr>
            <a:picLocks noChangeAspect="1"/>
          </p:cNvPicPr>
          <p:nvPr>
            <p:custDataLst>
              <p:tags r:id="rId3"/>
            </p:custDataLst>
          </p:nvPr>
        </p:nvPicPr>
        <p:blipFill>
          <a:blip>
            <a:extLst>
              <a:ext uri="{96DAC541-7B7A-43D3-8B79-37D633B846F1}">
                <asvg:svgBlip xmlns:asvg="http://schemas.microsoft.com/office/drawing/2016/SVG/main" r:embed="rId6"/>
              </a:ext>
            </a:extLst>
          </a:blip>
          <a:stretch>
            <a:fillRect/>
          </a:stretch>
        </p:blipFill>
        <p:spPr>
          <a:xfrm>
            <a:off x="135467" y="209413"/>
            <a:ext cx="5429296" cy="5429296"/>
          </a:xfrm>
          <a:prstGeom prst="rect">
            <a:avLst/>
          </a:prstGeom>
        </p:spPr>
      </p:pic>
    </p:spTree>
    <p:extLst>
      <p:ext uri="{BB962C8B-B14F-4D97-AF65-F5344CB8AC3E}">
        <p14:creationId xmlns:p14="http://schemas.microsoft.com/office/powerpoint/2010/main" val="33753232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4C78C-C3AF-F5FB-4784-92E00C3093B3}"/>
            </a:ext>
          </a:extLst>
        </p:cNvPr>
        <p:cNvGrpSpPr/>
        <p:nvPr/>
      </p:nvGrpSpPr>
      <p:grpSpPr>
        <a:xfrm>
          <a:off x="0" y="0"/>
          <a:ext cx="0" cy="0"/>
          <a:chOff x="0" y="0"/>
          <a:chExt cx="0" cy="0"/>
        </a:xfrm>
      </p:grpSpPr>
      <p:pic>
        <p:nvPicPr>
          <p:cNvPr id="5" name="Graphique 4" descr="Case cochée avec un remplissage uni">
            <a:extLst>
              <a:ext uri="{FF2B5EF4-FFF2-40B4-BE49-F238E27FC236}">
                <a16:creationId xmlns:a16="http://schemas.microsoft.com/office/drawing/2014/main" id="{95244DB9-D24D-04B3-04C4-5263C49FF65D}"/>
              </a:ext>
            </a:extLst>
          </p:cNvPr>
          <p:cNvPicPr>
            <a:picLocks noChangeAspect="1"/>
          </p:cNvPicPr>
          <p:nvPr>
            <p:custDataLst>
              <p:tags r:id="rId1"/>
            </p:custDataLst>
          </p:nvPr>
        </p:nvPicPr>
        <p:blipFill>
          <a:blip>
            <a:extLst>
              <a:ext uri="{96DAC541-7B7A-43D3-8B79-37D633B846F1}">
                <asvg:svgBlip xmlns:asvg="http://schemas.microsoft.com/office/drawing/2016/SVG/main" r:embed="rId6"/>
              </a:ext>
            </a:extLst>
          </a:blip>
          <a:stretch>
            <a:fillRect/>
          </a:stretch>
        </p:blipFill>
        <p:spPr>
          <a:xfrm>
            <a:off x="135467" y="209413"/>
            <a:ext cx="5429296" cy="5429296"/>
          </a:xfrm>
          <a:prstGeom prst="rect">
            <a:avLst/>
          </a:prstGeom>
        </p:spPr>
      </p:pic>
      <p:sp>
        <p:nvSpPr>
          <p:cNvPr id="2" name="Titre 1">
            <a:extLst>
              <a:ext uri="{FF2B5EF4-FFF2-40B4-BE49-F238E27FC236}">
                <a16:creationId xmlns:a16="http://schemas.microsoft.com/office/drawing/2014/main" id="{2CF098FA-87F5-D84E-E0BA-5DA13B72DB07}"/>
              </a:ext>
            </a:extLst>
          </p:cNvPr>
          <p:cNvSpPr txBox="1">
            <a:spLocks/>
          </p:cNvSpPr>
          <p:nvPr>
            <p:custDataLst>
              <p:tags r:id="rId2"/>
            </p:custDataLst>
          </p:nvPr>
        </p:nvSpPr>
        <p:spPr>
          <a:xfrm>
            <a:off x="6557721" y="4276591"/>
            <a:ext cx="2596441" cy="1631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nSpc>
                <a:spcPct val="134000"/>
              </a:lnSpc>
              <a:buFont typeface="Wingdings" panose="05000000000000000000" pitchFamily="2" charset="2"/>
              <a:buChar char="ü"/>
            </a:pPr>
            <a:r>
              <a:rPr lang="fr-CA" dirty="0" err="1">
                <a:solidFill>
                  <a:srgbClr val="00B050"/>
                </a:solidFill>
              </a:rPr>
              <a:t>Federal</a:t>
            </a:r>
            <a:endParaRPr lang="fr-CA" dirty="0">
              <a:solidFill>
                <a:srgbClr val="00B050"/>
              </a:solidFill>
            </a:endParaRPr>
          </a:p>
          <a:p>
            <a:pPr marL="342900" indent="-342900">
              <a:lnSpc>
                <a:spcPct val="134000"/>
              </a:lnSpc>
              <a:buFont typeface="Wingdings" panose="05000000000000000000" pitchFamily="2" charset="2"/>
              <a:buChar char="ü"/>
            </a:pPr>
            <a:r>
              <a:rPr lang="fr-CA" dirty="0">
                <a:solidFill>
                  <a:srgbClr val="00B050"/>
                </a:solidFill>
              </a:rPr>
              <a:t>Provincial</a:t>
            </a:r>
          </a:p>
          <a:p>
            <a:pPr marL="342900" indent="-342900">
              <a:lnSpc>
                <a:spcPct val="134000"/>
              </a:lnSpc>
              <a:buFont typeface="Wingdings" panose="05000000000000000000" pitchFamily="2" charset="2"/>
              <a:buChar char="ü"/>
            </a:pPr>
            <a:r>
              <a:rPr lang="fr-CA" dirty="0">
                <a:solidFill>
                  <a:srgbClr val="00B050"/>
                </a:solidFill>
              </a:rPr>
              <a:t>Municipal</a:t>
            </a:r>
          </a:p>
        </p:txBody>
      </p:sp>
      <p:sp>
        <p:nvSpPr>
          <p:cNvPr id="4" name="Titre 1">
            <a:extLst>
              <a:ext uri="{FF2B5EF4-FFF2-40B4-BE49-F238E27FC236}">
                <a16:creationId xmlns:a16="http://schemas.microsoft.com/office/drawing/2014/main" id="{D664FB52-F5EA-22D2-2009-AC58C0E9D66E}"/>
              </a:ext>
            </a:extLst>
          </p:cNvPr>
          <p:cNvSpPr txBox="1">
            <a:spLocks/>
          </p:cNvSpPr>
          <p:nvPr>
            <p:custDataLst>
              <p:tags r:id="rId3"/>
            </p:custDataLst>
          </p:nvPr>
        </p:nvSpPr>
        <p:spPr>
          <a:xfrm>
            <a:off x="5309095" y="513215"/>
            <a:ext cx="6303785" cy="29322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34000"/>
              </a:lnSpc>
            </a:pPr>
            <a:r>
              <a:rPr lang="fr-CA" sz="2400" dirty="0"/>
              <a:t>SCENARIO NO. 6</a:t>
            </a:r>
          </a:p>
          <a:p>
            <a:pPr>
              <a:lnSpc>
                <a:spcPct val="134000"/>
              </a:lnSpc>
            </a:pPr>
            <a:r>
              <a:rPr lang="en-US" sz="2400" b="0" dirty="0"/>
              <a:t>At 16, you’re not old enough to vote, </a:t>
            </a:r>
          </a:p>
          <a:p>
            <a:pPr>
              <a:lnSpc>
                <a:spcPct val="134000"/>
              </a:lnSpc>
            </a:pPr>
            <a:r>
              <a:rPr lang="en-US" sz="2400" b="0" dirty="0"/>
              <a:t>but you’re wondering if you can work at a polling station during the next elections.</a:t>
            </a:r>
          </a:p>
          <a:p>
            <a:pPr>
              <a:lnSpc>
                <a:spcPct val="134000"/>
              </a:lnSpc>
            </a:pPr>
            <a:r>
              <a:rPr lang="en-US" sz="2400" b="0" dirty="0"/>
              <a:t>Which level of government should you contact to find out?</a:t>
            </a:r>
          </a:p>
        </p:txBody>
      </p:sp>
    </p:spTree>
    <p:extLst>
      <p:ext uri="{BB962C8B-B14F-4D97-AF65-F5344CB8AC3E}">
        <p14:creationId xmlns:p14="http://schemas.microsoft.com/office/powerpoint/2010/main" val="27984440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5ABBE-0567-E1EB-CFA3-6C94D3383E03}"/>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5726CBD2-8CFF-52E5-D94A-49259C172416}"/>
              </a:ext>
            </a:extLst>
          </p:cNvPr>
          <p:cNvPicPr>
            <a:picLocks noChangeAspect="1"/>
          </p:cNvPicPr>
          <p:nvPr/>
        </p:nvPicPr>
        <p:blipFill>
          <a:blip r:embed="rId3"/>
          <a:stretch>
            <a:fillRect/>
          </a:stretch>
        </p:blipFill>
        <p:spPr>
          <a:xfrm>
            <a:off x="1270914" y="995023"/>
            <a:ext cx="9650172" cy="4867954"/>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45051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Média en ligne 7" title="Ressource éducative - Les trois paliers de gouvernement">
            <a:hlinkClick r:id="" action="ppaction://media"/>
            <a:extLst>
              <a:ext uri="{FF2B5EF4-FFF2-40B4-BE49-F238E27FC236}">
                <a16:creationId xmlns:a16="http://schemas.microsoft.com/office/drawing/2014/main" id="{21AA8FF6-0C0D-B78B-8B41-A2336077C564}"/>
              </a:ext>
            </a:extLst>
          </p:cNvPr>
          <p:cNvPicPr>
            <a:picLocks noRot="1" noChangeAspect="1"/>
          </p:cNvPicPr>
          <p:nvPr>
            <a:videoFile r:link="rId1"/>
            <p:custDataLst>
              <p:tags r:id="rId2"/>
            </p:custDataLst>
          </p:nvPr>
        </p:nvPicPr>
        <p:blipFill>
          <a:blip r:embed="rId6"/>
          <a:stretch>
            <a:fillRect/>
          </a:stretch>
        </p:blipFill>
        <p:spPr>
          <a:xfrm>
            <a:off x="26988" y="0"/>
            <a:ext cx="12138025" cy="6858000"/>
          </a:xfrm>
          <a:prstGeom prst="rect">
            <a:avLst/>
          </a:prstGeom>
        </p:spPr>
      </p:pic>
      <p:pic>
        <p:nvPicPr>
          <p:cNvPr id="2" name="Média en ligne 1" title="Learning Resources - Three Levels of Government">
            <a:hlinkClick r:id="" action="ppaction://media"/>
            <a:extLst>
              <a:ext uri="{FF2B5EF4-FFF2-40B4-BE49-F238E27FC236}">
                <a16:creationId xmlns:a16="http://schemas.microsoft.com/office/drawing/2014/main" id="{755C950A-C1CC-8AD5-7978-A06CFBD6A65F}"/>
              </a:ext>
            </a:extLst>
          </p:cNvPr>
          <p:cNvPicPr>
            <a:picLocks noRot="1" noChangeAspect="1"/>
          </p:cNvPicPr>
          <p:nvPr>
            <a:videoFile r:link="rId3"/>
          </p:nvPr>
        </p:nvPicPr>
        <p:blipFill>
          <a:blip r:embed="rId7"/>
          <a:stretch>
            <a:fillRect/>
          </a:stretch>
        </p:blipFill>
        <p:spPr>
          <a:xfrm>
            <a:off x="22225" y="0"/>
            <a:ext cx="12147550" cy="6858000"/>
          </a:xfrm>
          <a:prstGeom prst="rect">
            <a:avLst/>
          </a:prstGeom>
        </p:spPr>
      </p:pic>
    </p:spTree>
    <p:extLst>
      <p:ext uri="{BB962C8B-B14F-4D97-AF65-F5344CB8AC3E}">
        <p14:creationId xmlns:p14="http://schemas.microsoft.com/office/powerpoint/2010/main" val="2336758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8"/>
                </p:tgtEl>
              </p:cMediaNode>
            </p:video>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8"/>
                                        </p:tgtEl>
                                      </p:cBhvr>
                                    </p:cmd>
                                  </p:childTnLst>
                                </p:cTn>
                              </p:par>
                            </p:childTnLst>
                          </p:cTn>
                        </p:par>
                      </p:childTnLst>
                    </p:cTn>
                  </p:par>
                </p:childTnLst>
              </p:cTn>
              <p:nextCondLst>
                <p:cond evt="onClick" delay="0">
                  <p:tgtEl>
                    <p:spTgt spid="8"/>
                  </p:tgtEl>
                </p:cond>
              </p:nextCondLst>
            </p:seq>
            <p:video>
              <p:cMediaNode vol="80000">
                <p:cTn id="17" fill="hold" display="0">
                  <p:stCondLst>
                    <p:cond delay="indefinite"/>
                  </p:stCondLst>
                </p:cTn>
                <p:tgtEl>
                  <p:spTgt spid="2"/>
                </p:tgtEl>
              </p:cMediaNode>
            </p:video>
            <p:seq concurrent="1" nextAc="seek">
              <p:cTn id="18" restart="whenNotActive" fill="hold" evtFilter="cancelBubble" nodeType="interactiveSeq">
                <p:stCondLst>
                  <p:cond evt="onClick" delay="0">
                    <p:tgtEl>
                      <p:spTgt spid="2"/>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17C71-5390-AD65-220F-03D61B13B51A}"/>
            </a:ext>
          </a:extLst>
        </p:cNvPr>
        <p:cNvGrpSpPr/>
        <p:nvPr/>
      </p:nvGrpSpPr>
      <p:grpSpPr>
        <a:xfrm>
          <a:off x="0" y="0"/>
          <a:ext cx="0" cy="0"/>
          <a:chOff x="0" y="0"/>
          <a:chExt cx="0" cy="0"/>
        </a:xfrm>
      </p:grpSpPr>
      <p:pic>
        <p:nvPicPr>
          <p:cNvPr id="17" name="Image 16">
            <a:extLst>
              <a:ext uri="{FF2B5EF4-FFF2-40B4-BE49-F238E27FC236}">
                <a16:creationId xmlns:a16="http://schemas.microsoft.com/office/drawing/2014/main" id="{1B7BACA1-6903-4AD3-3450-7A4174CDD32D}"/>
              </a:ext>
            </a:extLst>
          </p:cNvPr>
          <p:cNvPicPr>
            <a:picLocks noChangeAspect="1"/>
          </p:cNvPicPr>
          <p:nvPr/>
        </p:nvPicPr>
        <p:blipFill>
          <a:blip r:embed="rId26"/>
          <a:stretch>
            <a:fillRect/>
          </a:stretch>
        </p:blipFill>
        <p:spPr>
          <a:xfrm>
            <a:off x="1985623" y="413892"/>
            <a:ext cx="8220754" cy="6444108"/>
          </a:xfrm>
          <a:prstGeom prst="rect">
            <a:avLst/>
          </a:prstGeom>
        </p:spPr>
      </p:pic>
      <p:sp>
        <p:nvSpPr>
          <p:cNvPr id="2" name="ZoneTexte 1">
            <a:extLst>
              <a:ext uri="{FF2B5EF4-FFF2-40B4-BE49-F238E27FC236}">
                <a16:creationId xmlns:a16="http://schemas.microsoft.com/office/drawing/2014/main" id="{A39F9DA9-730E-AE81-8E02-F8AC370CFE32}"/>
              </a:ext>
            </a:extLst>
          </p:cNvPr>
          <p:cNvSpPr txBox="1"/>
          <p:nvPr>
            <p:custDataLst>
              <p:tags r:id="rId1"/>
            </p:custDataLst>
          </p:nvPr>
        </p:nvSpPr>
        <p:spPr>
          <a:xfrm>
            <a:off x="2072707" y="1004383"/>
            <a:ext cx="2675613" cy="323165"/>
          </a:xfrm>
          <a:prstGeom prst="rect">
            <a:avLst/>
          </a:prstGeom>
          <a:noFill/>
        </p:spPr>
        <p:txBody>
          <a:bodyPr wrap="square" rtlCol="0">
            <a:spAutoFit/>
          </a:bodyPr>
          <a:lstStyle/>
          <a:p>
            <a:pPr algn="ctr"/>
            <a:r>
              <a:rPr lang="fr-CA" sz="1450" b="1" dirty="0">
                <a:latin typeface="Open Sans" panose="020B0606030504020204" pitchFamily="34" charset="0"/>
                <a:ea typeface="Open Sans" panose="020B0606030504020204" pitchFamily="34" charset="0"/>
                <a:cs typeface="Open Sans" panose="020B0606030504020204" pitchFamily="34" charset="0"/>
              </a:rPr>
              <a:t>FEDERAL</a:t>
            </a:r>
          </a:p>
        </p:txBody>
      </p:sp>
      <p:sp>
        <p:nvSpPr>
          <p:cNvPr id="3" name="ZoneTexte 2">
            <a:extLst>
              <a:ext uri="{FF2B5EF4-FFF2-40B4-BE49-F238E27FC236}">
                <a16:creationId xmlns:a16="http://schemas.microsoft.com/office/drawing/2014/main" id="{485FBB11-2932-2974-7EBF-D5AEFEA4C62D}"/>
              </a:ext>
            </a:extLst>
          </p:cNvPr>
          <p:cNvSpPr txBox="1"/>
          <p:nvPr>
            <p:custDataLst>
              <p:tags r:id="rId2"/>
            </p:custDataLst>
          </p:nvPr>
        </p:nvSpPr>
        <p:spPr>
          <a:xfrm>
            <a:off x="4616617" y="1004383"/>
            <a:ext cx="2928265" cy="323165"/>
          </a:xfrm>
          <a:prstGeom prst="rect">
            <a:avLst/>
          </a:prstGeom>
          <a:noFill/>
        </p:spPr>
        <p:txBody>
          <a:bodyPr wrap="square" rtlCol="0">
            <a:spAutoFit/>
          </a:bodyPr>
          <a:lstStyle/>
          <a:p>
            <a:pPr algn="ctr"/>
            <a:r>
              <a:rPr lang="fr-CA" sz="1450" b="1" dirty="0">
                <a:latin typeface="Open Sans" panose="020B0606030504020204" pitchFamily="34" charset="0"/>
                <a:ea typeface="Open Sans" panose="020B0606030504020204" pitchFamily="34" charset="0"/>
                <a:cs typeface="Open Sans" panose="020B0606030504020204" pitchFamily="34" charset="0"/>
              </a:rPr>
              <a:t>PROVINCIAL or TERRITORIAL</a:t>
            </a:r>
          </a:p>
        </p:txBody>
      </p:sp>
      <p:sp>
        <p:nvSpPr>
          <p:cNvPr id="6" name="ZoneTexte 5">
            <a:extLst>
              <a:ext uri="{FF2B5EF4-FFF2-40B4-BE49-F238E27FC236}">
                <a16:creationId xmlns:a16="http://schemas.microsoft.com/office/drawing/2014/main" id="{834093C4-CCA9-09D9-5E33-7F149D5E2C9A}"/>
              </a:ext>
            </a:extLst>
          </p:cNvPr>
          <p:cNvSpPr txBox="1"/>
          <p:nvPr>
            <p:custDataLst>
              <p:tags r:id="rId3"/>
            </p:custDataLst>
          </p:nvPr>
        </p:nvSpPr>
        <p:spPr>
          <a:xfrm>
            <a:off x="7423633" y="1004383"/>
            <a:ext cx="2665159" cy="323165"/>
          </a:xfrm>
          <a:prstGeom prst="rect">
            <a:avLst/>
          </a:prstGeom>
          <a:noFill/>
        </p:spPr>
        <p:txBody>
          <a:bodyPr wrap="square" rtlCol="0">
            <a:spAutoFit/>
          </a:bodyPr>
          <a:lstStyle/>
          <a:p>
            <a:pPr algn="ctr"/>
            <a:r>
              <a:rPr lang="fr-CA" sz="1450" b="1" dirty="0">
                <a:latin typeface="Open Sans" panose="020B0606030504020204" pitchFamily="34" charset="0"/>
                <a:ea typeface="Open Sans" panose="020B0606030504020204" pitchFamily="34" charset="0"/>
                <a:cs typeface="Open Sans" panose="020B0606030504020204" pitchFamily="34" charset="0"/>
              </a:rPr>
              <a:t>MUNICIPAL</a:t>
            </a:r>
          </a:p>
        </p:txBody>
      </p:sp>
      <p:sp>
        <p:nvSpPr>
          <p:cNvPr id="7" name="ZoneTexte 6">
            <a:extLst>
              <a:ext uri="{FF2B5EF4-FFF2-40B4-BE49-F238E27FC236}">
                <a16:creationId xmlns:a16="http://schemas.microsoft.com/office/drawing/2014/main" id="{1E1E299E-B3BA-ECE7-A206-90DE782FAC06}"/>
              </a:ext>
            </a:extLst>
          </p:cNvPr>
          <p:cNvSpPr txBox="1"/>
          <p:nvPr>
            <p:custDataLst>
              <p:tags r:id="rId4"/>
            </p:custDataLst>
          </p:nvPr>
        </p:nvSpPr>
        <p:spPr>
          <a:xfrm>
            <a:off x="2138421" y="2000663"/>
            <a:ext cx="3090661" cy="338554"/>
          </a:xfrm>
          <a:prstGeom prst="rect">
            <a:avLst/>
          </a:prstGeom>
          <a:noFill/>
        </p:spPr>
        <p:txBody>
          <a:bodyPr wrap="square" rtlCol="0">
            <a:spAutoFit/>
          </a:bodyPr>
          <a:lstStyle/>
          <a:p>
            <a:r>
              <a:rPr lang="fr-CA" sz="1600" b="1" dirty="0">
                <a:latin typeface="Open Sans" panose="020B0606030504020204" pitchFamily="34" charset="0"/>
                <a:ea typeface="Open Sans" panose="020B0606030504020204" pitchFamily="34" charset="0"/>
                <a:cs typeface="Open Sans" panose="020B0606030504020204" pitchFamily="34" charset="0"/>
              </a:rPr>
              <a:t>Cell phone services</a:t>
            </a:r>
          </a:p>
        </p:txBody>
      </p:sp>
      <p:sp>
        <p:nvSpPr>
          <p:cNvPr id="9" name="ZoneTexte 8">
            <a:extLst>
              <a:ext uri="{FF2B5EF4-FFF2-40B4-BE49-F238E27FC236}">
                <a16:creationId xmlns:a16="http://schemas.microsoft.com/office/drawing/2014/main" id="{C799A0E9-5AA5-55EF-C397-48B16B70E124}"/>
              </a:ext>
            </a:extLst>
          </p:cNvPr>
          <p:cNvSpPr txBox="1"/>
          <p:nvPr>
            <p:custDataLst>
              <p:tags r:id="rId5"/>
            </p:custDataLst>
          </p:nvPr>
        </p:nvSpPr>
        <p:spPr>
          <a:xfrm>
            <a:off x="2138421" y="2697340"/>
            <a:ext cx="3090661" cy="338554"/>
          </a:xfrm>
          <a:prstGeom prst="rect">
            <a:avLst/>
          </a:prstGeom>
          <a:noFill/>
        </p:spPr>
        <p:txBody>
          <a:bodyPr wrap="square" rtlCol="0">
            <a:spAutoFit/>
          </a:bodyPr>
          <a:lstStyle/>
          <a:p>
            <a:r>
              <a:rPr lang="fr-CA" sz="1600" b="1" dirty="0" err="1">
                <a:latin typeface="Open Sans" panose="020B0606030504020204" pitchFamily="34" charset="0"/>
                <a:ea typeface="Open Sans" panose="020B0606030504020204" pitchFamily="34" charset="0"/>
                <a:cs typeface="Open Sans" panose="020B0606030504020204" pitchFamily="34" charset="0"/>
              </a:rPr>
              <a:t>Telecommunications</a:t>
            </a:r>
            <a:endParaRPr lang="fr-CA" sz="16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ZoneTexte 9">
            <a:extLst>
              <a:ext uri="{FF2B5EF4-FFF2-40B4-BE49-F238E27FC236}">
                <a16:creationId xmlns:a16="http://schemas.microsoft.com/office/drawing/2014/main" id="{5F596DC1-3831-2714-E9A8-306316030689}"/>
              </a:ext>
            </a:extLst>
          </p:cNvPr>
          <p:cNvSpPr txBox="1"/>
          <p:nvPr>
            <p:custDataLst>
              <p:tags r:id="rId6"/>
            </p:custDataLst>
          </p:nvPr>
        </p:nvSpPr>
        <p:spPr>
          <a:xfrm>
            <a:off x="2138421" y="3404902"/>
            <a:ext cx="3090661" cy="338554"/>
          </a:xfrm>
          <a:prstGeom prst="rect">
            <a:avLst/>
          </a:prstGeom>
          <a:noFill/>
        </p:spPr>
        <p:txBody>
          <a:bodyPr wrap="square" rtlCol="0">
            <a:spAutoFit/>
          </a:bodyPr>
          <a:lstStyle/>
          <a:p>
            <a:r>
              <a:rPr lang="fr-CA" sz="1600" b="1" dirty="0">
                <a:latin typeface="Open Sans" panose="020B0606030504020204" pitchFamily="34" charset="0"/>
                <a:ea typeface="Open Sans" panose="020B0606030504020204" pitchFamily="34" charset="0"/>
                <a:cs typeface="Open Sans" panose="020B0606030504020204" pitchFamily="34" charset="0"/>
              </a:rPr>
              <a:t>Canada Post</a:t>
            </a:r>
          </a:p>
        </p:txBody>
      </p:sp>
      <p:sp>
        <p:nvSpPr>
          <p:cNvPr id="12" name="ZoneTexte 11">
            <a:extLst>
              <a:ext uri="{FF2B5EF4-FFF2-40B4-BE49-F238E27FC236}">
                <a16:creationId xmlns:a16="http://schemas.microsoft.com/office/drawing/2014/main" id="{6B57D10A-90D4-E5C3-FE25-23F6E06DFAF8}"/>
              </a:ext>
            </a:extLst>
          </p:cNvPr>
          <p:cNvSpPr txBox="1"/>
          <p:nvPr>
            <p:custDataLst>
              <p:tags r:id="rId7"/>
            </p:custDataLst>
          </p:nvPr>
        </p:nvSpPr>
        <p:spPr>
          <a:xfrm>
            <a:off x="2149489" y="4093621"/>
            <a:ext cx="3090661" cy="338554"/>
          </a:xfrm>
          <a:prstGeom prst="rect">
            <a:avLst/>
          </a:prstGeom>
          <a:noFill/>
        </p:spPr>
        <p:txBody>
          <a:bodyPr wrap="square" rtlCol="0">
            <a:spAutoFit/>
          </a:bodyPr>
          <a:lstStyle/>
          <a:p>
            <a:r>
              <a:rPr lang="fr-CA" sz="1600" b="1" dirty="0">
                <a:latin typeface="Open Sans" panose="020B0606030504020204" pitchFamily="34" charset="0"/>
                <a:ea typeface="Open Sans" panose="020B0606030504020204" pitchFamily="34" charset="0"/>
                <a:cs typeface="Open Sans" panose="020B0606030504020204" pitchFamily="34" charset="0"/>
              </a:rPr>
              <a:t>Money</a:t>
            </a:r>
          </a:p>
        </p:txBody>
      </p:sp>
      <p:sp>
        <p:nvSpPr>
          <p:cNvPr id="13" name="ZoneTexte 12">
            <a:extLst>
              <a:ext uri="{FF2B5EF4-FFF2-40B4-BE49-F238E27FC236}">
                <a16:creationId xmlns:a16="http://schemas.microsoft.com/office/drawing/2014/main" id="{5B5F478B-FA2C-CE87-539D-DC19E86A3964}"/>
              </a:ext>
            </a:extLst>
          </p:cNvPr>
          <p:cNvSpPr txBox="1"/>
          <p:nvPr>
            <p:custDataLst>
              <p:tags r:id="rId8"/>
            </p:custDataLst>
          </p:nvPr>
        </p:nvSpPr>
        <p:spPr>
          <a:xfrm>
            <a:off x="2149489" y="4802767"/>
            <a:ext cx="3090661" cy="338554"/>
          </a:xfrm>
          <a:prstGeom prst="rect">
            <a:avLst/>
          </a:prstGeom>
          <a:noFill/>
        </p:spPr>
        <p:txBody>
          <a:bodyPr wrap="square" rtlCol="0">
            <a:spAutoFit/>
          </a:bodyPr>
          <a:lstStyle/>
          <a:p>
            <a:r>
              <a:rPr lang="fr-CA" sz="1600" b="1" dirty="0" err="1">
                <a:latin typeface="Open Sans" panose="020B0606030504020204" pitchFamily="34" charset="0"/>
                <a:ea typeface="Open Sans" panose="020B0606030504020204" pitchFamily="34" charset="0"/>
                <a:cs typeface="Open Sans" panose="020B0606030504020204" pitchFamily="34" charset="0"/>
              </a:rPr>
              <a:t>Passports</a:t>
            </a:r>
            <a:endParaRPr lang="fr-CA" sz="16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8" name="ZoneTexte 17">
            <a:extLst>
              <a:ext uri="{FF2B5EF4-FFF2-40B4-BE49-F238E27FC236}">
                <a16:creationId xmlns:a16="http://schemas.microsoft.com/office/drawing/2014/main" id="{56D6395B-6E4F-A231-876C-87C8F3AD9A3E}"/>
              </a:ext>
            </a:extLst>
          </p:cNvPr>
          <p:cNvSpPr txBox="1"/>
          <p:nvPr>
            <p:custDataLst>
              <p:tags r:id="rId9"/>
            </p:custDataLst>
          </p:nvPr>
        </p:nvSpPr>
        <p:spPr>
          <a:xfrm>
            <a:off x="2138420" y="5272427"/>
            <a:ext cx="3090661" cy="830997"/>
          </a:xfrm>
          <a:prstGeom prst="rect">
            <a:avLst/>
          </a:prstGeom>
          <a:noFill/>
        </p:spPr>
        <p:txBody>
          <a:bodyPr wrap="square" rtlCol="0">
            <a:spAutoFit/>
          </a:bodyPr>
          <a:lstStyle/>
          <a:p>
            <a:r>
              <a:rPr lang="en-US" sz="1600" b="1" dirty="0">
                <a:latin typeface="Open Sans" panose="020B0606030504020204" pitchFamily="34" charset="0"/>
                <a:ea typeface="Open Sans" panose="020B0606030504020204" pitchFamily="34" charset="0"/>
                <a:cs typeface="Open Sans" panose="020B0606030504020204" pitchFamily="34" charset="0"/>
              </a:rPr>
              <a:t>Armed Forces and Royal Canadian Mounted</a:t>
            </a:r>
            <a:br>
              <a:rPr lang="en-US" sz="1600" b="1" dirty="0">
                <a:latin typeface="Open Sans" panose="020B0606030504020204" pitchFamily="34" charset="0"/>
                <a:ea typeface="Open Sans" panose="020B0606030504020204" pitchFamily="34" charset="0"/>
                <a:cs typeface="Open Sans" panose="020B0606030504020204" pitchFamily="34" charset="0"/>
              </a:rPr>
            </a:br>
            <a:r>
              <a:rPr lang="en-US" sz="1600" b="1" dirty="0">
                <a:latin typeface="Open Sans" panose="020B0606030504020204" pitchFamily="34" charset="0"/>
                <a:ea typeface="Open Sans" panose="020B0606030504020204" pitchFamily="34" charset="0"/>
                <a:cs typeface="Open Sans" panose="020B0606030504020204" pitchFamily="34" charset="0"/>
              </a:rPr>
              <a:t>Police (RCMP)</a:t>
            </a:r>
            <a:endParaRPr lang="fr-CA" sz="16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9" name="ZoneTexte 18">
            <a:extLst>
              <a:ext uri="{FF2B5EF4-FFF2-40B4-BE49-F238E27FC236}">
                <a16:creationId xmlns:a16="http://schemas.microsoft.com/office/drawing/2014/main" id="{68CD5F19-98D7-8D0B-6AD7-B83758F40B60}"/>
              </a:ext>
            </a:extLst>
          </p:cNvPr>
          <p:cNvSpPr txBox="1"/>
          <p:nvPr>
            <p:custDataLst>
              <p:tags r:id="rId10"/>
            </p:custDataLst>
          </p:nvPr>
        </p:nvSpPr>
        <p:spPr>
          <a:xfrm>
            <a:off x="4872045" y="2017065"/>
            <a:ext cx="3090661" cy="338554"/>
          </a:xfrm>
          <a:prstGeom prst="rect">
            <a:avLst/>
          </a:prstGeom>
          <a:noFill/>
        </p:spPr>
        <p:txBody>
          <a:bodyPr wrap="square" rtlCol="0">
            <a:spAutoFit/>
          </a:bodyPr>
          <a:lstStyle/>
          <a:p>
            <a:r>
              <a:rPr lang="fr-CA" sz="1600" b="1" dirty="0">
                <a:latin typeface="Open Sans" panose="020B0606030504020204" pitchFamily="34" charset="0"/>
                <a:ea typeface="Open Sans" panose="020B0606030504020204" pitchFamily="34" charset="0"/>
                <a:cs typeface="Open Sans" panose="020B0606030504020204" pitchFamily="34" charset="0"/>
              </a:rPr>
              <a:t>Schools</a:t>
            </a:r>
          </a:p>
        </p:txBody>
      </p:sp>
      <p:sp>
        <p:nvSpPr>
          <p:cNvPr id="20" name="ZoneTexte 19">
            <a:extLst>
              <a:ext uri="{FF2B5EF4-FFF2-40B4-BE49-F238E27FC236}">
                <a16:creationId xmlns:a16="http://schemas.microsoft.com/office/drawing/2014/main" id="{004430E4-C1FF-27D3-47B1-7DC0B2AC4DE4}"/>
              </a:ext>
            </a:extLst>
          </p:cNvPr>
          <p:cNvSpPr txBox="1"/>
          <p:nvPr>
            <p:custDataLst>
              <p:tags r:id="rId11"/>
            </p:custDataLst>
          </p:nvPr>
        </p:nvSpPr>
        <p:spPr>
          <a:xfrm>
            <a:off x="4872045" y="2485141"/>
            <a:ext cx="3090661" cy="584775"/>
          </a:xfrm>
          <a:prstGeom prst="rect">
            <a:avLst/>
          </a:prstGeom>
          <a:noFill/>
        </p:spPr>
        <p:txBody>
          <a:bodyPr wrap="square" rtlCol="0">
            <a:spAutoFit/>
          </a:bodyPr>
          <a:lstStyle/>
          <a:p>
            <a:r>
              <a:rPr lang="en-US" sz="1600" b="1" dirty="0">
                <a:latin typeface="Open Sans" panose="020B0606030504020204" pitchFamily="34" charset="0"/>
                <a:ea typeface="Open Sans" panose="020B0606030504020204" pitchFamily="34" charset="0"/>
                <a:cs typeface="Open Sans" panose="020B0606030504020204" pitchFamily="34" charset="0"/>
              </a:rPr>
              <a:t>Road test or driver’s</a:t>
            </a:r>
            <a:br>
              <a:rPr lang="en-US" sz="1600" b="1" dirty="0">
                <a:latin typeface="Open Sans" panose="020B0606030504020204" pitchFamily="34" charset="0"/>
                <a:ea typeface="Open Sans" panose="020B0606030504020204" pitchFamily="34" charset="0"/>
                <a:cs typeface="Open Sans" panose="020B0606030504020204" pitchFamily="34" charset="0"/>
              </a:rPr>
            </a:br>
            <a:r>
              <a:rPr lang="en-US" sz="1600" b="1" dirty="0" err="1">
                <a:latin typeface="Open Sans" panose="020B0606030504020204" pitchFamily="34" charset="0"/>
                <a:ea typeface="Open Sans" panose="020B0606030504020204" pitchFamily="34" charset="0"/>
                <a:cs typeface="Open Sans" panose="020B0606030504020204" pitchFamily="34" charset="0"/>
              </a:rPr>
              <a:t>licence</a:t>
            </a:r>
            <a:endParaRPr lang="fr-CA" sz="16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1" name="ZoneTexte 20">
            <a:extLst>
              <a:ext uri="{FF2B5EF4-FFF2-40B4-BE49-F238E27FC236}">
                <a16:creationId xmlns:a16="http://schemas.microsoft.com/office/drawing/2014/main" id="{4CA4817D-3924-546B-39F7-DABC746AE116}"/>
              </a:ext>
            </a:extLst>
          </p:cNvPr>
          <p:cNvSpPr txBox="1"/>
          <p:nvPr>
            <p:custDataLst>
              <p:tags r:id="rId12"/>
            </p:custDataLst>
          </p:nvPr>
        </p:nvSpPr>
        <p:spPr>
          <a:xfrm>
            <a:off x="4872045" y="3409563"/>
            <a:ext cx="3090661" cy="338554"/>
          </a:xfrm>
          <a:prstGeom prst="rect">
            <a:avLst/>
          </a:prstGeom>
          <a:noFill/>
        </p:spPr>
        <p:txBody>
          <a:bodyPr wrap="square" rtlCol="0">
            <a:spAutoFit/>
          </a:bodyPr>
          <a:lstStyle/>
          <a:p>
            <a:r>
              <a:rPr lang="fr-CA" sz="1600" b="1" dirty="0">
                <a:latin typeface="Open Sans" panose="020B0606030504020204" pitchFamily="34" charset="0"/>
                <a:ea typeface="Open Sans" panose="020B0606030504020204" pitchFamily="34" charset="0"/>
                <a:cs typeface="Open Sans" panose="020B0606030504020204" pitchFamily="34" charset="0"/>
              </a:rPr>
              <a:t>Rules of the road</a:t>
            </a:r>
          </a:p>
        </p:txBody>
      </p:sp>
      <p:sp>
        <p:nvSpPr>
          <p:cNvPr id="22" name="ZoneTexte 21">
            <a:extLst>
              <a:ext uri="{FF2B5EF4-FFF2-40B4-BE49-F238E27FC236}">
                <a16:creationId xmlns:a16="http://schemas.microsoft.com/office/drawing/2014/main" id="{129AFCBD-5481-E9CC-46A1-22EDC094E66D}"/>
              </a:ext>
            </a:extLst>
          </p:cNvPr>
          <p:cNvSpPr txBox="1"/>
          <p:nvPr>
            <p:custDataLst>
              <p:tags r:id="rId13"/>
            </p:custDataLst>
          </p:nvPr>
        </p:nvSpPr>
        <p:spPr>
          <a:xfrm>
            <a:off x="4872045" y="4084468"/>
            <a:ext cx="3090661" cy="338554"/>
          </a:xfrm>
          <a:prstGeom prst="rect">
            <a:avLst/>
          </a:prstGeom>
          <a:noFill/>
        </p:spPr>
        <p:txBody>
          <a:bodyPr wrap="square" rtlCol="0">
            <a:spAutoFit/>
          </a:bodyPr>
          <a:lstStyle/>
          <a:p>
            <a:r>
              <a:rPr lang="fr-CA" sz="1600" b="1" dirty="0">
                <a:latin typeface="Open Sans" panose="020B0606030504020204" pitchFamily="34" charset="0"/>
                <a:ea typeface="Open Sans" panose="020B0606030504020204" pitchFamily="34" charset="0"/>
                <a:cs typeface="Open Sans" panose="020B0606030504020204" pitchFamily="34" charset="0"/>
              </a:rPr>
              <a:t>Courts</a:t>
            </a:r>
          </a:p>
        </p:txBody>
      </p:sp>
      <p:sp>
        <p:nvSpPr>
          <p:cNvPr id="23" name="ZoneTexte 22">
            <a:extLst>
              <a:ext uri="{FF2B5EF4-FFF2-40B4-BE49-F238E27FC236}">
                <a16:creationId xmlns:a16="http://schemas.microsoft.com/office/drawing/2014/main" id="{60E0D991-43B9-31F6-F244-95D4F9C0F455}"/>
              </a:ext>
            </a:extLst>
          </p:cNvPr>
          <p:cNvSpPr txBox="1"/>
          <p:nvPr>
            <p:custDataLst>
              <p:tags r:id="rId14"/>
            </p:custDataLst>
          </p:nvPr>
        </p:nvSpPr>
        <p:spPr>
          <a:xfrm>
            <a:off x="4872045" y="4824683"/>
            <a:ext cx="3090661" cy="338554"/>
          </a:xfrm>
          <a:prstGeom prst="rect">
            <a:avLst/>
          </a:prstGeom>
          <a:noFill/>
        </p:spPr>
        <p:txBody>
          <a:bodyPr wrap="square" rtlCol="0">
            <a:spAutoFit/>
          </a:bodyPr>
          <a:lstStyle/>
          <a:p>
            <a:r>
              <a:rPr lang="fr-CA" sz="1600" b="1" dirty="0">
                <a:latin typeface="Open Sans" panose="020B0606030504020204" pitchFamily="34" charset="0"/>
                <a:ea typeface="Open Sans" panose="020B0606030504020204" pitchFamily="34" charset="0"/>
                <a:cs typeface="Open Sans" panose="020B0606030504020204" pitchFamily="34" charset="0"/>
              </a:rPr>
              <a:t>Health</a:t>
            </a:r>
          </a:p>
        </p:txBody>
      </p:sp>
      <p:sp>
        <p:nvSpPr>
          <p:cNvPr id="24" name="ZoneTexte 23">
            <a:extLst>
              <a:ext uri="{FF2B5EF4-FFF2-40B4-BE49-F238E27FC236}">
                <a16:creationId xmlns:a16="http://schemas.microsoft.com/office/drawing/2014/main" id="{F2E09048-03D5-7E99-6AB6-B13253966E73}"/>
              </a:ext>
            </a:extLst>
          </p:cNvPr>
          <p:cNvSpPr txBox="1"/>
          <p:nvPr>
            <p:custDataLst>
              <p:tags r:id="rId15"/>
            </p:custDataLst>
          </p:nvPr>
        </p:nvSpPr>
        <p:spPr>
          <a:xfrm>
            <a:off x="4872045" y="5521357"/>
            <a:ext cx="3090661" cy="338554"/>
          </a:xfrm>
          <a:prstGeom prst="rect">
            <a:avLst/>
          </a:prstGeom>
          <a:noFill/>
        </p:spPr>
        <p:txBody>
          <a:bodyPr wrap="square" rtlCol="0">
            <a:spAutoFit/>
          </a:bodyPr>
          <a:lstStyle/>
          <a:p>
            <a:r>
              <a:rPr lang="fr-CA" sz="1600" b="1" dirty="0">
                <a:latin typeface="Open Sans" panose="020B0606030504020204" pitchFamily="34" charset="0"/>
                <a:ea typeface="Open Sans" panose="020B0606030504020204" pitchFamily="34" charset="0"/>
                <a:cs typeface="Open Sans" panose="020B0606030504020204" pitchFamily="34" charset="0"/>
              </a:rPr>
              <a:t>Education</a:t>
            </a:r>
          </a:p>
        </p:txBody>
      </p:sp>
      <p:sp>
        <p:nvSpPr>
          <p:cNvPr id="25" name="ZoneTexte 24">
            <a:extLst>
              <a:ext uri="{FF2B5EF4-FFF2-40B4-BE49-F238E27FC236}">
                <a16:creationId xmlns:a16="http://schemas.microsoft.com/office/drawing/2014/main" id="{279BEC8F-D8B3-C352-2E1B-1D9BD9214E27}"/>
              </a:ext>
            </a:extLst>
          </p:cNvPr>
          <p:cNvSpPr txBox="1"/>
          <p:nvPr>
            <p:custDataLst>
              <p:tags r:id="rId16"/>
            </p:custDataLst>
          </p:nvPr>
        </p:nvSpPr>
        <p:spPr>
          <a:xfrm>
            <a:off x="7544882" y="1966771"/>
            <a:ext cx="3090661" cy="338554"/>
          </a:xfrm>
          <a:prstGeom prst="rect">
            <a:avLst/>
          </a:prstGeom>
          <a:noFill/>
        </p:spPr>
        <p:txBody>
          <a:bodyPr wrap="square" rtlCol="0">
            <a:spAutoFit/>
          </a:bodyPr>
          <a:lstStyle/>
          <a:p>
            <a:r>
              <a:rPr lang="fr-CA" sz="1600" b="1" dirty="0" err="1">
                <a:latin typeface="Open Sans" panose="020B0606030504020204" pitchFamily="34" charset="0"/>
                <a:ea typeface="Open Sans" panose="020B0606030504020204" pitchFamily="34" charset="0"/>
                <a:cs typeface="Open Sans" panose="020B0606030504020204" pitchFamily="34" charset="0"/>
              </a:rPr>
              <a:t>Recycling</a:t>
            </a:r>
            <a:endParaRPr lang="fr-CA" sz="16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6" name="ZoneTexte 25">
            <a:extLst>
              <a:ext uri="{FF2B5EF4-FFF2-40B4-BE49-F238E27FC236}">
                <a16:creationId xmlns:a16="http://schemas.microsoft.com/office/drawing/2014/main" id="{44180B2F-524C-D04D-0DB0-25B3DAB9A49C}"/>
              </a:ext>
            </a:extLst>
          </p:cNvPr>
          <p:cNvSpPr txBox="1"/>
          <p:nvPr>
            <p:custDataLst>
              <p:tags r:id="rId17"/>
            </p:custDataLst>
          </p:nvPr>
        </p:nvSpPr>
        <p:spPr>
          <a:xfrm>
            <a:off x="7544882" y="2717878"/>
            <a:ext cx="3090661" cy="338554"/>
          </a:xfrm>
          <a:prstGeom prst="rect">
            <a:avLst/>
          </a:prstGeom>
          <a:noFill/>
        </p:spPr>
        <p:txBody>
          <a:bodyPr wrap="square" rtlCol="0">
            <a:spAutoFit/>
          </a:bodyPr>
          <a:lstStyle/>
          <a:p>
            <a:r>
              <a:rPr lang="fr-CA" sz="1600" b="1" dirty="0">
                <a:latin typeface="Open Sans" panose="020B0606030504020204" pitchFamily="34" charset="0"/>
                <a:ea typeface="Open Sans" panose="020B0606030504020204" pitchFamily="34" charset="0"/>
                <a:cs typeface="Open Sans" panose="020B0606030504020204" pitchFamily="34" charset="0"/>
              </a:rPr>
              <a:t>Parks</a:t>
            </a:r>
          </a:p>
        </p:txBody>
      </p:sp>
      <p:sp>
        <p:nvSpPr>
          <p:cNvPr id="27" name="ZoneTexte 26">
            <a:extLst>
              <a:ext uri="{FF2B5EF4-FFF2-40B4-BE49-F238E27FC236}">
                <a16:creationId xmlns:a16="http://schemas.microsoft.com/office/drawing/2014/main" id="{968BB17A-F2ED-047C-AD89-9B6B5CE7C55D}"/>
              </a:ext>
            </a:extLst>
          </p:cNvPr>
          <p:cNvSpPr txBox="1"/>
          <p:nvPr>
            <p:custDataLst>
              <p:tags r:id="rId18"/>
            </p:custDataLst>
          </p:nvPr>
        </p:nvSpPr>
        <p:spPr>
          <a:xfrm>
            <a:off x="7544882" y="3425439"/>
            <a:ext cx="3090661" cy="338554"/>
          </a:xfrm>
          <a:prstGeom prst="rect">
            <a:avLst/>
          </a:prstGeom>
          <a:noFill/>
        </p:spPr>
        <p:txBody>
          <a:bodyPr wrap="square" rtlCol="0">
            <a:spAutoFit/>
          </a:bodyPr>
          <a:lstStyle/>
          <a:p>
            <a:r>
              <a:rPr lang="fr-CA" sz="1600" b="1" dirty="0">
                <a:latin typeface="Open Sans" panose="020B0606030504020204" pitchFamily="34" charset="0"/>
                <a:ea typeface="Open Sans" panose="020B0606030504020204" pitchFamily="34" charset="0"/>
                <a:cs typeface="Open Sans" panose="020B0606030504020204" pitchFamily="34" charset="0"/>
              </a:rPr>
              <a:t>Community centres</a:t>
            </a:r>
          </a:p>
        </p:txBody>
      </p:sp>
      <p:sp>
        <p:nvSpPr>
          <p:cNvPr id="28" name="ZoneTexte 27">
            <a:extLst>
              <a:ext uri="{FF2B5EF4-FFF2-40B4-BE49-F238E27FC236}">
                <a16:creationId xmlns:a16="http://schemas.microsoft.com/office/drawing/2014/main" id="{939FB761-33EB-8F5D-CC28-D28F8A2EF8DD}"/>
              </a:ext>
            </a:extLst>
          </p:cNvPr>
          <p:cNvSpPr txBox="1"/>
          <p:nvPr>
            <p:custDataLst>
              <p:tags r:id="rId19"/>
            </p:custDataLst>
          </p:nvPr>
        </p:nvSpPr>
        <p:spPr>
          <a:xfrm>
            <a:off x="7544882" y="4111225"/>
            <a:ext cx="3090661" cy="338554"/>
          </a:xfrm>
          <a:prstGeom prst="rect">
            <a:avLst/>
          </a:prstGeom>
          <a:noFill/>
        </p:spPr>
        <p:txBody>
          <a:bodyPr wrap="square" rtlCol="0">
            <a:spAutoFit/>
          </a:bodyPr>
          <a:lstStyle/>
          <a:p>
            <a:r>
              <a:rPr lang="fr-CA" sz="1600" b="1" dirty="0" err="1">
                <a:latin typeface="Open Sans" panose="020B0606030504020204" pitchFamily="34" charset="0"/>
                <a:ea typeface="Open Sans" panose="020B0606030504020204" pitchFamily="34" charset="0"/>
                <a:cs typeface="Open Sans" panose="020B0606030504020204" pitchFamily="34" charset="0"/>
              </a:rPr>
              <a:t>Recreational</a:t>
            </a:r>
            <a:r>
              <a:rPr lang="fr-CA" sz="1600" b="1" dirty="0">
                <a:latin typeface="Open Sans" panose="020B0606030504020204" pitchFamily="34" charset="0"/>
                <a:ea typeface="Open Sans" panose="020B0606030504020204" pitchFamily="34" charset="0"/>
                <a:cs typeface="Open Sans" panose="020B0606030504020204" pitchFamily="34" charset="0"/>
              </a:rPr>
              <a:t> </a:t>
            </a:r>
            <a:r>
              <a:rPr lang="fr-CA" sz="1600" b="1" dirty="0" err="1">
                <a:latin typeface="Open Sans" panose="020B0606030504020204" pitchFamily="34" charset="0"/>
                <a:ea typeface="Open Sans" panose="020B0606030504020204" pitchFamily="34" charset="0"/>
                <a:cs typeface="Open Sans" panose="020B0606030504020204" pitchFamily="34" charset="0"/>
              </a:rPr>
              <a:t>facilities</a:t>
            </a:r>
            <a:endParaRPr lang="fr-CA" sz="16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9" name="ZoneTexte 28">
            <a:extLst>
              <a:ext uri="{FF2B5EF4-FFF2-40B4-BE49-F238E27FC236}">
                <a16:creationId xmlns:a16="http://schemas.microsoft.com/office/drawing/2014/main" id="{164C853F-D762-89C8-4933-79FD353D3D2E}"/>
              </a:ext>
            </a:extLst>
          </p:cNvPr>
          <p:cNvSpPr txBox="1"/>
          <p:nvPr>
            <p:custDataLst>
              <p:tags r:id="rId20"/>
            </p:custDataLst>
          </p:nvPr>
        </p:nvSpPr>
        <p:spPr>
          <a:xfrm>
            <a:off x="7544882" y="4818785"/>
            <a:ext cx="3090661" cy="338554"/>
          </a:xfrm>
          <a:prstGeom prst="rect">
            <a:avLst/>
          </a:prstGeom>
          <a:noFill/>
        </p:spPr>
        <p:txBody>
          <a:bodyPr wrap="square" rtlCol="0">
            <a:spAutoFit/>
          </a:bodyPr>
          <a:lstStyle/>
          <a:p>
            <a:r>
              <a:rPr lang="fr-CA" sz="1600" b="1" dirty="0">
                <a:latin typeface="Open Sans" panose="020B0606030504020204" pitchFamily="34" charset="0"/>
                <a:ea typeface="Open Sans" panose="020B0606030504020204" pitchFamily="34" charset="0"/>
                <a:cs typeface="Open Sans" panose="020B0606030504020204" pitchFamily="34" charset="0"/>
              </a:rPr>
              <a:t>Public transit</a:t>
            </a:r>
          </a:p>
        </p:txBody>
      </p:sp>
      <p:sp>
        <p:nvSpPr>
          <p:cNvPr id="30" name="ZoneTexte 29">
            <a:extLst>
              <a:ext uri="{FF2B5EF4-FFF2-40B4-BE49-F238E27FC236}">
                <a16:creationId xmlns:a16="http://schemas.microsoft.com/office/drawing/2014/main" id="{E3BCE870-FE2C-3FD7-EB9D-91BC7B2289DE}"/>
              </a:ext>
            </a:extLst>
          </p:cNvPr>
          <p:cNvSpPr txBox="1"/>
          <p:nvPr>
            <p:custDataLst>
              <p:tags r:id="rId21"/>
            </p:custDataLst>
          </p:nvPr>
        </p:nvSpPr>
        <p:spPr>
          <a:xfrm>
            <a:off x="7544882" y="5515462"/>
            <a:ext cx="3090661" cy="338554"/>
          </a:xfrm>
          <a:prstGeom prst="rect">
            <a:avLst/>
          </a:prstGeom>
          <a:noFill/>
        </p:spPr>
        <p:txBody>
          <a:bodyPr wrap="square" rtlCol="0">
            <a:spAutoFit/>
          </a:bodyPr>
          <a:lstStyle/>
          <a:p>
            <a:r>
              <a:rPr lang="fr-CA" sz="1600" b="1" dirty="0" err="1">
                <a:latin typeface="Open Sans" panose="020B0606030504020204" pitchFamily="34" charset="0"/>
                <a:ea typeface="Open Sans" panose="020B0606030504020204" pitchFamily="34" charset="0"/>
                <a:cs typeface="Open Sans" panose="020B0606030504020204" pitchFamily="34" charset="0"/>
              </a:rPr>
              <a:t>Drinking</a:t>
            </a:r>
            <a:r>
              <a:rPr lang="fr-CA" sz="1600" b="1" dirty="0">
                <a:latin typeface="Open Sans" panose="020B0606030504020204" pitchFamily="34" charset="0"/>
                <a:ea typeface="Open Sans" panose="020B0606030504020204" pitchFamily="34" charset="0"/>
                <a:cs typeface="Open Sans" panose="020B0606030504020204" pitchFamily="34" charset="0"/>
              </a:rPr>
              <a:t> water</a:t>
            </a:r>
          </a:p>
        </p:txBody>
      </p:sp>
      <p:sp>
        <p:nvSpPr>
          <p:cNvPr id="31" name="ZoneTexte 30">
            <a:extLst>
              <a:ext uri="{FF2B5EF4-FFF2-40B4-BE49-F238E27FC236}">
                <a16:creationId xmlns:a16="http://schemas.microsoft.com/office/drawing/2014/main" id="{CC30244A-AC3D-110D-4A46-B7E2CF1F6754}"/>
              </a:ext>
            </a:extLst>
          </p:cNvPr>
          <p:cNvSpPr txBox="1"/>
          <p:nvPr>
            <p:custDataLst>
              <p:tags r:id="rId22"/>
            </p:custDataLst>
          </p:nvPr>
        </p:nvSpPr>
        <p:spPr>
          <a:xfrm>
            <a:off x="7544882" y="6190365"/>
            <a:ext cx="3090661" cy="338554"/>
          </a:xfrm>
          <a:prstGeom prst="rect">
            <a:avLst/>
          </a:prstGeom>
          <a:noFill/>
        </p:spPr>
        <p:txBody>
          <a:bodyPr wrap="square" rtlCol="0">
            <a:spAutoFit/>
          </a:bodyPr>
          <a:lstStyle/>
          <a:p>
            <a:r>
              <a:rPr lang="fr-CA" sz="1600" b="1" dirty="0">
                <a:latin typeface="Open Sans" panose="020B0606030504020204" pitchFamily="34" charset="0"/>
                <a:ea typeface="Open Sans" panose="020B0606030504020204" pitchFamily="34" charset="0"/>
                <a:cs typeface="Open Sans" panose="020B0606030504020204" pitchFamily="34" charset="0"/>
              </a:rPr>
              <a:t>Security or police</a:t>
            </a:r>
          </a:p>
        </p:txBody>
      </p:sp>
      <p:sp>
        <p:nvSpPr>
          <p:cNvPr id="15" name="Titre 1">
            <a:extLst>
              <a:ext uri="{FF2B5EF4-FFF2-40B4-BE49-F238E27FC236}">
                <a16:creationId xmlns:a16="http://schemas.microsoft.com/office/drawing/2014/main" id="{C749EDC7-BA6F-9C62-DABC-DEAD7A93335A}"/>
              </a:ext>
            </a:extLst>
          </p:cNvPr>
          <p:cNvSpPr txBox="1">
            <a:spLocks/>
          </p:cNvSpPr>
          <p:nvPr>
            <p:custDataLst>
              <p:tags r:id="rId23"/>
            </p:custDataLst>
          </p:nvPr>
        </p:nvSpPr>
        <p:spPr>
          <a:xfrm>
            <a:off x="331076" y="1"/>
            <a:ext cx="11860924" cy="534256"/>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0000"/>
              </a:lnSpc>
            </a:pPr>
            <a:r>
              <a:rPr lang="en-US" sz="2400" b="1" dirty="0">
                <a:latin typeface="Open Sans" panose="020B0606030504020204" pitchFamily="34" charset="0"/>
                <a:ea typeface="Open Sans" panose="020B0606030504020204" pitchFamily="34" charset="0"/>
                <a:cs typeface="Open Sans" panose="020B0606030504020204" pitchFamily="34" charset="0"/>
              </a:rPr>
              <a:t>The three levels of government</a:t>
            </a:r>
            <a:endParaRPr lang="fr-FR" sz="2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8683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7" grpId="0"/>
      <p:bldP spid="9" grpId="0"/>
      <p:bldP spid="10" grpId="0"/>
      <p:bldP spid="12" grpId="0"/>
      <p:bldP spid="13"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Graphique, carte, art, graphisme&#10;&#10;Le contenu généré par l’IA peut être incorrect.">
            <a:extLst>
              <a:ext uri="{FF2B5EF4-FFF2-40B4-BE49-F238E27FC236}">
                <a16:creationId xmlns:a16="http://schemas.microsoft.com/office/drawing/2014/main" id="{864F8BB0-63F8-3157-4837-E8F66DB7CDB5}"/>
              </a:ext>
            </a:extLst>
          </p:cNvPr>
          <p:cNvPicPr>
            <a:picLocks noChangeAspect="1"/>
          </p:cNvPicPr>
          <p:nvPr>
            <p:custDataLst>
              <p:tags r:id="rId1"/>
            </p:custDataLst>
          </p:nvPr>
        </p:nvPicPr>
        <p:blipFill>
          <a:blip r:embed="rId8"/>
          <a:stretch>
            <a:fillRect/>
          </a:stretch>
        </p:blipFill>
        <p:spPr>
          <a:xfrm>
            <a:off x="2394329" y="291255"/>
            <a:ext cx="7403342" cy="6275489"/>
          </a:xfrm>
          <a:prstGeom prst="rect">
            <a:avLst/>
          </a:prstGeom>
        </p:spPr>
      </p:pic>
      <p:pic>
        <p:nvPicPr>
          <p:cNvPr id="3" name="Image 2" descr="Une image contenant rouge, Graphique, Carmin, clipart&#10;&#10;Le contenu généré par l’IA peut être incorrect.">
            <a:extLst>
              <a:ext uri="{FF2B5EF4-FFF2-40B4-BE49-F238E27FC236}">
                <a16:creationId xmlns:a16="http://schemas.microsoft.com/office/drawing/2014/main" id="{8E03AEBB-D9A5-BA10-E9D4-4B5CC18AE2DA}"/>
              </a:ext>
            </a:extLst>
          </p:cNvPr>
          <p:cNvPicPr>
            <a:picLocks noChangeAspect="1"/>
          </p:cNvPicPr>
          <p:nvPr>
            <p:custDataLst>
              <p:tags r:id="rId2"/>
            </p:custDataLst>
          </p:nvPr>
        </p:nvPicPr>
        <p:blipFill>
          <a:blip r:embed="rId9"/>
          <a:stretch>
            <a:fillRect/>
          </a:stretch>
        </p:blipFill>
        <p:spPr>
          <a:xfrm>
            <a:off x="8149354" y="2142652"/>
            <a:ext cx="972030" cy="486015"/>
          </a:xfrm>
          <a:prstGeom prst="rect">
            <a:avLst/>
          </a:prstGeom>
        </p:spPr>
      </p:pic>
      <p:pic>
        <p:nvPicPr>
          <p:cNvPr id="4" name="Image 3" descr="Une image contenant conception&#10;&#10;Le contenu généré par l’IA peut être incorrect.">
            <a:extLst>
              <a:ext uri="{FF2B5EF4-FFF2-40B4-BE49-F238E27FC236}">
                <a16:creationId xmlns:a16="http://schemas.microsoft.com/office/drawing/2014/main" id="{7035BC97-919C-9E7D-9B80-364C6BAE2A99}"/>
              </a:ext>
            </a:extLst>
          </p:cNvPr>
          <p:cNvPicPr>
            <a:picLocks noChangeAspect="1"/>
          </p:cNvPicPr>
          <p:nvPr>
            <p:custDataLst>
              <p:tags r:id="rId3"/>
            </p:custDataLst>
          </p:nvPr>
        </p:nvPicPr>
        <p:blipFill>
          <a:blip r:embed="rId10"/>
          <a:stretch>
            <a:fillRect/>
          </a:stretch>
        </p:blipFill>
        <p:spPr>
          <a:xfrm>
            <a:off x="8239094" y="2875209"/>
            <a:ext cx="792550" cy="528367"/>
          </a:xfrm>
          <a:prstGeom prst="rect">
            <a:avLst/>
          </a:prstGeom>
        </p:spPr>
      </p:pic>
      <p:pic>
        <p:nvPicPr>
          <p:cNvPr id="5" name="Image 4" descr="Une image contenant carte, silhouette&#10;&#10;Le contenu généré par l’IA peut être incorrect.">
            <a:extLst>
              <a:ext uri="{FF2B5EF4-FFF2-40B4-BE49-F238E27FC236}">
                <a16:creationId xmlns:a16="http://schemas.microsoft.com/office/drawing/2014/main" id="{E713ED4C-BAAA-6D0C-DBC8-167BA37F3652}"/>
              </a:ext>
            </a:extLst>
          </p:cNvPr>
          <p:cNvPicPr>
            <a:picLocks noChangeAspect="1"/>
          </p:cNvPicPr>
          <p:nvPr>
            <p:custDataLst>
              <p:tags r:id="rId4"/>
            </p:custDataLst>
          </p:nvPr>
        </p:nvPicPr>
        <p:blipFill rotWithShape="1">
          <a:blip r:embed="rId11"/>
          <a:srcRect r="12253"/>
          <a:stretch/>
        </p:blipFill>
        <p:spPr>
          <a:xfrm rot="21293783">
            <a:off x="6770917" y="3214128"/>
            <a:ext cx="1985131" cy="2517323"/>
          </a:xfrm>
          <a:prstGeom prst="rect">
            <a:avLst/>
          </a:prstGeom>
        </p:spPr>
      </p:pic>
      <p:grpSp>
        <p:nvGrpSpPr>
          <p:cNvPr id="6" name="Groupe 5">
            <a:extLst>
              <a:ext uri="{FF2B5EF4-FFF2-40B4-BE49-F238E27FC236}">
                <a16:creationId xmlns:a16="http://schemas.microsoft.com/office/drawing/2014/main" id="{CB724BC4-A6C8-1EC2-90C3-854FCC0550F3}"/>
              </a:ext>
            </a:extLst>
          </p:cNvPr>
          <p:cNvGrpSpPr/>
          <p:nvPr>
            <p:custDataLst>
              <p:tags r:id="rId5"/>
            </p:custDataLst>
          </p:nvPr>
        </p:nvGrpSpPr>
        <p:grpSpPr>
          <a:xfrm>
            <a:off x="7060648" y="3873498"/>
            <a:ext cx="1444370" cy="1717908"/>
            <a:chOff x="7781363" y="3319267"/>
            <a:chExt cx="1444370" cy="1717908"/>
          </a:xfrm>
        </p:grpSpPr>
        <p:pic>
          <p:nvPicPr>
            <p:cNvPr id="7" name="Image 6">
              <a:extLst>
                <a:ext uri="{FF2B5EF4-FFF2-40B4-BE49-F238E27FC236}">
                  <a16:creationId xmlns:a16="http://schemas.microsoft.com/office/drawing/2014/main" id="{69AA5C54-4001-FD7B-41E2-4ECB24939D5C}"/>
                </a:ext>
              </a:extLst>
            </p:cNvPr>
            <p:cNvPicPr>
              <a:picLocks noChangeAspect="1"/>
            </p:cNvPicPr>
            <p:nvPr/>
          </p:nvPicPr>
          <p:blipFill>
            <a:blip r:embed="rId12"/>
            <a:stretch>
              <a:fillRect/>
            </a:stretch>
          </p:blipFill>
          <p:spPr>
            <a:xfrm>
              <a:off x="8035363" y="4286807"/>
              <a:ext cx="152421" cy="247685"/>
            </a:xfrm>
            <a:prstGeom prst="rect">
              <a:avLst/>
            </a:prstGeom>
          </p:spPr>
        </p:pic>
        <p:pic>
          <p:nvPicPr>
            <p:cNvPr id="8" name="Image 7">
              <a:extLst>
                <a:ext uri="{FF2B5EF4-FFF2-40B4-BE49-F238E27FC236}">
                  <a16:creationId xmlns:a16="http://schemas.microsoft.com/office/drawing/2014/main" id="{EDC9B382-4D42-7D4A-AF1B-A8D2ECF1F802}"/>
                </a:ext>
              </a:extLst>
            </p:cNvPr>
            <p:cNvPicPr>
              <a:picLocks noChangeAspect="1"/>
            </p:cNvPicPr>
            <p:nvPr/>
          </p:nvPicPr>
          <p:blipFill>
            <a:blip r:embed="rId12"/>
            <a:stretch>
              <a:fillRect/>
            </a:stretch>
          </p:blipFill>
          <p:spPr>
            <a:xfrm>
              <a:off x="7781363" y="3443110"/>
              <a:ext cx="152421" cy="247685"/>
            </a:xfrm>
            <a:prstGeom prst="rect">
              <a:avLst/>
            </a:prstGeom>
          </p:spPr>
        </p:pic>
        <p:pic>
          <p:nvPicPr>
            <p:cNvPr id="9" name="Image 8">
              <a:extLst>
                <a:ext uri="{FF2B5EF4-FFF2-40B4-BE49-F238E27FC236}">
                  <a16:creationId xmlns:a16="http://schemas.microsoft.com/office/drawing/2014/main" id="{C439EBC8-FDFA-0035-DB88-4323FC7713B6}"/>
                </a:ext>
              </a:extLst>
            </p:cNvPr>
            <p:cNvPicPr>
              <a:picLocks noChangeAspect="1"/>
            </p:cNvPicPr>
            <p:nvPr/>
          </p:nvPicPr>
          <p:blipFill>
            <a:blip r:embed="rId12"/>
            <a:stretch>
              <a:fillRect/>
            </a:stretch>
          </p:blipFill>
          <p:spPr>
            <a:xfrm>
              <a:off x="8212241" y="4789490"/>
              <a:ext cx="152421" cy="247685"/>
            </a:xfrm>
            <a:prstGeom prst="rect">
              <a:avLst/>
            </a:prstGeom>
          </p:spPr>
        </p:pic>
        <p:pic>
          <p:nvPicPr>
            <p:cNvPr id="10" name="Image 9">
              <a:extLst>
                <a:ext uri="{FF2B5EF4-FFF2-40B4-BE49-F238E27FC236}">
                  <a16:creationId xmlns:a16="http://schemas.microsoft.com/office/drawing/2014/main" id="{26183D90-23B2-E2CF-E3BE-251F068734B1}"/>
                </a:ext>
              </a:extLst>
            </p:cNvPr>
            <p:cNvPicPr>
              <a:picLocks noChangeAspect="1"/>
            </p:cNvPicPr>
            <p:nvPr/>
          </p:nvPicPr>
          <p:blipFill>
            <a:blip r:embed="rId12"/>
            <a:stretch>
              <a:fillRect/>
            </a:stretch>
          </p:blipFill>
          <p:spPr>
            <a:xfrm>
              <a:off x="8592443" y="4534492"/>
              <a:ext cx="152421" cy="247685"/>
            </a:xfrm>
            <a:prstGeom prst="rect">
              <a:avLst/>
            </a:prstGeom>
          </p:spPr>
        </p:pic>
        <p:pic>
          <p:nvPicPr>
            <p:cNvPr id="11" name="Image 10">
              <a:extLst>
                <a:ext uri="{FF2B5EF4-FFF2-40B4-BE49-F238E27FC236}">
                  <a16:creationId xmlns:a16="http://schemas.microsoft.com/office/drawing/2014/main" id="{DC65C9A2-CBE0-5127-CD9C-CA7DE16D343C}"/>
                </a:ext>
              </a:extLst>
            </p:cNvPr>
            <p:cNvPicPr>
              <a:picLocks noChangeAspect="1"/>
            </p:cNvPicPr>
            <p:nvPr/>
          </p:nvPicPr>
          <p:blipFill>
            <a:blip r:embed="rId12"/>
            <a:stretch>
              <a:fillRect/>
            </a:stretch>
          </p:blipFill>
          <p:spPr>
            <a:xfrm>
              <a:off x="8717648" y="4219914"/>
              <a:ext cx="152421" cy="247685"/>
            </a:xfrm>
            <a:prstGeom prst="rect">
              <a:avLst/>
            </a:prstGeom>
          </p:spPr>
        </p:pic>
        <p:pic>
          <p:nvPicPr>
            <p:cNvPr id="12" name="Image 11">
              <a:extLst>
                <a:ext uri="{FF2B5EF4-FFF2-40B4-BE49-F238E27FC236}">
                  <a16:creationId xmlns:a16="http://schemas.microsoft.com/office/drawing/2014/main" id="{613E9BBD-2507-A635-4B83-5C4413C81D39}"/>
                </a:ext>
              </a:extLst>
            </p:cNvPr>
            <p:cNvPicPr>
              <a:picLocks noChangeAspect="1"/>
            </p:cNvPicPr>
            <p:nvPr/>
          </p:nvPicPr>
          <p:blipFill>
            <a:blip r:embed="rId12"/>
            <a:stretch>
              <a:fillRect/>
            </a:stretch>
          </p:blipFill>
          <p:spPr>
            <a:xfrm>
              <a:off x="8424094" y="4689276"/>
              <a:ext cx="152421" cy="247685"/>
            </a:xfrm>
            <a:prstGeom prst="rect">
              <a:avLst/>
            </a:prstGeom>
          </p:spPr>
        </p:pic>
        <p:pic>
          <p:nvPicPr>
            <p:cNvPr id="13" name="Image 12">
              <a:extLst>
                <a:ext uri="{FF2B5EF4-FFF2-40B4-BE49-F238E27FC236}">
                  <a16:creationId xmlns:a16="http://schemas.microsoft.com/office/drawing/2014/main" id="{58557F50-B5C5-3E96-9422-BFA46066C098}"/>
                </a:ext>
              </a:extLst>
            </p:cNvPr>
            <p:cNvPicPr>
              <a:picLocks noChangeAspect="1"/>
            </p:cNvPicPr>
            <p:nvPr/>
          </p:nvPicPr>
          <p:blipFill>
            <a:blip r:embed="rId12"/>
            <a:stretch>
              <a:fillRect/>
            </a:stretch>
          </p:blipFill>
          <p:spPr>
            <a:xfrm>
              <a:off x="9073312" y="4299527"/>
              <a:ext cx="152421" cy="247685"/>
            </a:xfrm>
            <a:prstGeom prst="rect">
              <a:avLst/>
            </a:prstGeom>
          </p:spPr>
        </p:pic>
        <p:pic>
          <p:nvPicPr>
            <p:cNvPr id="14" name="Image 13">
              <a:extLst>
                <a:ext uri="{FF2B5EF4-FFF2-40B4-BE49-F238E27FC236}">
                  <a16:creationId xmlns:a16="http://schemas.microsoft.com/office/drawing/2014/main" id="{96A64458-2017-AA1C-EC1F-B2FD52B949BD}"/>
                </a:ext>
              </a:extLst>
            </p:cNvPr>
            <p:cNvPicPr>
              <a:picLocks noChangeAspect="1"/>
            </p:cNvPicPr>
            <p:nvPr/>
          </p:nvPicPr>
          <p:blipFill>
            <a:blip r:embed="rId12"/>
            <a:stretch>
              <a:fillRect/>
            </a:stretch>
          </p:blipFill>
          <p:spPr>
            <a:xfrm>
              <a:off x="8440022" y="3319267"/>
              <a:ext cx="152421" cy="247685"/>
            </a:xfrm>
            <a:prstGeom prst="rect">
              <a:avLst/>
            </a:prstGeom>
          </p:spPr>
        </p:pic>
      </p:grpSp>
    </p:spTree>
    <p:extLst>
      <p:ext uri="{BB962C8B-B14F-4D97-AF65-F5344CB8AC3E}">
        <p14:creationId xmlns:p14="http://schemas.microsoft.com/office/powerpoint/2010/main" val="1061950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854FE56-9552-11BE-6D5E-2A2A5DD5459D}"/>
              </a:ext>
            </a:extLst>
          </p:cNvPr>
          <p:cNvPicPr>
            <a:picLocks noChangeAspect="1"/>
          </p:cNvPicPr>
          <p:nvPr>
            <p:custDataLst>
              <p:tags r:id="rId1"/>
            </p:custDataLst>
          </p:nvPr>
        </p:nvPicPr>
        <p:blipFill>
          <a:blip r:embed="rId4"/>
          <a:srcRect/>
          <a:stretch/>
        </p:blipFill>
        <p:spPr>
          <a:xfrm>
            <a:off x="3290828" y="857935"/>
            <a:ext cx="5610344" cy="5142130"/>
          </a:xfrm>
          <a:prstGeom prst="rect">
            <a:avLst/>
          </a:prstGeom>
        </p:spPr>
      </p:pic>
    </p:spTree>
    <p:extLst>
      <p:ext uri="{BB962C8B-B14F-4D97-AF65-F5344CB8AC3E}">
        <p14:creationId xmlns:p14="http://schemas.microsoft.com/office/powerpoint/2010/main" val="1395670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0CC6EB26-B880-8030-FC0D-0131F60D10B4}"/>
              </a:ext>
            </a:extLst>
          </p:cNvPr>
          <p:cNvSpPr txBox="1">
            <a:spLocks/>
          </p:cNvSpPr>
          <p:nvPr>
            <p:custDataLst>
              <p:tags r:id="rId1"/>
            </p:custDataLst>
          </p:nvPr>
        </p:nvSpPr>
        <p:spPr>
          <a:xfrm>
            <a:off x="1814384" y="2571664"/>
            <a:ext cx="8563232" cy="191787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fr-FR" sz="3500" b="1" dirty="0" err="1">
                <a:latin typeface="Open Sans" panose="020B0606030504020204" pitchFamily="34" charset="0"/>
                <a:ea typeface="Open Sans" panose="020B0606030504020204" pitchFamily="34" charset="0"/>
                <a:cs typeface="Open Sans" panose="020B0606030504020204" pitchFamily="34" charset="0"/>
              </a:rPr>
              <a:t>Government</a:t>
            </a:r>
            <a:r>
              <a:rPr lang="fr-FR" sz="3500" b="1" dirty="0">
                <a:latin typeface="Open Sans" panose="020B0606030504020204" pitchFamily="34" charset="0"/>
                <a:ea typeface="Open Sans" panose="020B0606030504020204" pitchFamily="34" charset="0"/>
                <a:cs typeface="Open Sans" panose="020B0606030504020204" pitchFamily="34" charset="0"/>
              </a:rPr>
              <a:t> </a:t>
            </a:r>
            <a:r>
              <a:rPr lang="fr-FR" sz="3500" b="1" dirty="0" err="1">
                <a:latin typeface="Open Sans" panose="020B0606030504020204" pitchFamily="34" charset="0"/>
                <a:ea typeface="Open Sans" panose="020B0606030504020204" pitchFamily="34" charset="0"/>
                <a:cs typeface="Open Sans" panose="020B0606030504020204" pitchFamily="34" charset="0"/>
              </a:rPr>
              <a:t>levels</a:t>
            </a:r>
            <a:br>
              <a:rPr lang="fr-FR" sz="3500" dirty="0">
                <a:latin typeface="Open Sans" panose="020B0606030504020204" pitchFamily="34" charset="0"/>
                <a:ea typeface="Open Sans" panose="020B0606030504020204" pitchFamily="34" charset="0"/>
                <a:cs typeface="Open Sans" panose="020B0606030504020204" pitchFamily="34" charset="0"/>
              </a:rPr>
            </a:br>
            <a:r>
              <a:rPr lang="fr-FR" sz="3500" dirty="0" err="1">
                <a:latin typeface="Open Sans" panose="020B0606030504020204" pitchFamily="34" charset="0"/>
                <a:ea typeface="Open Sans" panose="020B0606030504020204" pitchFamily="34" charset="0"/>
                <a:cs typeface="Open Sans" panose="020B0606030504020204" pitchFamily="34" charset="0"/>
              </a:rPr>
              <a:t>Jurisdiction</a:t>
            </a:r>
            <a:r>
              <a:rPr lang="fr-FR" sz="3500" dirty="0">
                <a:latin typeface="Open Sans" panose="020B0606030504020204" pitchFamily="34" charset="0"/>
                <a:ea typeface="Open Sans" panose="020B0606030504020204" pitchFamily="34" charset="0"/>
                <a:cs typeface="Open Sans" panose="020B0606030504020204" pitchFamily="34" charset="0"/>
              </a:rPr>
              <a:t> = </a:t>
            </a:r>
            <a:r>
              <a:rPr lang="fr-FR" sz="3500" dirty="0" err="1">
                <a:latin typeface="Open Sans" panose="020B0606030504020204" pitchFamily="34" charset="0"/>
                <a:ea typeface="Open Sans" panose="020B0606030504020204" pitchFamily="34" charset="0"/>
                <a:cs typeface="Open Sans" panose="020B0606030504020204" pitchFamily="34" charset="0"/>
              </a:rPr>
              <a:t>responsibility</a:t>
            </a:r>
            <a:endParaRPr lang="fr-FR" sz="35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33270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75773CB7-6206-DD04-1904-F5E9CFFA01D1}"/>
              </a:ext>
            </a:extLst>
          </p:cNvPr>
          <p:cNvSpPr>
            <a:spLocks noGrp="1"/>
          </p:cNvSpPr>
          <p:nvPr>
            <p:ph type="ctrTitle"/>
            <p:custDataLst>
              <p:tags r:id="rId1"/>
            </p:custDataLst>
          </p:nvPr>
        </p:nvSpPr>
        <p:spPr>
          <a:xfrm>
            <a:off x="6607629" y="2570992"/>
            <a:ext cx="4724396" cy="934276"/>
          </a:xfrm>
        </p:spPr>
        <p:txBody>
          <a:bodyPr/>
          <a:lstStyle/>
          <a:p>
            <a:r>
              <a:rPr lang="en-US" dirty="0"/>
              <a:t>When you work in a team…</a:t>
            </a:r>
            <a:endParaRPr lang="fr-FR" dirty="0"/>
          </a:p>
        </p:txBody>
      </p:sp>
      <p:sp>
        <p:nvSpPr>
          <p:cNvPr id="4" name="Title 1">
            <a:extLst>
              <a:ext uri="{FF2B5EF4-FFF2-40B4-BE49-F238E27FC236}">
                <a16:creationId xmlns:a16="http://schemas.microsoft.com/office/drawing/2014/main" id="{018CBC74-6ED5-F85D-D7B4-1BDDC3D6324C}"/>
              </a:ext>
            </a:extLst>
          </p:cNvPr>
          <p:cNvSpPr txBox="1">
            <a:spLocks/>
          </p:cNvSpPr>
          <p:nvPr>
            <p:custDataLst>
              <p:tags r:id="rId2"/>
            </p:custDataLst>
          </p:nvPr>
        </p:nvSpPr>
        <p:spPr>
          <a:xfrm>
            <a:off x="6607628" y="3434918"/>
            <a:ext cx="4413010" cy="125784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342900" indent="-342900" algn="l">
              <a:lnSpc>
                <a:spcPct val="114000"/>
              </a:lnSpc>
              <a:buFont typeface="Arial" panose="020B0604020202020204" pitchFamily="34" charset="0"/>
              <a:buChar char="•"/>
            </a:pPr>
            <a:r>
              <a:rPr lang="fr-CA" sz="2500" b="0" dirty="0" err="1"/>
              <a:t>Who</a:t>
            </a:r>
            <a:r>
              <a:rPr lang="fr-CA" sz="2500" b="0" i="0" dirty="0">
                <a:latin typeface="Open Sans" panose="020B0606030504020204" pitchFamily="34" charset="0"/>
                <a:ea typeface="Open Sans" panose="020B0606030504020204" pitchFamily="34" charset="0"/>
                <a:cs typeface="Open Sans" panose="020B0606030504020204" pitchFamily="34" charset="0"/>
              </a:rPr>
              <a:t> </a:t>
            </a:r>
            <a:r>
              <a:rPr lang="fr-CA" sz="2500" b="0" i="0" dirty="0" err="1">
                <a:latin typeface="Open Sans" panose="020B0606030504020204" pitchFamily="34" charset="0"/>
                <a:ea typeface="Open Sans" panose="020B0606030504020204" pitchFamily="34" charset="0"/>
                <a:cs typeface="Open Sans" panose="020B0606030504020204" pitchFamily="34" charset="0"/>
              </a:rPr>
              <a:t>decides</a:t>
            </a:r>
            <a:r>
              <a:rPr lang="fr-CA" sz="2500" b="0" i="0" dirty="0">
                <a:latin typeface="Open Sans" panose="020B0606030504020204" pitchFamily="34" charset="0"/>
                <a:ea typeface="Open Sans" panose="020B0606030504020204" pitchFamily="34" charset="0"/>
                <a:cs typeface="Open Sans" panose="020B0606030504020204" pitchFamily="34" charset="0"/>
              </a:rPr>
              <a:t>?</a:t>
            </a:r>
          </a:p>
          <a:p>
            <a:pPr marL="342900" indent="-342900" algn="l">
              <a:lnSpc>
                <a:spcPct val="114000"/>
              </a:lnSpc>
              <a:buFont typeface="Arial" panose="020B0604020202020204" pitchFamily="34" charset="0"/>
              <a:buChar char="•"/>
            </a:pPr>
            <a:r>
              <a:rPr lang="fr-CA" sz="2500" b="0" dirty="0" err="1"/>
              <a:t>Who</a:t>
            </a:r>
            <a:r>
              <a:rPr lang="fr-CA" sz="2500" b="0" dirty="0"/>
              <a:t> </a:t>
            </a:r>
            <a:r>
              <a:rPr lang="fr-CA" sz="2500" b="0" dirty="0" err="1"/>
              <a:t>does</a:t>
            </a:r>
            <a:r>
              <a:rPr lang="fr-CA" sz="2500" b="0" dirty="0"/>
              <a:t> </a:t>
            </a:r>
            <a:r>
              <a:rPr lang="fr-CA" sz="2500" b="0" dirty="0" err="1"/>
              <a:t>what</a:t>
            </a:r>
            <a:r>
              <a:rPr lang="fr-CA" sz="2500" b="0" dirty="0"/>
              <a:t>?</a:t>
            </a:r>
            <a:endParaRPr lang="en-US" sz="2500" b="0" i="0"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Image 1">
            <a:extLst>
              <a:ext uri="{FF2B5EF4-FFF2-40B4-BE49-F238E27FC236}">
                <a16:creationId xmlns:a16="http://schemas.microsoft.com/office/drawing/2014/main" id="{0AF12885-0BC0-0936-E384-BB1577D8794F}"/>
              </a:ext>
            </a:extLst>
          </p:cNvPr>
          <p:cNvPicPr>
            <a:picLocks noChangeAspect="1"/>
          </p:cNvPicPr>
          <p:nvPr>
            <p:custDataLst>
              <p:tags r:id="rId3"/>
            </p:custDataLst>
          </p:nvPr>
        </p:nvPicPr>
        <p:blipFill>
          <a:blip r:embed="rId6"/>
          <a:srcRect/>
          <a:stretch/>
        </p:blipFill>
        <p:spPr>
          <a:xfrm>
            <a:off x="1020595" y="1533878"/>
            <a:ext cx="5025977" cy="4045837"/>
          </a:xfrm>
          <a:prstGeom prst="rect">
            <a:avLst/>
          </a:prstGeom>
        </p:spPr>
      </p:pic>
    </p:spTree>
    <p:extLst>
      <p:ext uri="{BB962C8B-B14F-4D97-AF65-F5344CB8AC3E}">
        <p14:creationId xmlns:p14="http://schemas.microsoft.com/office/powerpoint/2010/main" val="2135691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DA4E3-D2D5-BCF5-2183-AA28CF2C31BA}"/>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DB995288-EBF1-767E-F67A-F8157C0E9D15}"/>
              </a:ext>
            </a:extLst>
          </p:cNvPr>
          <p:cNvPicPr>
            <a:picLocks noChangeAspect="1"/>
          </p:cNvPicPr>
          <p:nvPr>
            <p:custDataLst>
              <p:tags r:id="rId1"/>
            </p:custDataLst>
          </p:nvPr>
        </p:nvPicPr>
        <p:blipFill>
          <a:blip r:embed="rId17"/>
          <a:stretch>
            <a:fillRect/>
          </a:stretch>
        </p:blipFill>
        <p:spPr>
          <a:xfrm>
            <a:off x="10635522" y="1291893"/>
            <a:ext cx="541786" cy="333000"/>
          </a:xfrm>
          <a:prstGeom prst="rect">
            <a:avLst/>
          </a:prstGeom>
        </p:spPr>
      </p:pic>
      <p:sp>
        <p:nvSpPr>
          <p:cNvPr id="4" name="Titre 1">
            <a:extLst>
              <a:ext uri="{FF2B5EF4-FFF2-40B4-BE49-F238E27FC236}">
                <a16:creationId xmlns:a16="http://schemas.microsoft.com/office/drawing/2014/main" id="{1D279F2C-22BD-B3E3-9E6E-FE6EEA0B81B9}"/>
              </a:ext>
            </a:extLst>
          </p:cNvPr>
          <p:cNvSpPr txBox="1">
            <a:spLocks/>
          </p:cNvSpPr>
          <p:nvPr>
            <p:custDataLst>
              <p:tags r:id="rId2"/>
            </p:custDataLst>
          </p:nvPr>
        </p:nvSpPr>
        <p:spPr>
          <a:xfrm>
            <a:off x="2921069" y="332968"/>
            <a:ext cx="6637060" cy="64996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err="1"/>
              <a:t>Government</a:t>
            </a:r>
            <a:r>
              <a:rPr lang="fr-FR" dirty="0"/>
              <a:t> </a:t>
            </a:r>
            <a:r>
              <a:rPr lang="fr-FR" dirty="0" err="1"/>
              <a:t>levels</a:t>
            </a:r>
            <a:endParaRPr lang="fr-FR" dirty="0"/>
          </a:p>
        </p:txBody>
      </p:sp>
      <p:pic>
        <p:nvPicPr>
          <p:cNvPr id="5" name="Graphique 4" descr="Femme soldat contour">
            <a:extLst>
              <a:ext uri="{FF2B5EF4-FFF2-40B4-BE49-F238E27FC236}">
                <a16:creationId xmlns:a16="http://schemas.microsoft.com/office/drawing/2014/main" id="{6770E459-365E-0AED-D15D-9918CF28CAA3}"/>
              </a:ext>
            </a:extLst>
          </p:cNvPr>
          <p:cNvPicPr>
            <a:picLocks noChangeAspect="1"/>
          </p:cNvPicPr>
          <p:nvPr>
            <p:custDataLst>
              <p:tags r:id="rId3"/>
            </p:custDataLst>
          </p:nvPr>
        </p:nvPicPr>
        <p:blipFill>
          <a:blip>
            <a:extLst>
              <a:ext uri="{96DAC541-7B7A-43D3-8B79-37D633B846F1}">
                <asvg:svgBlip xmlns:asvg="http://schemas.microsoft.com/office/drawing/2016/SVG/main" r:embed="rId18"/>
              </a:ext>
            </a:extLst>
          </a:blip>
          <a:stretch>
            <a:fillRect/>
          </a:stretch>
        </p:blipFill>
        <p:spPr>
          <a:xfrm>
            <a:off x="1828197" y="4078112"/>
            <a:ext cx="878528" cy="878528"/>
          </a:xfrm>
          <a:prstGeom prst="rect">
            <a:avLst/>
          </a:prstGeom>
        </p:spPr>
      </p:pic>
      <p:pic>
        <p:nvPicPr>
          <p:cNvPr id="6" name="Graphique 5" descr="Argent contour">
            <a:extLst>
              <a:ext uri="{FF2B5EF4-FFF2-40B4-BE49-F238E27FC236}">
                <a16:creationId xmlns:a16="http://schemas.microsoft.com/office/drawing/2014/main" id="{4CE0055C-F6DE-F01D-11FB-00C86F5A8754}"/>
              </a:ext>
            </a:extLst>
          </p:cNvPr>
          <p:cNvPicPr>
            <a:picLocks noChangeAspect="1"/>
          </p:cNvPicPr>
          <p:nvPr>
            <p:custDataLst>
              <p:tags r:id="rId4"/>
            </p:custDataLst>
          </p:nvPr>
        </p:nvPicPr>
        <p:blipFill>
          <a:blip>
            <a:extLst>
              <a:ext uri="{96DAC541-7B7A-43D3-8B79-37D633B846F1}">
                <asvg:svgBlip xmlns:asvg="http://schemas.microsoft.com/office/drawing/2016/SVG/main" r:embed="rId19"/>
              </a:ext>
            </a:extLst>
          </a:blip>
          <a:stretch>
            <a:fillRect/>
          </a:stretch>
        </p:blipFill>
        <p:spPr>
          <a:xfrm>
            <a:off x="1815765" y="4992101"/>
            <a:ext cx="878528" cy="878528"/>
          </a:xfrm>
          <a:prstGeom prst="rect">
            <a:avLst/>
          </a:prstGeom>
        </p:spPr>
      </p:pic>
      <p:pic>
        <p:nvPicPr>
          <p:cNvPr id="7" name="Graphique 6" descr="Sans fil contour">
            <a:extLst>
              <a:ext uri="{FF2B5EF4-FFF2-40B4-BE49-F238E27FC236}">
                <a16:creationId xmlns:a16="http://schemas.microsoft.com/office/drawing/2014/main" id="{6464720D-179F-21C3-EE47-A230A432ED58}"/>
              </a:ext>
            </a:extLst>
          </p:cNvPr>
          <p:cNvPicPr>
            <a:picLocks noChangeAspect="1"/>
          </p:cNvPicPr>
          <p:nvPr>
            <p:custDataLst>
              <p:tags r:id="rId5"/>
            </p:custDataLst>
          </p:nvPr>
        </p:nvPicPr>
        <p:blipFill>
          <a:blip>
            <a:extLst>
              <a:ext uri="{96DAC541-7B7A-43D3-8B79-37D633B846F1}">
                <asvg:svgBlip xmlns:asvg="http://schemas.microsoft.com/office/drawing/2016/SVG/main" r:embed="rId20"/>
              </a:ext>
            </a:extLst>
          </a:blip>
          <a:stretch>
            <a:fillRect/>
          </a:stretch>
        </p:blipFill>
        <p:spPr>
          <a:xfrm>
            <a:off x="1800569" y="5874588"/>
            <a:ext cx="878528" cy="878528"/>
          </a:xfrm>
          <a:prstGeom prst="rect">
            <a:avLst/>
          </a:prstGeom>
        </p:spPr>
      </p:pic>
      <p:pic>
        <p:nvPicPr>
          <p:cNvPr id="8" name="Graphique 7" descr="Homme médecin contour">
            <a:extLst>
              <a:ext uri="{FF2B5EF4-FFF2-40B4-BE49-F238E27FC236}">
                <a16:creationId xmlns:a16="http://schemas.microsoft.com/office/drawing/2014/main" id="{595D4D53-108E-1BC8-8B22-24539CF3C4C9}"/>
              </a:ext>
            </a:extLst>
          </p:cNvPr>
          <p:cNvPicPr>
            <a:picLocks noChangeAspect="1"/>
          </p:cNvPicPr>
          <p:nvPr>
            <p:custDataLst>
              <p:tags r:id="rId6"/>
            </p:custDataLst>
          </p:nvPr>
        </p:nvPicPr>
        <p:blipFill>
          <a:blip>
            <a:extLst>
              <a:ext uri="{96DAC541-7B7A-43D3-8B79-37D633B846F1}">
                <asvg:svgBlip xmlns:asvg="http://schemas.microsoft.com/office/drawing/2016/SVG/main" r:embed="rId21"/>
              </a:ext>
            </a:extLst>
          </a:blip>
          <a:stretch>
            <a:fillRect/>
          </a:stretch>
        </p:blipFill>
        <p:spPr>
          <a:xfrm>
            <a:off x="5638799" y="4078112"/>
            <a:ext cx="878528" cy="878528"/>
          </a:xfrm>
          <a:prstGeom prst="rect">
            <a:avLst/>
          </a:prstGeom>
        </p:spPr>
      </p:pic>
      <p:pic>
        <p:nvPicPr>
          <p:cNvPr id="9" name="Graphique 8" descr="Voiture contour">
            <a:extLst>
              <a:ext uri="{FF2B5EF4-FFF2-40B4-BE49-F238E27FC236}">
                <a16:creationId xmlns:a16="http://schemas.microsoft.com/office/drawing/2014/main" id="{AD271B53-E28F-7D3A-F814-05941A7C8EC5}"/>
              </a:ext>
            </a:extLst>
          </p:cNvPr>
          <p:cNvPicPr>
            <a:picLocks noChangeAspect="1"/>
          </p:cNvPicPr>
          <p:nvPr>
            <p:custDataLst>
              <p:tags r:id="rId7"/>
            </p:custDataLst>
          </p:nvPr>
        </p:nvPicPr>
        <p:blipFill>
          <a:blip>
            <a:extLst>
              <a:ext uri="{96DAC541-7B7A-43D3-8B79-37D633B846F1}">
                <asvg:svgBlip xmlns:asvg="http://schemas.microsoft.com/office/drawing/2016/SVG/main" r:embed="rId22"/>
              </a:ext>
            </a:extLst>
          </a:blip>
          <a:stretch>
            <a:fillRect/>
          </a:stretch>
        </p:blipFill>
        <p:spPr>
          <a:xfrm>
            <a:off x="5686256" y="4992101"/>
            <a:ext cx="878528" cy="878528"/>
          </a:xfrm>
          <a:prstGeom prst="rect">
            <a:avLst/>
          </a:prstGeom>
        </p:spPr>
      </p:pic>
      <p:pic>
        <p:nvPicPr>
          <p:cNvPr id="10" name="Graphique 9" descr="Classe contour">
            <a:extLst>
              <a:ext uri="{FF2B5EF4-FFF2-40B4-BE49-F238E27FC236}">
                <a16:creationId xmlns:a16="http://schemas.microsoft.com/office/drawing/2014/main" id="{4200974B-23B8-AD42-9D34-13D97322880D}"/>
              </a:ext>
            </a:extLst>
          </p:cNvPr>
          <p:cNvPicPr>
            <a:picLocks noChangeAspect="1"/>
          </p:cNvPicPr>
          <p:nvPr>
            <p:custDataLst>
              <p:tags r:id="rId8"/>
            </p:custDataLst>
          </p:nvPr>
        </p:nvPicPr>
        <p:blipFill>
          <a:blip>
            <a:extLst>
              <a:ext uri="{96DAC541-7B7A-43D3-8B79-37D633B846F1}">
                <asvg:svgBlip xmlns:asvg="http://schemas.microsoft.com/office/drawing/2016/SVG/main" r:embed="rId23"/>
              </a:ext>
            </a:extLst>
          </a:blip>
          <a:stretch>
            <a:fillRect/>
          </a:stretch>
        </p:blipFill>
        <p:spPr>
          <a:xfrm>
            <a:off x="5611171" y="5874588"/>
            <a:ext cx="878528" cy="878528"/>
          </a:xfrm>
          <a:prstGeom prst="rect">
            <a:avLst/>
          </a:prstGeom>
        </p:spPr>
      </p:pic>
      <p:pic>
        <p:nvPicPr>
          <p:cNvPr id="11" name="Graphique 10" descr="Aire de jeu contour">
            <a:extLst>
              <a:ext uri="{FF2B5EF4-FFF2-40B4-BE49-F238E27FC236}">
                <a16:creationId xmlns:a16="http://schemas.microsoft.com/office/drawing/2014/main" id="{A17D09E1-5D35-3ACD-BADE-E14F183BC6CC}"/>
              </a:ext>
            </a:extLst>
          </p:cNvPr>
          <p:cNvPicPr>
            <a:picLocks noChangeAspect="1"/>
          </p:cNvPicPr>
          <p:nvPr>
            <p:custDataLst>
              <p:tags r:id="rId9"/>
            </p:custDataLst>
          </p:nvPr>
        </p:nvPicPr>
        <p:blipFill>
          <a:blip>
            <a:extLst>
              <a:ext uri="{96DAC541-7B7A-43D3-8B79-37D633B846F1}">
                <asvg:svgBlip xmlns:asvg="http://schemas.microsoft.com/office/drawing/2016/SVG/main" r:embed="rId24"/>
              </a:ext>
            </a:extLst>
          </a:blip>
          <a:stretch>
            <a:fillRect/>
          </a:stretch>
        </p:blipFill>
        <p:spPr>
          <a:xfrm>
            <a:off x="9558129" y="4078112"/>
            <a:ext cx="878528" cy="878528"/>
          </a:xfrm>
          <a:prstGeom prst="rect">
            <a:avLst/>
          </a:prstGeom>
        </p:spPr>
      </p:pic>
      <p:pic>
        <p:nvPicPr>
          <p:cNvPr id="12" name="Graphique 11" descr="Dépôt d’ordures interdit contour">
            <a:extLst>
              <a:ext uri="{FF2B5EF4-FFF2-40B4-BE49-F238E27FC236}">
                <a16:creationId xmlns:a16="http://schemas.microsoft.com/office/drawing/2014/main" id="{D9540CB7-B5B4-8604-2529-3A0713046359}"/>
              </a:ext>
            </a:extLst>
          </p:cNvPr>
          <p:cNvPicPr>
            <a:picLocks noChangeAspect="1"/>
          </p:cNvPicPr>
          <p:nvPr>
            <p:custDataLst>
              <p:tags r:id="rId10"/>
            </p:custDataLst>
          </p:nvPr>
        </p:nvPicPr>
        <p:blipFill>
          <a:blip>
            <a:extLst>
              <a:ext uri="{96DAC541-7B7A-43D3-8B79-37D633B846F1}">
                <asvg:svgBlip xmlns:asvg="http://schemas.microsoft.com/office/drawing/2016/SVG/main" r:embed="rId25"/>
              </a:ext>
            </a:extLst>
          </a:blip>
          <a:stretch>
            <a:fillRect/>
          </a:stretch>
        </p:blipFill>
        <p:spPr>
          <a:xfrm>
            <a:off x="9407958" y="4992101"/>
            <a:ext cx="878528" cy="878528"/>
          </a:xfrm>
          <a:prstGeom prst="rect">
            <a:avLst/>
          </a:prstGeom>
        </p:spPr>
      </p:pic>
      <p:pic>
        <p:nvPicPr>
          <p:cNvPr id="13" name="Graphique 12" descr="Robinet qui fuit contour">
            <a:extLst>
              <a:ext uri="{FF2B5EF4-FFF2-40B4-BE49-F238E27FC236}">
                <a16:creationId xmlns:a16="http://schemas.microsoft.com/office/drawing/2014/main" id="{F1BD453B-D524-EE8C-2507-25B3C7E8424B}"/>
              </a:ext>
            </a:extLst>
          </p:cNvPr>
          <p:cNvPicPr>
            <a:picLocks noChangeAspect="1"/>
          </p:cNvPicPr>
          <p:nvPr>
            <p:custDataLst>
              <p:tags r:id="rId11"/>
            </p:custDataLst>
          </p:nvPr>
        </p:nvPicPr>
        <p:blipFill>
          <a:blip>
            <a:extLst>
              <a:ext uri="{96DAC541-7B7A-43D3-8B79-37D633B846F1}">
                <asvg:svgBlip xmlns:asvg="http://schemas.microsoft.com/office/drawing/2016/SVG/main" r:embed="rId26"/>
              </a:ext>
            </a:extLst>
          </a:blip>
          <a:stretch>
            <a:fillRect/>
          </a:stretch>
        </p:blipFill>
        <p:spPr>
          <a:xfrm>
            <a:off x="9499087" y="5874588"/>
            <a:ext cx="878528" cy="878528"/>
          </a:xfrm>
          <a:prstGeom prst="rect">
            <a:avLst/>
          </a:prstGeom>
        </p:spPr>
      </p:pic>
      <p:grpSp>
        <p:nvGrpSpPr>
          <p:cNvPr id="14" name="Groupe 13">
            <a:extLst>
              <a:ext uri="{FF2B5EF4-FFF2-40B4-BE49-F238E27FC236}">
                <a16:creationId xmlns:a16="http://schemas.microsoft.com/office/drawing/2014/main" id="{D104F761-68C5-F90F-2883-D95A834FAD9F}"/>
              </a:ext>
            </a:extLst>
          </p:cNvPr>
          <p:cNvGrpSpPr/>
          <p:nvPr>
            <p:custDataLst>
              <p:tags r:id="rId12"/>
            </p:custDataLst>
          </p:nvPr>
        </p:nvGrpSpPr>
        <p:grpSpPr>
          <a:xfrm>
            <a:off x="685248" y="1260863"/>
            <a:ext cx="3166633" cy="2705031"/>
            <a:chOff x="685248" y="1260863"/>
            <a:chExt cx="3166633" cy="2705031"/>
          </a:xfrm>
        </p:grpSpPr>
        <p:pic>
          <p:nvPicPr>
            <p:cNvPr id="15" name="Image 14" descr="Une image contenant plein air, ciel, nuage, herbe&#10;&#10;Le contenu généré par l’IA peut être incorrect.">
              <a:extLst>
                <a:ext uri="{FF2B5EF4-FFF2-40B4-BE49-F238E27FC236}">
                  <a16:creationId xmlns:a16="http://schemas.microsoft.com/office/drawing/2014/main" id="{CADD4BC4-83D3-6EFA-7218-CD30044C1A17}"/>
                </a:ext>
              </a:extLst>
            </p:cNvPr>
            <p:cNvPicPr>
              <a:picLocks noChangeAspect="1"/>
            </p:cNvPicPr>
            <p:nvPr/>
          </p:nvPicPr>
          <p:blipFill>
            <a:blip r:embed="rId27"/>
            <a:stretch>
              <a:fillRect/>
            </a:stretch>
          </p:blipFill>
          <p:spPr>
            <a:xfrm>
              <a:off x="685248" y="1845734"/>
              <a:ext cx="3166633" cy="2120160"/>
            </a:xfrm>
            <a:prstGeom prst="rect">
              <a:avLst/>
            </a:prstGeom>
            <a:ln>
              <a:solidFill>
                <a:schemeClr val="tx1"/>
              </a:solidFill>
            </a:ln>
          </p:spPr>
        </p:pic>
        <p:grpSp>
          <p:nvGrpSpPr>
            <p:cNvPr id="16" name="Groupe 15">
              <a:extLst>
                <a:ext uri="{FF2B5EF4-FFF2-40B4-BE49-F238E27FC236}">
                  <a16:creationId xmlns:a16="http://schemas.microsoft.com/office/drawing/2014/main" id="{BC62DBB8-34AE-D2BC-AE96-5D2B1DE383D4}"/>
                </a:ext>
              </a:extLst>
            </p:cNvPr>
            <p:cNvGrpSpPr/>
            <p:nvPr/>
          </p:nvGrpSpPr>
          <p:grpSpPr>
            <a:xfrm>
              <a:off x="1218009" y="1260863"/>
              <a:ext cx="2091206" cy="522454"/>
              <a:chOff x="1189157" y="1227667"/>
              <a:chExt cx="2091206" cy="522454"/>
            </a:xfrm>
          </p:grpSpPr>
          <p:sp>
            <p:nvSpPr>
              <p:cNvPr id="17" name="Title 1">
                <a:extLst>
                  <a:ext uri="{FF2B5EF4-FFF2-40B4-BE49-F238E27FC236}">
                    <a16:creationId xmlns:a16="http://schemas.microsoft.com/office/drawing/2014/main" id="{E100BDD9-68B1-F4DB-60E8-E77DE6900FB9}"/>
                  </a:ext>
                </a:extLst>
              </p:cNvPr>
              <p:cNvSpPr txBox="1">
                <a:spLocks/>
              </p:cNvSpPr>
              <p:nvPr/>
            </p:nvSpPr>
            <p:spPr>
              <a:xfrm>
                <a:off x="1189157" y="1227667"/>
                <a:ext cx="1675929" cy="52245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14000"/>
                  </a:lnSpc>
                </a:pPr>
                <a:r>
                  <a:rPr lang="fr-CA" sz="2500" i="0" dirty="0">
                    <a:latin typeface="Open Sans" panose="020B0606030504020204" pitchFamily="34" charset="0"/>
                    <a:ea typeface="Open Sans" panose="020B0606030504020204" pitchFamily="34" charset="0"/>
                    <a:cs typeface="Open Sans" panose="020B0606030504020204" pitchFamily="34" charset="0"/>
                  </a:rPr>
                  <a:t>F</a:t>
                </a:r>
                <a:r>
                  <a:rPr lang="fr-CA" sz="2500" dirty="0"/>
                  <a:t>E</a:t>
                </a:r>
                <a:r>
                  <a:rPr lang="fr-CA" sz="2500" i="0" dirty="0">
                    <a:latin typeface="Open Sans" panose="020B0606030504020204" pitchFamily="34" charset="0"/>
                    <a:ea typeface="Open Sans" panose="020B0606030504020204" pitchFamily="34" charset="0"/>
                    <a:cs typeface="Open Sans" panose="020B0606030504020204" pitchFamily="34" charset="0"/>
                  </a:rPr>
                  <a:t>DERAL</a:t>
                </a:r>
                <a:endParaRPr lang="en-US" sz="2500" i="0" dirty="0">
                  <a:latin typeface="Open Sans" panose="020B0606030504020204" pitchFamily="34" charset="0"/>
                  <a:ea typeface="Open Sans" panose="020B0606030504020204" pitchFamily="34" charset="0"/>
                  <a:cs typeface="Open Sans" panose="020B0606030504020204" pitchFamily="34" charset="0"/>
                </a:endParaRPr>
              </a:p>
            </p:txBody>
          </p:sp>
          <p:pic>
            <p:nvPicPr>
              <p:cNvPr id="18" name="Image 17" descr="Une image contenant rouge, Graphique, Carmin, clipart&#10;&#10;Le contenu généré par l’IA peut être incorrect.">
                <a:extLst>
                  <a:ext uri="{FF2B5EF4-FFF2-40B4-BE49-F238E27FC236}">
                    <a16:creationId xmlns:a16="http://schemas.microsoft.com/office/drawing/2014/main" id="{8753A847-62EB-1747-9F44-D3B69A1431E0}"/>
                  </a:ext>
                </a:extLst>
              </p:cNvPr>
              <p:cNvPicPr>
                <a:picLocks noChangeAspect="1"/>
              </p:cNvPicPr>
              <p:nvPr/>
            </p:nvPicPr>
            <p:blipFill>
              <a:blip r:embed="rId28"/>
              <a:stretch>
                <a:fillRect/>
              </a:stretch>
            </p:blipFill>
            <p:spPr>
              <a:xfrm>
                <a:off x="2738495" y="1334511"/>
                <a:ext cx="541868" cy="270934"/>
              </a:xfrm>
              <a:prstGeom prst="rect">
                <a:avLst/>
              </a:prstGeom>
            </p:spPr>
          </p:pic>
        </p:grpSp>
      </p:grpSp>
      <p:grpSp>
        <p:nvGrpSpPr>
          <p:cNvPr id="19" name="Groupe 18">
            <a:extLst>
              <a:ext uri="{FF2B5EF4-FFF2-40B4-BE49-F238E27FC236}">
                <a16:creationId xmlns:a16="http://schemas.microsoft.com/office/drawing/2014/main" id="{0289A9FB-2FCF-0B7F-6EC4-E389100E46C6}"/>
              </a:ext>
            </a:extLst>
          </p:cNvPr>
          <p:cNvGrpSpPr/>
          <p:nvPr>
            <p:custDataLst>
              <p:tags r:id="rId13"/>
            </p:custDataLst>
          </p:nvPr>
        </p:nvGrpSpPr>
        <p:grpSpPr>
          <a:xfrm>
            <a:off x="4540280" y="1238408"/>
            <a:ext cx="3090985" cy="2727486"/>
            <a:chOff x="4540280" y="1238408"/>
            <a:chExt cx="3090985" cy="2727486"/>
          </a:xfrm>
        </p:grpSpPr>
        <p:pic>
          <p:nvPicPr>
            <p:cNvPr id="20" name="Image 19" descr="Une image contenant plein air, ciel, arbre, Palais&#10;&#10;Le contenu généré par l’IA peut être incorrect.">
              <a:extLst>
                <a:ext uri="{FF2B5EF4-FFF2-40B4-BE49-F238E27FC236}">
                  <a16:creationId xmlns:a16="http://schemas.microsoft.com/office/drawing/2014/main" id="{EF1116C7-30A9-41A2-0EE1-2652A3C3F9CF}"/>
                </a:ext>
              </a:extLst>
            </p:cNvPr>
            <p:cNvPicPr>
              <a:picLocks noChangeAspect="1"/>
            </p:cNvPicPr>
            <p:nvPr/>
          </p:nvPicPr>
          <p:blipFill rotWithShape="1">
            <a:blip r:embed="rId29"/>
            <a:srcRect b="19606"/>
            <a:stretch/>
          </p:blipFill>
          <p:spPr>
            <a:xfrm>
              <a:off x="4540280" y="1845734"/>
              <a:ext cx="3090985" cy="2120160"/>
            </a:xfrm>
            <a:prstGeom prst="rect">
              <a:avLst/>
            </a:prstGeom>
            <a:ln>
              <a:solidFill>
                <a:schemeClr val="tx1"/>
              </a:solidFill>
            </a:ln>
          </p:spPr>
        </p:pic>
        <p:grpSp>
          <p:nvGrpSpPr>
            <p:cNvPr id="21" name="Groupe 20">
              <a:extLst>
                <a:ext uri="{FF2B5EF4-FFF2-40B4-BE49-F238E27FC236}">
                  <a16:creationId xmlns:a16="http://schemas.microsoft.com/office/drawing/2014/main" id="{B76C2F43-AA32-D945-510D-483029DA571E}"/>
                </a:ext>
              </a:extLst>
            </p:cNvPr>
            <p:cNvGrpSpPr/>
            <p:nvPr/>
          </p:nvGrpSpPr>
          <p:grpSpPr>
            <a:xfrm>
              <a:off x="4804047" y="1238408"/>
              <a:ext cx="2548031" cy="522454"/>
              <a:chOff x="4896868" y="1227667"/>
              <a:chExt cx="2605393" cy="522454"/>
            </a:xfrm>
          </p:grpSpPr>
          <p:sp>
            <p:nvSpPr>
              <p:cNvPr id="22" name="Title 1">
                <a:extLst>
                  <a:ext uri="{FF2B5EF4-FFF2-40B4-BE49-F238E27FC236}">
                    <a16:creationId xmlns:a16="http://schemas.microsoft.com/office/drawing/2014/main" id="{95A25DD3-F0D4-126C-9A33-B884371F5E9D}"/>
                  </a:ext>
                </a:extLst>
              </p:cNvPr>
              <p:cNvSpPr txBox="1">
                <a:spLocks/>
              </p:cNvSpPr>
              <p:nvPr/>
            </p:nvSpPr>
            <p:spPr>
              <a:xfrm>
                <a:off x="4896868" y="1227667"/>
                <a:ext cx="2190134" cy="52245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14000"/>
                  </a:lnSpc>
                </a:pPr>
                <a:r>
                  <a:rPr lang="fr-CA" sz="2500" i="0">
                    <a:latin typeface="Open Sans" panose="020B0606030504020204" pitchFamily="34" charset="0"/>
                    <a:ea typeface="Open Sans" panose="020B0606030504020204" pitchFamily="34" charset="0"/>
                    <a:cs typeface="Open Sans" panose="020B0606030504020204" pitchFamily="34" charset="0"/>
                  </a:rPr>
                  <a:t>PROVINCIAL</a:t>
                </a:r>
                <a:endParaRPr lang="en-US" sz="2500" i="0">
                  <a:latin typeface="Open Sans" panose="020B0606030504020204" pitchFamily="34" charset="0"/>
                  <a:ea typeface="Open Sans" panose="020B0606030504020204" pitchFamily="34" charset="0"/>
                  <a:cs typeface="Open Sans" panose="020B0606030504020204" pitchFamily="34" charset="0"/>
                </a:endParaRPr>
              </a:p>
            </p:txBody>
          </p:sp>
          <p:pic>
            <p:nvPicPr>
              <p:cNvPr id="23" name="Image 22" descr="Une image contenant conception&#10;&#10;Le contenu généré par l’IA peut être incorrect.">
                <a:extLst>
                  <a:ext uri="{FF2B5EF4-FFF2-40B4-BE49-F238E27FC236}">
                    <a16:creationId xmlns:a16="http://schemas.microsoft.com/office/drawing/2014/main" id="{3CC46C82-89A7-EE2B-6F78-6D0CC7D2FBD1}"/>
                  </a:ext>
                </a:extLst>
              </p:cNvPr>
              <p:cNvPicPr>
                <a:picLocks noChangeAspect="1"/>
              </p:cNvPicPr>
              <p:nvPr/>
            </p:nvPicPr>
            <p:blipFill>
              <a:blip r:embed="rId30"/>
              <a:stretch>
                <a:fillRect/>
              </a:stretch>
            </p:blipFill>
            <p:spPr>
              <a:xfrm>
                <a:off x="7050887" y="1315727"/>
                <a:ext cx="451374" cy="300916"/>
              </a:xfrm>
              <a:prstGeom prst="rect">
                <a:avLst/>
              </a:prstGeom>
            </p:spPr>
          </p:pic>
        </p:grpSp>
      </p:grpSp>
      <p:grpSp>
        <p:nvGrpSpPr>
          <p:cNvPr id="24" name="Groupe 23">
            <a:extLst>
              <a:ext uri="{FF2B5EF4-FFF2-40B4-BE49-F238E27FC236}">
                <a16:creationId xmlns:a16="http://schemas.microsoft.com/office/drawing/2014/main" id="{19712FB9-F511-B691-1563-70EBEF663DEF}"/>
              </a:ext>
            </a:extLst>
          </p:cNvPr>
          <p:cNvGrpSpPr/>
          <p:nvPr>
            <p:custDataLst>
              <p:tags r:id="rId14"/>
            </p:custDataLst>
          </p:nvPr>
        </p:nvGrpSpPr>
        <p:grpSpPr>
          <a:xfrm>
            <a:off x="8319665" y="1227667"/>
            <a:ext cx="3090985" cy="2738227"/>
            <a:chOff x="8319665" y="1227667"/>
            <a:chExt cx="3090985" cy="2738227"/>
          </a:xfrm>
        </p:grpSpPr>
        <p:pic>
          <p:nvPicPr>
            <p:cNvPr id="25" name="Image 24" descr="Une image contenant plein air, bâtiment, hiver, ciel&#10;&#10;Le contenu généré par l’IA peut être incorrect.">
              <a:extLst>
                <a:ext uri="{FF2B5EF4-FFF2-40B4-BE49-F238E27FC236}">
                  <a16:creationId xmlns:a16="http://schemas.microsoft.com/office/drawing/2014/main" id="{52C89A52-3532-6342-28EF-8467C8CA064A}"/>
                </a:ext>
              </a:extLst>
            </p:cNvPr>
            <p:cNvPicPr>
              <a:picLocks noChangeAspect="1"/>
            </p:cNvPicPr>
            <p:nvPr/>
          </p:nvPicPr>
          <p:blipFill rotWithShape="1">
            <a:blip r:embed="rId31"/>
            <a:srcRect r="15709" b="14187"/>
            <a:stretch/>
          </p:blipFill>
          <p:spPr>
            <a:xfrm>
              <a:off x="8319665" y="1845734"/>
              <a:ext cx="3090985" cy="2120160"/>
            </a:xfrm>
            <a:prstGeom prst="rect">
              <a:avLst/>
            </a:prstGeom>
            <a:ln>
              <a:solidFill>
                <a:schemeClr val="tx1"/>
              </a:solidFill>
            </a:ln>
          </p:spPr>
        </p:pic>
        <p:sp>
          <p:nvSpPr>
            <p:cNvPr id="26" name="Title 1">
              <a:extLst>
                <a:ext uri="{FF2B5EF4-FFF2-40B4-BE49-F238E27FC236}">
                  <a16:creationId xmlns:a16="http://schemas.microsoft.com/office/drawing/2014/main" id="{0FA0A5EC-534D-5C1B-E5BE-F2E59C972295}"/>
                </a:ext>
              </a:extLst>
            </p:cNvPr>
            <p:cNvSpPr txBox="1">
              <a:spLocks/>
            </p:cNvSpPr>
            <p:nvPr/>
          </p:nvSpPr>
          <p:spPr>
            <a:xfrm>
              <a:off x="8661575" y="1227667"/>
              <a:ext cx="2060218" cy="52245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14000"/>
                </a:lnSpc>
              </a:pPr>
              <a:r>
                <a:rPr lang="fr-CA" sz="2500" i="0">
                  <a:latin typeface="Open Sans" panose="020B0606030504020204" pitchFamily="34" charset="0"/>
                  <a:ea typeface="Open Sans" panose="020B0606030504020204" pitchFamily="34" charset="0"/>
                  <a:cs typeface="Open Sans" panose="020B0606030504020204" pitchFamily="34" charset="0"/>
                </a:rPr>
                <a:t>MUNICIPAL</a:t>
              </a:r>
              <a:endParaRPr lang="en-US" sz="250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1479123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3"/>
</p:tagLst>
</file>

<file path=ppt/tags/tag103.xml><?xml version="1.0" encoding="utf-8"?>
<p:tagLst xmlns:a="http://schemas.openxmlformats.org/drawingml/2006/main" xmlns:r="http://schemas.openxmlformats.org/officeDocument/2006/relationships" xmlns:p="http://schemas.openxmlformats.org/presentationml/2006/main">
  <p:tag name="NUM" val="2"/>
</p:tagLst>
</file>

<file path=ppt/tags/tag104.xml><?xml version="1.0" encoding="utf-8"?>
<p:tagLst xmlns:a="http://schemas.openxmlformats.org/drawingml/2006/main" xmlns:r="http://schemas.openxmlformats.org/officeDocument/2006/relationships" xmlns:p="http://schemas.openxmlformats.org/presentationml/2006/main">
  <p:tag name="NUM" val="1"/>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2"/>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10.xml><?xml version="1.0" encoding="utf-8"?>
<p:tagLst xmlns:a="http://schemas.openxmlformats.org/drawingml/2006/main" xmlns:r="http://schemas.openxmlformats.org/officeDocument/2006/relationships" xmlns:p="http://schemas.openxmlformats.org/presentationml/2006/main">
  <p:tag name="NUM" val="3"/>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2"/>
</p:tagLst>
</file>

<file path=ppt/tags/tag114.xml><?xml version="1.0" encoding="utf-8"?>
<p:tagLst xmlns:a="http://schemas.openxmlformats.org/drawingml/2006/main" xmlns:r="http://schemas.openxmlformats.org/officeDocument/2006/relationships" xmlns:p="http://schemas.openxmlformats.org/presentationml/2006/main">
  <p:tag name="NUM" val="3"/>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8"/>
</p:tagLst>
</file>

<file path=ppt/tags/tag14.xml><?xml version="1.0" encoding="utf-8"?>
<p:tagLst xmlns:a="http://schemas.openxmlformats.org/drawingml/2006/main" xmlns:r="http://schemas.openxmlformats.org/officeDocument/2006/relationships" xmlns:p="http://schemas.openxmlformats.org/presentationml/2006/main">
  <p:tag name="NUM" val="9"/>
</p:tagLst>
</file>

<file path=ppt/tags/tag15.xml><?xml version="1.0" encoding="utf-8"?>
<p:tagLst xmlns:a="http://schemas.openxmlformats.org/drawingml/2006/main" xmlns:r="http://schemas.openxmlformats.org/officeDocument/2006/relationships" xmlns:p="http://schemas.openxmlformats.org/presentationml/2006/main">
  <p:tag name="NUM" val="10"/>
</p:tagLst>
</file>

<file path=ppt/tags/tag16.xml><?xml version="1.0" encoding="utf-8"?>
<p:tagLst xmlns:a="http://schemas.openxmlformats.org/drawingml/2006/main" xmlns:r="http://schemas.openxmlformats.org/officeDocument/2006/relationships" xmlns:p="http://schemas.openxmlformats.org/presentationml/2006/main">
  <p:tag name="NUM" val="11"/>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3"/>
</p:tagLst>
</file>

<file path=ppt/tags/tag19.xml><?xml version="1.0" encoding="utf-8"?>
<p:tagLst xmlns:a="http://schemas.openxmlformats.org/drawingml/2006/main" xmlns:r="http://schemas.openxmlformats.org/officeDocument/2006/relationships" xmlns:p="http://schemas.openxmlformats.org/presentationml/2006/main">
  <p:tag name="NUM" val="14"/>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5"/>
</p:tagLst>
</file>

<file path=ppt/tags/tag21.xml><?xml version="1.0" encoding="utf-8"?>
<p:tagLst xmlns:a="http://schemas.openxmlformats.org/drawingml/2006/main" xmlns:r="http://schemas.openxmlformats.org/officeDocument/2006/relationships" xmlns:p="http://schemas.openxmlformats.org/presentationml/2006/main">
  <p:tag name="NUM" val="16"/>
</p:tagLst>
</file>

<file path=ppt/tags/tag22.xml><?xml version="1.0" encoding="utf-8"?>
<p:tagLst xmlns:a="http://schemas.openxmlformats.org/drawingml/2006/main" xmlns:r="http://schemas.openxmlformats.org/officeDocument/2006/relationships" xmlns:p="http://schemas.openxmlformats.org/presentationml/2006/main">
  <p:tag name="NUM" val="17"/>
</p:tagLst>
</file>

<file path=ppt/tags/tag23.xml><?xml version="1.0" encoding="utf-8"?>
<p:tagLst xmlns:a="http://schemas.openxmlformats.org/drawingml/2006/main" xmlns:r="http://schemas.openxmlformats.org/officeDocument/2006/relationships" xmlns:p="http://schemas.openxmlformats.org/presentationml/2006/main">
  <p:tag name="NUM" val="18"/>
</p:tagLst>
</file>

<file path=ppt/tags/tag24.xml><?xml version="1.0" encoding="utf-8"?>
<p:tagLst xmlns:a="http://schemas.openxmlformats.org/drawingml/2006/main" xmlns:r="http://schemas.openxmlformats.org/officeDocument/2006/relationships" xmlns:p="http://schemas.openxmlformats.org/presentationml/2006/main">
  <p:tag name="NUM" val="19"/>
</p:tagLst>
</file>

<file path=ppt/tags/tag25.xml><?xml version="1.0" encoding="utf-8"?>
<p:tagLst xmlns:a="http://schemas.openxmlformats.org/drawingml/2006/main" xmlns:r="http://schemas.openxmlformats.org/officeDocument/2006/relationships" xmlns:p="http://schemas.openxmlformats.org/presentationml/2006/main">
  <p:tag name="NUM" val="20"/>
</p:tagLst>
</file>

<file path=ppt/tags/tag26.xml><?xml version="1.0" encoding="utf-8"?>
<p:tagLst xmlns:a="http://schemas.openxmlformats.org/drawingml/2006/main" xmlns:r="http://schemas.openxmlformats.org/officeDocument/2006/relationships" xmlns:p="http://schemas.openxmlformats.org/presentationml/2006/main">
  <p:tag name="NUM" val="21"/>
</p:tagLst>
</file>

<file path=ppt/tags/tag27.xml><?xml version="1.0" encoding="utf-8"?>
<p:tagLst xmlns:a="http://schemas.openxmlformats.org/drawingml/2006/main" xmlns:r="http://schemas.openxmlformats.org/officeDocument/2006/relationships" xmlns:p="http://schemas.openxmlformats.org/presentationml/2006/main">
  <p:tag name="NUM" val="22"/>
</p:tagLst>
</file>

<file path=ppt/tags/tag28.xml><?xml version="1.0" encoding="utf-8"?>
<p:tagLst xmlns:a="http://schemas.openxmlformats.org/drawingml/2006/main" xmlns:r="http://schemas.openxmlformats.org/officeDocument/2006/relationships" xmlns:p="http://schemas.openxmlformats.org/presentationml/2006/main">
  <p:tag name="NUM" val="23"/>
</p:tagLst>
</file>

<file path=ppt/tags/tag29.xml><?xml version="1.0" encoding="utf-8"?>
<p:tagLst xmlns:a="http://schemas.openxmlformats.org/drawingml/2006/main" xmlns:r="http://schemas.openxmlformats.org/officeDocument/2006/relationships" xmlns:p="http://schemas.openxmlformats.org/presentationml/2006/main">
  <p:tag name="NUM" val="24"/>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5"/>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3"/>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5"/>
</p:tagLst>
</file>

<file path=ppt/tags/tag46.xml><?xml version="1.0" encoding="utf-8"?>
<p:tagLst xmlns:a="http://schemas.openxmlformats.org/drawingml/2006/main" xmlns:r="http://schemas.openxmlformats.org/officeDocument/2006/relationships" xmlns:p="http://schemas.openxmlformats.org/presentationml/2006/main">
  <p:tag name="NUM" val="6"/>
</p:tagLst>
</file>

<file path=ppt/tags/tag47.xml><?xml version="1.0" encoding="utf-8"?>
<p:tagLst xmlns:a="http://schemas.openxmlformats.org/drawingml/2006/main" xmlns:r="http://schemas.openxmlformats.org/officeDocument/2006/relationships" xmlns:p="http://schemas.openxmlformats.org/presentationml/2006/main">
  <p:tag name="NUM" val="7"/>
</p:tagLst>
</file>

<file path=ppt/tags/tag48.xml><?xml version="1.0" encoding="utf-8"?>
<p:tagLst xmlns:a="http://schemas.openxmlformats.org/drawingml/2006/main" xmlns:r="http://schemas.openxmlformats.org/officeDocument/2006/relationships" xmlns:p="http://schemas.openxmlformats.org/presentationml/2006/main">
  <p:tag name="NUM" val="8"/>
</p:tagLst>
</file>

<file path=ppt/tags/tag49.xml><?xml version="1.0" encoding="utf-8"?>
<p:tagLst xmlns:a="http://schemas.openxmlformats.org/drawingml/2006/main" xmlns:r="http://schemas.openxmlformats.org/officeDocument/2006/relationships" xmlns:p="http://schemas.openxmlformats.org/presentationml/2006/main">
  <p:tag name="NUM" val="9"/>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10"/>
</p:tagLst>
</file>

<file path=ppt/tags/tag51.xml><?xml version="1.0" encoding="utf-8"?>
<p:tagLst xmlns:a="http://schemas.openxmlformats.org/drawingml/2006/main" xmlns:r="http://schemas.openxmlformats.org/officeDocument/2006/relationships" xmlns:p="http://schemas.openxmlformats.org/presentationml/2006/main">
  <p:tag name="NUM" val="11"/>
</p:tagLst>
</file>

<file path=ppt/tags/tag52.xml><?xml version="1.0" encoding="utf-8"?>
<p:tagLst xmlns:a="http://schemas.openxmlformats.org/drawingml/2006/main" xmlns:r="http://schemas.openxmlformats.org/officeDocument/2006/relationships" xmlns:p="http://schemas.openxmlformats.org/presentationml/2006/main">
  <p:tag name="NUM" val="12"/>
</p:tagLst>
</file>

<file path=ppt/tags/tag53.xml><?xml version="1.0" encoding="utf-8"?>
<p:tagLst xmlns:a="http://schemas.openxmlformats.org/drawingml/2006/main" xmlns:r="http://schemas.openxmlformats.org/officeDocument/2006/relationships" xmlns:p="http://schemas.openxmlformats.org/presentationml/2006/main">
  <p:tag name="NUM" val="13"/>
</p:tagLst>
</file>

<file path=ppt/tags/tag54.xml><?xml version="1.0" encoding="utf-8"?>
<p:tagLst xmlns:a="http://schemas.openxmlformats.org/drawingml/2006/main" xmlns:r="http://schemas.openxmlformats.org/officeDocument/2006/relationships" xmlns:p="http://schemas.openxmlformats.org/presentationml/2006/main">
  <p:tag name="NUM" val="14"/>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8.xml><?xml version="1.0" encoding="utf-8"?>
<p:tagLst xmlns:a="http://schemas.openxmlformats.org/drawingml/2006/main" xmlns:r="http://schemas.openxmlformats.org/officeDocument/2006/relationships" xmlns:p="http://schemas.openxmlformats.org/presentationml/2006/main">
  <p:tag name="NUM" val="4"/>
</p:tagLst>
</file>

<file path=ppt/tags/tag59.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6"/>
</p:tagLst>
</file>

<file path=ppt/tags/tag61.xml><?xml version="1.0" encoding="utf-8"?>
<p:tagLst xmlns:a="http://schemas.openxmlformats.org/drawingml/2006/main" xmlns:r="http://schemas.openxmlformats.org/officeDocument/2006/relationships" xmlns:p="http://schemas.openxmlformats.org/presentationml/2006/main">
  <p:tag name="NUM" val="7"/>
</p:tagLst>
</file>

<file path=ppt/tags/tag62.xml><?xml version="1.0" encoding="utf-8"?>
<p:tagLst xmlns:a="http://schemas.openxmlformats.org/drawingml/2006/main" xmlns:r="http://schemas.openxmlformats.org/officeDocument/2006/relationships" xmlns:p="http://schemas.openxmlformats.org/presentationml/2006/main">
  <p:tag name="NUM" val="8"/>
</p:tagLst>
</file>

<file path=ppt/tags/tag63.xml><?xml version="1.0" encoding="utf-8"?>
<p:tagLst xmlns:a="http://schemas.openxmlformats.org/drawingml/2006/main" xmlns:r="http://schemas.openxmlformats.org/officeDocument/2006/relationships" xmlns:p="http://schemas.openxmlformats.org/presentationml/2006/main">
  <p:tag name="NUM" val="9"/>
</p:tagLst>
</file>

<file path=ppt/tags/tag64.xml><?xml version="1.0" encoding="utf-8"?>
<p:tagLst xmlns:a="http://schemas.openxmlformats.org/drawingml/2006/main" xmlns:r="http://schemas.openxmlformats.org/officeDocument/2006/relationships" xmlns:p="http://schemas.openxmlformats.org/presentationml/2006/main">
  <p:tag name="NUM" val="10"/>
</p:tagLst>
</file>

<file path=ppt/tags/tag65.xml><?xml version="1.0" encoding="utf-8"?>
<p:tagLst xmlns:a="http://schemas.openxmlformats.org/drawingml/2006/main" xmlns:r="http://schemas.openxmlformats.org/officeDocument/2006/relationships" xmlns:p="http://schemas.openxmlformats.org/presentationml/2006/main">
  <p:tag name="NUM" val="11"/>
</p:tagLst>
</file>

<file path=ppt/tags/tag66.xml><?xml version="1.0" encoding="utf-8"?>
<p:tagLst xmlns:a="http://schemas.openxmlformats.org/drawingml/2006/main" xmlns:r="http://schemas.openxmlformats.org/officeDocument/2006/relationships" xmlns:p="http://schemas.openxmlformats.org/presentationml/2006/main">
  <p:tag name="NUM" val="12"/>
</p:tagLst>
</file>

<file path=ppt/tags/tag67.xml><?xml version="1.0" encoding="utf-8"?>
<p:tagLst xmlns:a="http://schemas.openxmlformats.org/drawingml/2006/main" xmlns:r="http://schemas.openxmlformats.org/officeDocument/2006/relationships" xmlns:p="http://schemas.openxmlformats.org/presentationml/2006/main">
  <p:tag name="NUM" val="13"/>
</p:tagLst>
</file>

<file path=ppt/tags/tag68.xml><?xml version="1.0" encoding="utf-8"?>
<p:tagLst xmlns:a="http://schemas.openxmlformats.org/drawingml/2006/main" xmlns:r="http://schemas.openxmlformats.org/officeDocument/2006/relationships" xmlns:p="http://schemas.openxmlformats.org/presentationml/2006/main">
  <p:tag name="NUM" val="14"/>
</p:tagLst>
</file>

<file path=ppt/tags/tag69.xml><?xml version="1.0" encoding="utf-8"?>
<p:tagLst xmlns:a="http://schemas.openxmlformats.org/drawingml/2006/main" xmlns:r="http://schemas.openxmlformats.org/officeDocument/2006/relationships" xmlns:p="http://schemas.openxmlformats.org/presentationml/2006/main">
  <p:tag name="NUM" val="15"/>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16"/>
</p:tagLst>
</file>

<file path=ppt/tags/tag71.xml><?xml version="1.0" encoding="utf-8"?>
<p:tagLst xmlns:a="http://schemas.openxmlformats.org/drawingml/2006/main" xmlns:r="http://schemas.openxmlformats.org/officeDocument/2006/relationships" xmlns:p="http://schemas.openxmlformats.org/presentationml/2006/main">
  <p:tag name="NUM" val="17"/>
</p:tagLst>
</file>

<file path=ppt/tags/tag72.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2"/>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4"/>
</p:tagLst>
</file>

<file path=ppt/tags/tag76.xml><?xml version="1.0" encoding="utf-8"?>
<p:tagLst xmlns:a="http://schemas.openxmlformats.org/drawingml/2006/main" xmlns:r="http://schemas.openxmlformats.org/officeDocument/2006/relationships" xmlns:p="http://schemas.openxmlformats.org/presentationml/2006/main">
  <p:tag name="NUM" val="5"/>
</p:tagLst>
</file>

<file path=ppt/tags/tag77.xml><?xml version="1.0" encoding="utf-8"?>
<p:tagLst xmlns:a="http://schemas.openxmlformats.org/drawingml/2006/main" xmlns:r="http://schemas.openxmlformats.org/officeDocument/2006/relationships" xmlns:p="http://schemas.openxmlformats.org/presentationml/2006/main">
  <p:tag name="NUM" val="6"/>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4"/>
</p:tagLst>
</file>

<file path=ppt/tags/tag86.xml><?xml version="1.0" encoding="utf-8"?>
<p:tagLst xmlns:a="http://schemas.openxmlformats.org/drawingml/2006/main" xmlns:r="http://schemas.openxmlformats.org/officeDocument/2006/relationships" xmlns:p="http://schemas.openxmlformats.org/presentationml/2006/main">
  <p:tag name="NUM" val="5"/>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2.xml><?xml version="1.0" encoding="utf-8"?>
<p:tagLst xmlns:a="http://schemas.openxmlformats.org/drawingml/2006/main" xmlns:r="http://schemas.openxmlformats.org/officeDocument/2006/relationships" xmlns:p="http://schemas.openxmlformats.org/presentationml/2006/main">
  <p:tag name="NUM" val="1"/>
</p:tagLst>
</file>

<file path=ppt/tags/tag93.xml><?xml version="1.0" encoding="utf-8"?>
<p:tagLst xmlns:a="http://schemas.openxmlformats.org/drawingml/2006/main" xmlns:r="http://schemas.openxmlformats.org/officeDocument/2006/relationships" xmlns:p="http://schemas.openxmlformats.org/presentationml/2006/main">
  <p:tag name="NUM" val="2"/>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8.xml><?xml version="1.0" encoding="utf-8"?>
<p:tagLst xmlns:a="http://schemas.openxmlformats.org/drawingml/2006/main" xmlns:r="http://schemas.openxmlformats.org/officeDocument/2006/relationships" xmlns:p="http://schemas.openxmlformats.org/presentationml/2006/main">
  <p:tag name="NUM" val="2"/>
</p:tagLst>
</file>

<file path=ppt/tags/tag9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f23f9c8-bac7-42ba-8538-2846167e7cde">
      <Terms xmlns="http://schemas.microsoft.com/office/infopath/2007/PartnerControls"/>
    </lcf76f155ced4ddcb4097134ff3c332f>
    <TaxCatchAll xmlns="4089a433-1ed9-4eb1-90a2-2157aecae93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A69D2960428884B85B8459D9994785A" ma:contentTypeVersion="21" ma:contentTypeDescription="Crée un document." ma:contentTypeScope="" ma:versionID="02b3d9c438276670bf6d11d38ed25c80">
  <xsd:schema xmlns:xsd="http://www.w3.org/2001/XMLSchema" xmlns:xs="http://www.w3.org/2001/XMLSchema" xmlns:p="http://schemas.microsoft.com/office/2006/metadata/properties" xmlns:ns2="5f23f9c8-bac7-42ba-8538-2846167e7cde" xmlns:ns3="4089a433-1ed9-4eb1-90a2-2157aecae93d" targetNamespace="http://schemas.microsoft.com/office/2006/metadata/properties" ma:root="true" ma:fieldsID="5b114bb9a38f18e007501ec5b65c81ae" ns2:_="" ns3:_="">
    <xsd:import namespace="5f23f9c8-bac7-42ba-8538-2846167e7cde"/>
    <xsd:import namespace="4089a433-1ed9-4eb1-90a2-2157aecae93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23f9c8-bac7-42ba-8538-2846167e7c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b7b8f9ed-6a47-431a-893d-9cdf97823e1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089a433-1ed9-4eb1-90a2-2157aecae93d" elementFormDefault="qualified">
    <xsd:import namespace="http://schemas.microsoft.com/office/2006/documentManagement/types"/>
    <xsd:import namespace="http://schemas.microsoft.com/office/infopath/2007/PartnerControls"/>
    <xsd:element name="SharedWithUsers" ma:index="17"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489030b5-b48c-427a-aebd-f98205b9d845}" ma:internalName="TaxCatchAll" ma:showField="CatchAllData" ma:web="4089a433-1ed9-4eb1-90a2-2157aecae93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10F3497-25AA-4CED-9DB6-6A07C654AE8D}">
  <ds:schemaRefs>
    <ds:schemaRef ds:uri="http://schemas.microsoft.com/office/2006/metadata/properties"/>
    <ds:schemaRef ds:uri="http://purl.org/dc/elements/1.1/"/>
    <ds:schemaRef ds:uri="4089a433-1ed9-4eb1-90a2-2157aecae93d"/>
    <ds:schemaRef ds:uri="http://schemas.microsoft.com/office/2006/documentManagement/types"/>
    <ds:schemaRef ds:uri="5f23f9c8-bac7-42ba-8538-2846167e7cde"/>
    <ds:schemaRef ds:uri="http://purl.org/dc/terms/"/>
    <ds:schemaRef ds:uri="http://schemas.microsoft.com/office/infopath/2007/PartnerControls"/>
    <ds:schemaRef ds:uri="http://purl.org/dc/dcmitype/"/>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E0BCCB0-6C35-4432-804F-3C7F215ADB3A}"/>
</file>

<file path=customXml/itemProps3.xml><?xml version="1.0" encoding="utf-8"?>
<ds:datastoreItem xmlns:ds="http://schemas.openxmlformats.org/officeDocument/2006/customXml" ds:itemID="{B072D7D5-7890-4F1A-9827-729A782895AD}">
  <ds:schemaRefs>
    <ds:schemaRef ds:uri="http://schemas.microsoft.com/sharepoint/v3/contenttype/forms"/>
  </ds:schemaRefs>
</ds:datastoreItem>
</file>

<file path=docMetadata/LabelInfo.xml><?xml version="1.0" encoding="utf-8"?>
<clbl:labelList xmlns:clbl="http://schemas.microsoft.com/office/2020/mipLabelMetadata">
  <clbl:label id="{7fd4a593-d1c1-4895-90b9-cb25bd74e830}" enabled="0" method="" siteId="{7fd4a593-d1c1-4895-90b9-cb25bd74e830}" removed="1"/>
</clbl:labelList>
</file>

<file path=docProps/app.xml><?xml version="1.0" encoding="utf-8"?>
<Properties xmlns="http://schemas.openxmlformats.org/officeDocument/2006/extended-properties" xmlns:vt="http://schemas.openxmlformats.org/officeDocument/2006/docPropsVTypes">
  <Template>Office Theme</Template>
  <TotalTime>570</TotalTime>
  <Words>2823</Words>
  <Application>Microsoft Office PowerPoint</Application>
  <PresentationFormat>Grand écran</PresentationFormat>
  <Paragraphs>440</Paragraphs>
  <Slides>25</Slides>
  <Notes>25</Notes>
  <HiddenSlides>0</HiddenSlides>
  <MMClips>2</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25</vt:i4>
      </vt:variant>
    </vt:vector>
  </HeadingPairs>
  <TitlesOfParts>
    <vt:vector size="34" baseType="lpstr">
      <vt:lpstr>Aptos</vt:lpstr>
      <vt:lpstr>Aptos Display</vt:lpstr>
      <vt:lpstr>Arial</vt:lpstr>
      <vt:lpstr>Calibri</vt:lpstr>
      <vt:lpstr>Courier New</vt:lpstr>
      <vt:lpstr>Open Sans</vt:lpstr>
      <vt:lpstr>Open Sans Semibold</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When you work in a team…</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Karine Potvin</dc:creator>
  <cp:lastModifiedBy>Véronique Méthé-Crozat</cp:lastModifiedBy>
  <cp:revision>7</cp:revision>
  <dcterms:created xsi:type="dcterms:W3CDTF">2024-04-03T12:35:10Z</dcterms:created>
  <dcterms:modified xsi:type="dcterms:W3CDTF">2026-08-18T19:19:21Z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0x0101005A69D2960428884B85B8459D9994785A</vt:lpwstr>
  </property>
</Properties>
</file>