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8.xml" ContentType="application/vnd.openxmlformats-officedocument.presentationml.tags+xml"/>
  <Override PartName="/ppt/notesSlides/notesSlide12.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18.xml" ContentType="application/vnd.openxmlformats-officedocument.presentationml.notesSlide+xml"/>
  <Override PartName="/ppt/tags/tag102.xml" ContentType="application/vnd.openxmlformats-officedocument.presentationml.tags+xml"/>
  <Override PartName="/ppt/notesSlides/notesSlide19.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0.xml" ContentType="application/vnd.openxmlformats-officedocument.presentationml.notesSlide+xml"/>
  <Override PartName="/ppt/tags/tag114.xml" ContentType="application/vnd.openxmlformats-officedocument.presentationml.tags+xml"/>
  <Override PartName="/ppt/notesSlides/notesSlide21.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2.xml" ContentType="application/vnd.openxmlformats-officedocument.presentationml.notesSlide+xml"/>
  <Override PartName="/ppt/tags/tag119.xml" ContentType="application/vnd.openxmlformats-officedocument.presentationml.tags+xml"/>
  <Override PartName="/ppt/notesSlides/notesSlide23.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9"/>
  </p:notesMasterIdLst>
  <p:handoutMasterIdLst>
    <p:handoutMasterId r:id="rId30"/>
  </p:handoutMasterIdLst>
  <p:sldIdLst>
    <p:sldId id="390" r:id="rId5"/>
    <p:sldId id="336" r:id="rId6"/>
    <p:sldId id="394" r:id="rId7"/>
    <p:sldId id="395" r:id="rId8"/>
    <p:sldId id="396" r:id="rId9"/>
    <p:sldId id="441" r:id="rId10"/>
    <p:sldId id="432" r:id="rId11"/>
    <p:sldId id="397" r:id="rId12"/>
    <p:sldId id="398" r:id="rId13"/>
    <p:sldId id="433" r:id="rId14"/>
    <p:sldId id="434" r:id="rId15"/>
    <p:sldId id="399" r:id="rId16"/>
    <p:sldId id="419" r:id="rId17"/>
    <p:sldId id="426" r:id="rId18"/>
    <p:sldId id="420" r:id="rId19"/>
    <p:sldId id="422" r:id="rId20"/>
    <p:sldId id="427" r:id="rId21"/>
    <p:sldId id="439" r:id="rId22"/>
    <p:sldId id="428" r:id="rId23"/>
    <p:sldId id="442" r:id="rId24"/>
    <p:sldId id="429" r:id="rId25"/>
    <p:sldId id="425" r:id="rId26"/>
    <p:sldId id="430" r:id="rId27"/>
    <p:sldId id="43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6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89F915-774E-265D-4D7D-28252941EA07}" name="Véronique Méthé-Crozat" initials="VM" userId="S::vmcrozat@electionsquebec.qc.ca::de01eaef-a73b-4f79-9c50-a8ee2910c1d2" providerId="AD"/>
  <p188:author id="{69123141-B119-466D-36E0-3D87EFDB83E0}" name="Maude Bédard" initials="MB" userId="S::MBedard2@electionsquebec.qc.ca::5a29ed03-7960-4768-be3c-5b6d65ffedcd" providerId="AD"/>
  <p188:author id="{9917A47C-DCFB-DA6D-4DF2-4406BFE8D491}" name="Catherine Lebossé" initials="CL" userId="S::clebosse@electionsquebec.qc.ca::ed73c8c4-4b80-4d34-8775-49acab88a2c9" providerId="AD"/>
  <p188:author id="{E77CDD93-0153-5D11-BB3E-418D66128139}" name="Geneviève Bouchard" initials="GB" userId="S::GBouchard@electionsquebec.qc.ca::757ebc68-1dc3-4f85-b31d-f68c42929306" providerId="AD"/>
  <p188:author id="{122B8D95-5A88-CC49-DE2B-01386355197F}" name="Nicolas Poulin" initials="NP" userId="S::npoulin@electionsquebec.qc.ca::e8e7fdba-fe6b-4546-8acb-91af0350b451" providerId="AD"/>
  <p188:author id="{6E1F14B9-4BFB-BC01-5CB4-C80239A1BCD8}" name="Catherine Lebossé" initials="CL" userId="S::CLebosse@electionsquebec.qc.ca::ed73c8c4-4b80-4d34-8775-49acab88a2c9" providerId="AD"/>
  <p188:author id="{4529E1D5-B7D9-BBB1-6887-445F74538EF9}" name="Jonathan Aubin" initials="JA" userId="77d66073a9bd6905" providerId="Windows Live"/>
  <p188:author id="{16C31FDB-ADD4-0224-4436-8D0DDE49FF21}" name="Élyse Bolduc" initials="ÉB" userId="S::EBolduc@electionsquebec.qc.ca::ed6222db-4b41-4fc8-8cab-0923c08fa00f" providerId="AD"/>
  <p188:author id="{E9FBF8DD-028C-0688-5966-47125A3E11F7}" name="Véronique Méthé-Crozat" initials="VM" userId="S::VMCrozat@electionsquebec.qc.ca::de01eaef-a73b-4f79-9c50-a8ee2910c1d2" providerId="AD"/>
  <p188:author id="{08F42DF3-785F-84D0-D0AA-D1A4D154FE3C}" name="Élaine Lajoie" initials="ÉL" userId="S::ELajoie@electionsquebec.qc.ca::1ce40b26-d8b2-4248-b96e-5e08603a41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45B"/>
    <a:srgbClr val="E2F6F6"/>
    <a:srgbClr val="468D8B"/>
    <a:srgbClr val="71D1CE"/>
    <a:srgbClr val="00A9A4"/>
    <a:srgbClr val="FFFFFF"/>
    <a:srgbClr val="006866"/>
    <a:srgbClr val="008683"/>
    <a:srgbClr val="FFE48F"/>
    <a:srgbClr val="E5F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D16A37-6C75-3DAD-1141-1F1B6DE37854}" v="6" dt="2026-08-20T12:53:39.93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665"/>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eviève Bouchard" userId="757ebc68-1dc3-4f85-b31d-f68c42929306" providerId="ADAL" clId="{4DE29C7C-276A-4BE9-855D-63C15CEB2D13}"/>
    <pc:docChg chg="undo custSel modSld">
      <pc:chgData name="Geneviève Bouchard" userId="757ebc68-1dc3-4f85-b31d-f68c42929306" providerId="ADAL" clId="{4DE29C7C-276A-4BE9-855D-63C15CEB2D13}" dt="2026-08-13T15:18:57.080" v="43" actId="20577"/>
      <pc:docMkLst>
        <pc:docMk/>
      </pc:docMkLst>
      <pc:sldChg chg="modNotesTx">
        <pc:chgData name="Geneviève Bouchard" userId="757ebc68-1dc3-4f85-b31d-f68c42929306" providerId="ADAL" clId="{4DE29C7C-276A-4BE9-855D-63C15CEB2D13}" dt="2026-08-13T14:57:55.597" v="22" actId="20577"/>
        <pc:sldMkLst>
          <pc:docMk/>
          <pc:sldMk cId="2338827479" sldId="398"/>
        </pc:sldMkLst>
      </pc:sldChg>
      <pc:sldChg chg="modNotesTx">
        <pc:chgData name="Geneviève Bouchard" userId="757ebc68-1dc3-4f85-b31d-f68c42929306" providerId="ADAL" clId="{4DE29C7C-276A-4BE9-855D-63C15CEB2D13}" dt="2026-08-13T15:11:04.245" v="41" actId="114"/>
        <pc:sldMkLst>
          <pc:docMk/>
          <pc:sldMk cId="3206167815" sldId="420"/>
        </pc:sldMkLst>
      </pc:sldChg>
      <pc:sldChg chg="modNotesTx">
        <pc:chgData name="Geneviève Bouchard" userId="757ebc68-1dc3-4f85-b31d-f68c42929306" providerId="ADAL" clId="{4DE29C7C-276A-4BE9-855D-63C15CEB2D13}" dt="2026-08-13T15:08:36.157" v="40" actId="313"/>
        <pc:sldMkLst>
          <pc:docMk/>
          <pc:sldMk cId="3860926345" sldId="426"/>
        </pc:sldMkLst>
      </pc:sldChg>
      <pc:sldChg chg="modNotesTx">
        <pc:chgData name="Geneviève Bouchard" userId="757ebc68-1dc3-4f85-b31d-f68c42929306" providerId="ADAL" clId="{4DE29C7C-276A-4BE9-855D-63C15CEB2D13}" dt="2026-08-13T15:18:57.080" v="43" actId="20577"/>
        <pc:sldMkLst>
          <pc:docMk/>
          <pc:sldMk cId="1183934298" sldId="428"/>
        </pc:sldMkLst>
      </pc:sldChg>
      <pc:sldChg chg="modNotesTx">
        <pc:chgData name="Geneviève Bouchard" userId="757ebc68-1dc3-4f85-b31d-f68c42929306" providerId="ADAL" clId="{4DE29C7C-276A-4BE9-855D-63C15CEB2D13}" dt="2026-08-13T14:48:41.598" v="7" actId="113"/>
        <pc:sldMkLst>
          <pc:docMk/>
          <pc:sldMk cId="426382483" sldId="432"/>
        </pc:sldMkLst>
      </pc:sldChg>
      <pc:sldChg chg="modNotesTx">
        <pc:chgData name="Geneviève Bouchard" userId="757ebc68-1dc3-4f85-b31d-f68c42929306" providerId="ADAL" clId="{4DE29C7C-276A-4BE9-855D-63C15CEB2D13}" dt="2026-08-13T15:00:07.287" v="29" actId="20577"/>
        <pc:sldMkLst>
          <pc:docMk/>
          <pc:sldMk cId="396078198" sldId="433"/>
        </pc:sldMkLst>
      </pc:sldChg>
      <pc:sldChg chg="modNotesTx">
        <pc:chgData name="Geneviève Bouchard" userId="757ebc68-1dc3-4f85-b31d-f68c42929306" providerId="ADAL" clId="{4DE29C7C-276A-4BE9-855D-63C15CEB2D13}" dt="2026-08-13T15:03:23.061" v="37" actId="20577"/>
        <pc:sldMkLst>
          <pc:docMk/>
          <pc:sldMk cId="1148713057" sldId="434"/>
        </pc:sldMkLst>
      </pc:sldChg>
      <pc:sldChg chg="modSp mod modNotesTx">
        <pc:chgData name="Geneviève Bouchard" userId="757ebc68-1dc3-4f85-b31d-f68c42929306" providerId="ADAL" clId="{4DE29C7C-276A-4BE9-855D-63C15CEB2D13}" dt="2026-08-13T15:16:33.660" v="42" actId="20577"/>
        <pc:sldMkLst>
          <pc:docMk/>
          <pc:sldMk cId="1016960181" sldId="439"/>
        </pc:sldMkLst>
        <pc:spChg chg="mod">
          <ac:chgData name="Geneviève Bouchard" userId="757ebc68-1dc3-4f85-b31d-f68c42929306" providerId="ADAL" clId="{4DE29C7C-276A-4BE9-855D-63C15CEB2D13}" dt="2026-08-13T15:16:33.660" v="42" actId="20577"/>
          <ac:spMkLst>
            <pc:docMk/>
            <pc:sldMk cId="1016960181" sldId="439"/>
            <ac:spMk id="4" creationId="{C9E85AD9-194F-9DC7-B8DF-D90F84F2E01A}"/>
          </ac:spMkLst>
        </pc:spChg>
      </pc:sldChg>
      <pc:sldChg chg="modNotesTx">
        <pc:chgData name="Geneviève Bouchard" userId="757ebc68-1dc3-4f85-b31d-f68c42929306" providerId="ADAL" clId="{4DE29C7C-276A-4BE9-855D-63C15CEB2D13}" dt="2026-08-13T14:43:50.765" v="2" actId="113"/>
        <pc:sldMkLst>
          <pc:docMk/>
          <pc:sldMk cId="2024155901" sldId="441"/>
        </pc:sldMkLst>
      </pc:sldChg>
    </pc:docChg>
  </pc:docChgLst>
  <pc:docChgLst>
    <pc:chgData name="Élyse Bolduc" userId="ed6222db-4b41-4fc8-8cab-0923c08fa00f" providerId="ADAL" clId="{29C7CEEE-FC7E-497A-85B9-2C056DF0E025}"/>
    <pc:docChg chg="undo redo custSel modSld">
      <pc:chgData name="Élyse Bolduc" userId="ed6222db-4b41-4fc8-8cab-0923c08fa00f" providerId="ADAL" clId="{29C7CEEE-FC7E-497A-85B9-2C056DF0E025}" dt="2026-08-18T12:10:53.804" v="1809" actId="1076"/>
      <pc:docMkLst>
        <pc:docMk/>
      </pc:docMkLst>
      <pc:sldChg chg="addSp delSp modSp mod delAnim modAnim">
        <pc:chgData name="Élyse Bolduc" userId="ed6222db-4b41-4fc8-8cab-0923c08fa00f" providerId="ADAL" clId="{29C7CEEE-FC7E-497A-85B9-2C056DF0E025}" dt="2026-08-17T14:39:28.220" v="1200"/>
        <pc:sldMkLst>
          <pc:docMk/>
          <pc:sldMk cId="2338827479" sldId="398"/>
        </pc:sldMkLst>
        <pc:picChg chg="add">
          <ac:chgData name="Élyse Bolduc" userId="ed6222db-4b41-4fc8-8cab-0923c08fa00f" providerId="ADAL" clId="{29C7CEEE-FC7E-497A-85B9-2C056DF0E025}" dt="2026-08-17T14:38:11.595" v="1196" actId="22"/>
          <ac:picMkLst>
            <pc:docMk/>
            <pc:sldMk cId="2338827479" sldId="398"/>
            <ac:picMk id="3" creationId="{49B883A5-D500-0DF5-D065-FA548263F872}"/>
          </ac:picMkLst>
        </pc:picChg>
        <pc:picChg chg="add mod">
          <ac:chgData name="Élyse Bolduc" userId="ed6222db-4b41-4fc8-8cab-0923c08fa00f" providerId="ADAL" clId="{29C7CEEE-FC7E-497A-85B9-2C056DF0E025}" dt="2026-08-17T14:38:42.642" v="1199" actId="14100"/>
          <ac:picMkLst>
            <pc:docMk/>
            <pc:sldMk cId="2338827479" sldId="398"/>
            <ac:picMk id="5" creationId="{2A1FD1A0-3717-774A-3186-EFC1167584FB}"/>
          </ac:picMkLst>
        </pc:picChg>
        <pc:picChg chg="add del mod ord">
          <ac:chgData name="Élyse Bolduc" userId="ed6222db-4b41-4fc8-8cab-0923c08fa00f" providerId="ADAL" clId="{29C7CEEE-FC7E-497A-85B9-2C056DF0E025}" dt="2026-08-17T14:38:10.303" v="1195" actId="478"/>
          <ac:picMkLst>
            <pc:docMk/>
            <pc:sldMk cId="2338827479" sldId="398"/>
            <ac:picMk id="16" creationId="{FC9B84D7-4A5D-7B95-DDC9-41E782BA4E76}"/>
          </ac:picMkLst>
        </pc:picChg>
        <pc:picChg chg="add del mod">
          <ac:chgData name="Élyse Bolduc" userId="ed6222db-4b41-4fc8-8cab-0923c08fa00f" providerId="ADAL" clId="{29C7CEEE-FC7E-497A-85B9-2C056DF0E025}" dt="2026-08-17T14:38:10.303" v="1195" actId="478"/>
          <ac:picMkLst>
            <pc:docMk/>
            <pc:sldMk cId="2338827479" sldId="398"/>
            <ac:picMk id="18" creationId="{8F8CD8E4-DBE9-7C95-F90E-627A9D287C83}"/>
          </ac:picMkLst>
        </pc:picChg>
      </pc:sldChg>
      <pc:sldChg chg="addSp delSp modSp mod">
        <pc:chgData name="Élyse Bolduc" userId="ed6222db-4b41-4fc8-8cab-0923c08fa00f" providerId="ADAL" clId="{29C7CEEE-FC7E-497A-85B9-2C056DF0E025}" dt="2026-08-17T14:44:36.447" v="1251" actId="1076"/>
        <pc:sldMkLst>
          <pc:docMk/>
          <pc:sldMk cId="2574459909" sldId="399"/>
        </pc:sldMkLst>
        <pc:spChg chg="mod ord">
          <ac:chgData name="Élyse Bolduc" userId="ed6222db-4b41-4fc8-8cab-0923c08fa00f" providerId="ADAL" clId="{29C7CEEE-FC7E-497A-85B9-2C056DF0E025}" dt="2026-08-17T14:43:12.989" v="1243" actId="166"/>
          <ac:spMkLst>
            <pc:docMk/>
            <pc:sldMk cId="2574459909" sldId="399"/>
            <ac:spMk id="5" creationId="{F25C095D-4C1C-22D6-C4A7-2F337A8311F5}"/>
          </ac:spMkLst>
        </pc:spChg>
        <pc:spChg chg="mod">
          <ac:chgData name="Élyse Bolduc" userId="ed6222db-4b41-4fc8-8cab-0923c08fa00f" providerId="ADAL" clId="{29C7CEEE-FC7E-497A-85B9-2C056DF0E025}" dt="2026-08-17T14:43:54.598" v="1246"/>
          <ac:spMkLst>
            <pc:docMk/>
            <pc:sldMk cId="2574459909" sldId="399"/>
            <ac:spMk id="16" creationId="{5A4EE062-07F0-A52F-68F7-305C4BE9613B}"/>
          </ac:spMkLst>
        </pc:spChg>
        <pc:grpChg chg="add del mod">
          <ac:chgData name="Élyse Bolduc" userId="ed6222db-4b41-4fc8-8cab-0923c08fa00f" providerId="ADAL" clId="{29C7CEEE-FC7E-497A-85B9-2C056DF0E025}" dt="2026-08-17T14:42:51.212" v="1235" actId="478"/>
          <ac:grpSpMkLst>
            <pc:docMk/>
            <pc:sldMk cId="2574459909" sldId="399"/>
            <ac:grpSpMk id="13" creationId="{95123A89-F2B8-AB18-5845-FB774CF699C6}"/>
          </ac:grpSpMkLst>
        </pc:grpChg>
        <pc:grpChg chg="add del mod">
          <ac:chgData name="Élyse Bolduc" userId="ed6222db-4b41-4fc8-8cab-0923c08fa00f" providerId="ADAL" clId="{29C7CEEE-FC7E-497A-85B9-2C056DF0E025}" dt="2026-08-17T14:44:06.480" v="1247" actId="478"/>
          <ac:grpSpMkLst>
            <pc:docMk/>
            <pc:sldMk cId="2574459909" sldId="399"/>
            <ac:grpSpMk id="14" creationId="{78CB253D-AA6F-F49E-1B32-3C67D0EE8788}"/>
          </ac:grpSpMkLst>
        </pc:grpChg>
        <pc:picChg chg="add mod">
          <ac:chgData name="Élyse Bolduc" userId="ed6222db-4b41-4fc8-8cab-0923c08fa00f" providerId="ADAL" clId="{29C7CEEE-FC7E-497A-85B9-2C056DF0E025}" dt="2026-08-17T14:43:07.598" v="1241" actId="1076"/>
          <ac:picMkLst>
            <pc:docMk/>
            <pc:sldMk cId="2574459909" sldId="399"/>
            <ac:picMk id="3" creationId="{D59DE201-43CB-50A5-9AD4-7B521FB4D2AC}"/>
          </ac:picMkLst>
        </pc:picChg>
        <pc:picChg chg="add del mod">
          <ac:chgData name="Élyse Bolduc" userId="ed6222db-4b41-4fc8-8cab-0923c08fa00f" providerId="ADAL" clId="{29C7CEEE-FC7E-497A-85B9-2C056DF0E025}" dt="2026-08-17T14:41:59.669" v="1226" actId="478"/>
          <ac:picMkLst>
            <pc:docMk/>
            <pc:sldMk cId="2574459909" sldId="399"/>
            <ac:picMk id="6" creationId="{F0A44869-7EBB-F2DE-A24F-D0F163358BCE}"/>
          </ac:picMkLst>
        </pc:picChg>
        <pc:picChg chg="add mod">
          <ac:chgData name="Élyse Bolduc" userId="ed6222db-4b41-4fc8-8cab-0923c08fa00f" providerId="ADAL" clId="{29C7CEEE-FC7E-497A-85B9-2C056DF0E025}" dt="2026-08-17T14:44:36.447" v="1251" actId="1076"/>
          <ac:picMkLst>
            <pc:docMk/>
            <pc:sldMk cId="2574459909" sldId="399"/>
            <ac:picMk id="7" creationId="{70A9B595-A9E8-D7E0-99AE-BF87FDA9E7D5}"/>
          </ac:picMkLst>
        </pc:picChg>
        <pc:picChg chg="add del mod">
          <ac:chgData name="Élyse Bolduc" userId="ed6222db-4b41-4fc8-8cab-0923c08fa00f" providerId="ADAL" clId="{29C7CEEE-FC7E-497A-85B9-2C056DF0E025}" dt="2026-08-17T14:44:10.374" v="1248" actId="478"/>
          <ac:picMkLst>
            <pc:docMk/>
            <pc:sldMk cId="2574459909" sldId="399"/>
            <ac:picMk id="9" creationId="{D62AC736-5139-099C-173B-30B1D7AC1F2D}"/>
          </ac:picMkLst>
        </pc:picChg>
        <pc:picChg chg="mod">
          <ac:chgData name="Élyse Bolduc" userId="ed6222db-4b41-4fc8-8cab-0923c08fa00f" providerId="ADAL" clId="{29C7CEEE-FC7E-497A-85B9-2C056DF0E025}" dt="2026-08-17T14:43:54.598" v="1246"/>
          <ac:picMkLst>
            <pc:docMk/>
            <pc:sldMk cId="2574459909" sldId="399"/>
            <ac:picMk id="15" creationId="{EAD37FE5-F8C3-2E50-E4B2-B224E9C2A9B9}"/>
          </ac:picMkLst>
        </pc:picChg>
        <pc:picChg chg="mod">
          <ac:chgData name="Élyse Bolduc" userId="ed6222db-4b41-4fc8-8cab-0923c08fa00f" providerId="ADAL" clId="{29C7CEEE-FC7E-497A-85B9-2C056DF0E025}" dt="2026-08-17T14:43:54.598" v="1246"/>
          <ac:picMkLst>
            <pc:docMk/>
            <pc:sldMk cId="2574459909" sldId="399"/>
            <ac:picMk id="17" creationId="{4A92BD38-E526-880C-2F3B-CA3F044E0699}"/>
          </ac:picMkLst>
        </pc:picChg>
      </pc:sldChg>
      <pc:sldChg chg="delSp modSp mod modNotesTx">
        <pc:chgData name="Élyse Bolduc" userId="ed6222db-4b41-4fc8-8cab-0923c08fa00f" providerId="ADAL" clId="{29C7CEEE-FC7E-497A-85B9-2C056DF0E025}" dt="2026-08-18T12:10:53.804" v="1809" actId="1076"/>
        <pc:sldMkLst>
          <pc:docMk/>
          <pc:sldMk cId="3206167815" sldId="420"/>
        </pc:sldMkLst>
        <pc:spChg chg="mod">
          <ac:chgData name="Élyse Bolduc" userId="ed6222db-4b41-4fc8-8cab-0923c08fa00f" providerId="ADAL" clId="{29C7CEEE-FC7E-497A-85B9-2C056DF0E025}" dt="2026-08-18T12:10:53.804" v="1809" actId="1076"/>
          <ac:spMkLst>
            <pc:docMk/>
            <pc:sldMk cId="3206167815" sldId="420"/>
            <ac:spMk id="2" creationId="{B1184E3D-C046-999A-5E3E-F233BA625028}"/>
          </ac:spMkLst>
        </pc:spChg>
        <pc:spChg chg="del mod">
          <ac:chgData name="Élyse Bolduc" userId="ed6222db-4b41-4fc8-8cab-0923c08fa00f" providerId="ADAL" clId="{29C7CEEE-FC7E-497A-85B9-2C056DF0E025}" dt="2026-08-18T12:08:30.444" v="1795" actId="478"/>
          <ac:spMkLst>
            <pc:docMk/>
            <pc:sldMk cId="3206167815" sldId="420"/>
            <ac:spMk id="3" creationId="{8C1D36B8-07AB-A49C-B6E0-C309E733ED5D}"/>
          </ac:spMkLst>
        </pc:spChg>
        <pc:spChg chg="del mod">
          <ac:chgData name="Élyse Bolduc" userId="ed6222db-4b41-4fc8-8cab-0923c08fa00f" providerId="ADAL" clId="{29C7CEEE-FC7E-497A-85B9-2C056DF0E025}" dt="2026-08-18T12:10:49.873" v="1808" actId="478"/>
          <ac:spMkLst>
            <pc:docMk/>
            <pc:sldMk cId="3206167815" sldId="420"/>
            <ac:spMk id="4" creationId="{0A40A342-12C8-E191-B41B-AA07B6DA47D6}"/>
          </ac:spMkLst>
        </pc:spChg>
        <pc:spChg chg="del mod">
          <ac:chgData name="Élyse Bolduc" userId="ed6222db-4b41-4fc8-8cab-0923c08fa00f" providerId="ADAL" clId="{29C7CEEE-FC7E-497A-85B9-2C056DF0E025}" dt="2026-08-18T12:08:30.444" v="1795" actId="478"/>
          <ac:spMkLst>
            <pc:docMk/>
            <pc:sldMk cId="3206167815" sldId="420"/>
            <ac:spMk id="5" creationId="{35512FCE-3B68-06BB-B5D6-3F5A1332DC2A}"/>
          </ac:spMkLst>
        </pc:spChg>
        <pc:spChg chg="del mod">
          <ac:chgData name="Élyse Bolduc" userId="ed6222db-4b41-4fc8-8cab-0923c08fa00f" providerId="ADAL" clId="{29C7CEEE-FC7E-497A-85B9-2C056DF0E025}" dt="2026-08-18T12:08:30.444" v="1795" actId="478"/>
          <ac:spMkLst>
            <pc:docMk/>
            <pc:sldMk cId="3206167815" sldId="420"/>
            <ac:spMk id="6" creationId="{85963C1D-A4DD-507C-EA45-9F909900D8B0}"/>
          </ac:spMkLst>
        </pc:spChg>
        <pc:spChg chg="del mod">
          <ac:chgData name="Élyse Bolduc" userId="ed6222db-4b41-4fc8-8cab-0923c08fa00f" providerId="ADAL" clId="{29C7CEEE-FC7E-497A-85B9-2C056DF0E025}" dt="2026-08-18T12:10:49.873" v="1808" actId="478"/>
          <ac:spMkLst>
            <pc:docMk/>
            <pc:sldMk cId="3206167815" sldId="420"/>
            <ac:spMk id="7" creationId="{26AB0320-E576-CEB4-EC77-8E0B5707B102}"/>
          </ac:spMkLst>
        </pc:spChg>
        <pc:spChg chg="mod">
          <ac:chgData name="Élyse Bolduc" userId="ed6222db-4b41-4fc8-8cab-0923c08fa00f" providerId="ADAL" clId="{29C7CEEE-FC7E-497A-85B9-2C056DF0E025}" dt="2026-07-31T14:47:28.311" v="29" actId="20577"/>
          <ac:spMkLst>
            <pc:docMk/>
            <pc:sldMk cId="3206167815" sldId="420"/>
            <ac:spMk id="13" creationId="{A49DCBB7-BC41-1CBA-037E-C950514BE0E3}"/>
          </ac:spMkLst>
        </pc:spChg>
        <pc:spChg chg="mod">
          <ac:chgData name="Élyse Bolduc" userId="ed6222db-4b41-4fc8-8cab-0923c08fa00f" providerId="ADAL" clId="{29C7CEEE-FC7E-497A-85B9-2C056DF0E025}" dt="2026-07-31T14:47:44.366" v="53" actId="20577"/>
          <ac:spMkLst>
            <pc:docMk/>
            <pc:sldMk cId="3206167815" sldId="420"/>
            <ac:spMk id="16" creationId="{4D7E6601-D7CF-29A6-2E29-B373D89DE3DD}"/>
          </ac:spMkLst>
        </pc:spChg>
        <pc:spChg chg="mod">
          <ac:chgData name="Élyse Bolduc" userId="ed6222db-4b41-4fc8-8cab-0923c08fa00f" providerId="ADAL" clId="{29C7CEEE-FC7E-497A-85B9-2C056DF0E025}" dt="2026-07-31T14:47:53.858" v="70" actId="20577"/>
          <ac:spMkLst>
            <pc:docMk/>
            <pc:sldMk cId="3206167815" sldId="420"/>
            <ac:spMk id="19" creationId="{7C82F0A7-ABED-ADAA-6B95-7BA0735C420B}"/>
          </ac:spMkLst>
        </pc:spChg>
        <pc:spChg chg="mod">
          <ac:chgData name="Élyse Bolduc" userId="ed6222db-4b41-4fc8-8cab-0923c08fa00f" providerId="ADAL" clId="{29C7CEEE-FC7E-497A-85B9-2C056DF0E025}" dt="2026-07-31T14:48:21.109" v="111" actId="20577"/>
          <ac:spMkLst>
            <pc:docMk/>
            <pc:sldMk cId="3206167815" sldId="420"/>
            <ac:spMk id="21" creationId="{6E0EBD86-D734-6E48-3A0F-6CA5FB09113A}"/>
          </ac:spMkLst>
        </pc:spChg>
        <pc:grpChg chg="del">
          <ac:chgData name="Élyse Bolduc" userId="ed6222db-4b41-4fc8-8cab-0923c08fa00f" providerId="ADAL" clId="{29C7CEEE-FC7E-497A-85B9-2C056DF0E025}" dt="2026-08-18T12:08:30.444" v="1795" actId="478"/>
          <ac:grpSpMkLst>
            <pc:docMk/>
            <pc:sldMk cId="3206167815" sldId="420"/>
            <ac:grpSpMk id="24" creationId="{35209DFA-118E-7104-8B47-11E683469BAD}"/>
          </ac:grpSpMkLst>
        </pc:grpChg>
        <pc:grpChg chg="del">
          <ac:chgData name="Élyse Bolduc" userId="ed6222db-4b41-4fc8-8cab-0923c08fa00f" providerId="ADAL" clId="{29C7CEEE-FC7E-497A-85B9-2C056DF0E025}" dt="2026-08-18T12:08:30.444" v="1795" actId="478"/>
          <ac:grpSpMkLst>
            <pc:docMk/>
            <pc:sldMk cId="3206167815" sldId="420"/>
            <ac:grpSpMk id="25" creationId="{CED00F36-DC73-A376-9F2B-56F1D71B6B90}"/>
          </ac:grpSpMkLst>
        </pc:grpChg>
        <pc:grpChg chg="del">
          <ac:chgData name="Élyse Bolduc" userId="ed6222db-4b41-4fc8-8cab-0923c08fa00f" providerId="ADAL" clId="{29C7CEEE-FC7E-497A-85B9-2C056DF0E025}" dt="2026-08-18T12:08:30.444" v="1795" actId="478"/>
          <ac:grpSpMkLst>
            <pc:docMk/>
            <pc:sldMk cId="3206167815" sldId="420"/>
            <ac:grpSpMk id="26" creationId="{DF7E92FB-A752-4664-D9AA-9680F9A72A52}"/>
          </ac:grpSpMkLst>
        </pc:grpChg>
        <pc:grpChg chg="del">
          <ac:chgData name="Élyse Bolduc" userId="ed6222db-4b41-4fc8-8cab-0923c08fa00f" providerId="ADAL" clId="{29C7CEEE-FC7E-497A-85B9-2C056DF0E025}" dt="2026-08-18T12:08:30.444" v="1795" actId="478"/>
          <ac:grpSpMkLst>
            <pc:docMk/>
            <pc:sldMk cId="3206167815" sldId="420"/>
            <ac:grpSpMk id="27" creationId="{F2248311-217D-9AAA-656F-FBE8F4B39980}"/>
          </ac:grpSpMkLst>
        </pc:grpChg>
      </pc:sldChg>
      <pc:sldChg chg="addSp delSp modSp mod">
        <pc:chgData name="Élyse Bolduc" userId="ed6222db-4b41-4fc8-8cab-0923c08fa00f" providerId="ADAL" clId="{29C7CEEE-FC7E-497A-85B9-2C056DF0E025}" dt="2026-08-13T15:12:46.481" v="1052" actId="20577"/>
        <pc:sldMkLst>
          <pc:docMk/>
          <pc:sldMk cId="2978951547" sldId="422"/>
        </pc:sldMkLst>
        <pc:spChg chg="mod">
          <ac:chgData name="Élyse Bolduc" userId="ed6222db-4b41-4fc8-8cab-0923c08fa00f" providerId="ADAL" clId="{29C7CEEE-FC7E-497A-85B9-2C056DF0E025}" dt="2026-08-13T15:12:46.481" v="1052" actId="20577"/>
          <ac:spMkLst>
            <pc:docMk/>
            <pc:sldMk cId="2978951547" sldId="422"/>
            <ac:spMk id="12" creationId="{85136FCC-31C7-B8E4-883E-D2CB08424796}"/>
          </ac:spMkLst>
        </pc:spChg>
        <pc:spChg chg="mod">
          <ac:chgData name="Élyse Bolduc" userId="ed6222db-4b41-4fc8-8cab-0923c08fa00f" providerId="ADAL" clId="{29C7CEEE-FC7E-497A-85B9-2C056DF0E025}" dt="2026-07-31T15:08:40.692" v="196" actId="14100"/>
          <ac:spMkLst>
            <pc:docMk/>
            <pc:sldMk cId="2978951547" sldId="422"/>
            <ac:spMk id="22" creationId="{9FB3A099-2F77-D4F4-B127-1D3B4ED108F2}"/>
          </ac:spMkLst>
        </pc:spChg>
        <pc:spChg chg="mod">
          <ac:chgData name="Élyse Bolduc" userId="ed6222db-4b41-4fc8-8cab-0923c08fa00f" providerId="ADAL" clId="{29C7CEEE-FC7E-497A-85B9-2C056DF0E025}" dt="2026-07-31T15:10:02.934" v="224" actId="1036"/>
          <ac:spMkLst>
            <pc:docMk/>
            <pc:sldMk cId="2978951547" sldId="422"/>
            <ac:spMk id="23" creationId="{3EB52A52-8227-4342-3E66-C9446926A548}"/>
          </ac:spMkLst>
        </pc:spChg>
        <pc:spChg chg="mod">
          <ac:chgData name="Élyse Bolduc" userId="ed6222db-4b41-4fc8-8cab-0923c08fa00f" providerId="ADAL" clId="{29C7CEEE-FC7E-497A-85B9-2C056DF0E025}" dt="2026-07-31T15:09:24.813" v="205" actId="1076"/>
          <ac:spMkLst>
            <pc:docMk/>
            <pc:sldMk cId="2978951547" sldId="422"/>
            <ac:spMk id="97" creationId="{5AEB06C4-2BDA-9B10-D0F3-CC2A5CA4A479}"/>
          </ac:spMkLst>
        </pc:spChg>
        <pc:spChg chg="mod">
          <ac:chgData name="Élyse Bolduc" userId="ed6222db-4b41-4fc8-8cab-0923c08fa00f" providerId="ADAL" clId="{29C7CEEE-FC7E-497A-85B9-2C056DF0E025}" dt="2026-07-31T15:09:37.288" v="220" actId="1036"/>
          <ac:spMkLst>
            <pc:docMk/>
            <pc:sldMk cId="2978951547" sldId="422"/>
            <ac:spMk id="98" creationId="{FE78E061-DAB2-FFEE-F743-C30C2F1EEBF4}"/>
          </ac:spMkLst>
        </pc:spChg>
        <pc:spChg chg="mod">
          <ac:chgData name="Élyse Bolduc" userId="ed6222db-4b41-4fc8-8cab-0923c08fa00f" providerId="ADAL" clId="{29C7CEEE-FC7E-497A-85B9-2C056DF0E025}" dt="2026-07-31T15:09:13.944" v="204" actId="14100"/>
          <ac:spMkLst>
            <pc:docMk/>
            <pc:sldMk cId="2978951547" sldId="422"/>
            <ac:spMk id="100" creationId="{2FC8AF3C-A23D-2E05-FA26-0A2E947A1662}"/>
          </ac:spMkLst>
        </pc:spChg>
      </pc:sldChg>
      <pc:sldChg chg="modSp mod">
        <pc:chgData name="Élyse Bolduc" userId="ed6222db-4b41-4fc8-8cab-0923c08fa00f" providerId="ADAL" clId="{29C7CEEE-FC7E-497A-85B9-2C056DF0E025}" dt="2026-08-13T15:23:27.617" v="1150" actId="20577"/>
        <pc:sldMkLst>
          <pc:docMk/>
          <pc:sldMk cId="1394395828" sldId="425"/>
        </pc:sldMkLst>
        <pc:spChg chg="mod">
          <ac:chgData name="Élyse Bolduc" userId="ed6222db-4b41-4fc8-8cab-0923c08fa00f" providerId="ADAL" clId="{29C7CEEE-FC7E-497A-85B9-2C056DF0E025}" dt="2026-08-13T15:23:27.617" v="1150" actId="20577"/>
          <ac:spMkLst>
            <pc:docMk/>
            <pc:sldMk cId="1394395828" sldId="425"/>
            <ac:spMk id="4" creationId="{52CC6F2D-B4B7-ABFE-8C09-62F67D69858B}"/>
          </ac:spMkLst>
        </pc:spChg>
        <pc:spChg chg="mod">
          <ac:chgData name="Élyse Bolduc" userId="ed6222db-4b41-4fc8-8cab-0923c08fa00f" providerId="ADAL" clId="{29C7CEEE-FC7E-497A-85B9-2C056DF0E025}" dt="2026-08-12T19:00:06.585" v="940" actId="20577"/>
          <ac:spMkLst>
            <pc:docMk/>
            <pc:sldMk cId="1394395828" sldId="425"/>
            <ac:spMk id="181" creationId="{BF9C157E-7A19-0BA8-D043-42B610B4F4A8}"/>
          </ac:spMkLst>
        </pc:spChg>
      </pc:sldChg>
      <pc:sldChg chg="addSp delSp modSp mod delAnim modAnim modCm modNotesTx">
        <pc:chgData name="Élyse Bolduc" userId="ed6222db-4b41-4fc8-8cab-0923c08fa00f" providerId="ADAL" clId="{29C7CEEE-FC7E-497A-85B9-2C056DF0E025}" dt="2026-08-17T16:09:01.974" v="1794" actId="478"/>
        <pc:sldMkLst>
          <pc:docMk/>
          <pc:sldMk cId="3860926345" sldId="426"/>
        </pc:sldMkLst>
        <pc:spChg chg="add mod">
          <ac:chgData name="Élyse Bolduc" userId="ed6222db-4b41-4fc8-8cab-0923c08fa00f" providerId="ADAL" clId="{29C7CEEE-FC7E-497A-85B9-2C056DF0E025}" dt="2026-08-17T14:50:20.049" v="1281" actId="2085"/>
          <ac:spMkLst>
            <pc:docMk/>
            <pc:sldMk cId="3860926345" sldId="426"/>
            <ac:spMk id="7" creationId="{B217A1F2-54C5-CA86-5001-50791DFAB975}"/>
          </ac:spMkLst>
        </pc:spChg>
        <pc:spChg chg="add del mod">
          <ac:chgData name="Élyse Bolduc" userId="ed6222db-4b41-4fc8-8cab-0923c08fa00f" providerId="ADAL" clId="{29C7CEEE-FC7E-497A-85B9-2C056DF0E025}" dt="2026-08-17T14:51:25.799" v="1284" actId="478"/>
          <ac:spMkLst>
            <pc:docMk/>
            <pc:sldMk cId="3860926345" sldId="426"/>
            <ac:spMk id="9" creationId="{AB6F2DBA-DE26-F65D-BE8F-DFF2D1DC71BB}"/>
          </ac:spMkLst>
        </pc:spChg>
        <pc:spChg chg="add del">
          <ac:chgData name="Élyse Bolduc" userId="ed6222db-4b41-4fc8-8cab-0923c08fa00f" providerId="ADAL" clId="{29C7CEEE-FC7E-497A-85B9-2C056DF0E025}" dt="2026-08-17T16:09:01.974" v="1794" actId="478"/>
          <ac:spMkLst>
            <pc:docMk/>
            <pc:sldMk cId="3860926345" sldId="426"/>
            <ac:spMk id="11" creationId="{C0BA97DB-6CDF-C7C5-7086-60729AE1B049}"/>
          </ac:spMkLst>
        </pc:spChg>
        <pc:spChg chg="add del">
          <ac:chgData name="Élyse Bolduc" userId="ed6222db-4b41-4fc8-8cab-0923c08fa00f" providerId="ADAL" clId="{29C7CEEE-FC7E-497A-85B9-2C056DF0E025}" dt="2026-08-17T16:09:01.974" v="1794" actId="478"/>
          <ac:spMkLst>
            <pc:docMk/>
            <pc:sldMk cId="3860926345" sldId="426"/>
            <ac:spMk id="13" creationId="{F6B71927-F6A1-A888-8FDC-66AD72A071EB}"/>
          </ac:spMkLst>
        </pc:spChg>
        <pc:spChg chg="mod">
          <ac:chgData name="Élyse Bolduc" userId="ed6222db-4b41-4fc8-8cab-0923c08fa00f" providerId="ADAL" clId="{29C7CEEE-FC7E-497A-85B9-2C056DF0E025}" dt="2026-08-17T14:47:18.354" v="1267" actId="1035"/>
          <ac:spMkLst>
            <pc:docMk/>
            <pc:sldMk cId="3860926345" sldId="426"/>
            <ac:spMk id="16" creationId="{D6F9810F-08B2-504F-D34A-0129775A5086}"/>
          </ac:spMkLst>
        </pc:spChg>
        <pc:spChg chg="add mod">
          <ac:chgData name="Élyse Bolduc" userId="ed6222db-4b41-4fc8-8cab-0923c08fa00f" providerId="ADAL" clId="{29C7CEEE-FC7E-497A-85B9-2C056DF0E025}" dt="2026-08-17T14:52:38.883" v="1292" actId="1036"/>
          <ac:spMkLst>
            <pc:docMk/>
            <pc:sldMk cId="3860926345" sldId="426"/>
            <ac:spMk id="38" creationId="{66A3C250-EE45-9E9A-818A-652A3FF5748F}"/>
          </ac:spMkLst>
        </pc:spChg>
        <pc:spChg chg="add mod">
          <ac:chgData name="Élyse Bolduc" userId="ed6222db-4b41-4fc8-8cab-0923c08fa00f" providerId="ADAL" clId="{29C7CEEE-FC7E-497A-85B9-2C056DF0E025}" dt="2026-08-17T16:08:55.511" v="1793" actId="1037"/>
          <ac:spMkLst>
            <pc:docMk/>
            <pc:sldMk cId="3860926345" sldId="426"/>
            <ac:spMk id="39" creationId="{41581196-818E-4A32-AF35-2FC9A8752EED}"/>
          </ac:spMkLst>
        </pc:spChg>
        <pc:spChg chg="add mod">
          <ac:chgData name="Élyse Bolduc" userId="ed6222db-4b41-4fc8-8cab-0923c08fa00f" providerId="ADAL" clId="{29C7CEEE-FC7E-497A-85B9-2C056DF0E025}" dt="2026-08-17T16:08:55.511" v="1793" actId="1037"/>
          <ac:spMkLst>
            <pc:docMk/>
            <pc:sldMk cId="3860926345" sldId="426"/>
            <ac:spMk id="40" creationId="{BF31A664-5D5E-7BFB-F221-AC5C67E6C5FE}"/>
          </ac:spMkLst>
        </pc:spChg>
        <pc:spChg chg="add mod">
          <ac:chgData name="Élyse Bolduc" userId="ed6222db-4b41-4fc8-8cab-0923c08fa00f" providerId="ADAL" clId="{29C7CEEE-FC7E-497A-85B9-2C056DF0E025}" dt="2026-08-17T15:11:44.816" v="1345" actId="1037"/>
          <ac:spMkLst>
            <pc:docMk/>
            <pc:sldMk cId="3860926345" sldId="426"/>
            <ac:spMk id="41" creationId="{4292278F-F3FD-BDB0-7C85-DF5CC2BCF4EE}"/>
          </ac:spMkLst>
        </pc:spChg>
        <pc:spChg chg="add mod">
          <ac:chgData name="Élyse Bolduc" userId="ed6222db-4b41-4fc8-8cab-0923c08fa00f" providerId="ADAL" clId="{29C7CEEE-FC7E-497A-85B9-2C056DF0E025}" dt="2026-08-17T16:08:55.511" v="1793" actId="1037"/>
          <ac:spMkLst>
            <pc:docMk/>
            <pc:sldMk cId="3860926345" sldId="426"/>
            <ac:spMk id="44" creationId="{51D53457-EC7F-6C07-8C25-217012790DDE}"/>
          </ac:spMkLst>
        </pc:spChg>
        <pc:spChg chg="mod">
          <ac:chgData name="Élyse Bolduc" userId="ed6222db-4b41-4fc8-8cab-0923c08fa00f" providerId="ADAL" clId="{29C7CEEE-FC7E-497A-85B9-2C056DF0E025}" dt="2026-08-17T16:08:55.511" v="1793" actId="1037"/>
          <ac:spMkLst>
            <pc:docMk/>
            <pc:sldMk cId="3860926345" sldId="426"/>
            <ac:spMk id="45" creationId="{E4D95E33-1A50-B270-EC89-1FFB0C109034}"/>
          </ac:spMkLst>
        </pc:spChg>
        <pc:spChg chg="add mod">
          <ac:chgData name="Élyse Bolduc" userId="ed6222db-4b41-4fc8-8cab-0923c08fa00f" providerId="ADAL" clId="{29C7CEEE-FC7E-497A-85B9-2C056DF0E025}" dt="2026-08-17T16:08:55.511" v="1793" actId="1037"/>
          <ac:spMkLst>
            <pc:docMk/>
            <pc:sldMk cId="3860926345" sldId="426"/>
            <ac:spMk id="46" creationId="{3BC1053F-8059-9455-7531-524304BA8EF4}"/>
          </ac:spMkLst>
        </pc:spChg>
        <pc:spChg chg="add mod">
          <ac:chgData name="Élyse Bolduc" userId="ed6222db-4b41-4fc8-8cab-0923c08fa00f" providerId="ADAL" clId="{29C7CEEE-FC7E-497A-85B9-2C056DF0E025}" dt="2026-08-17T15:11:00.895" v="1317" actId="1035"/>
          <ac:spMkLst>
            <pc:docMk/>
            <pc:sldMk cId="3860926345" sldId="426"/>
            <ac:spMk id="47" creationId="{B37F463F-3227-47F3-E259-E36FA82EA72D}"/>
          </ac:spMkLst>
        </pc:spChg>
        <pc:spChg chg="mod">
          <ac:chgData name="Élyse Bolduc" userId="ed6222db-4b41-4fc8-8cab-0923c08fa00f" providerId="ADAL" clId="{29C7CEEE-FC7E-497A-85B9-2C056DF0E025}" dt="2026-08-17T16:08:55.511" v="1793" actId="1037"/>
          <ac:spMkLst>
            <pc:docMk/>
            <pc:sldMk cId="3860926345" sldId="426"/>
            <ac:spMk id="48" creationId="{F951B72D-1F28-CD78-FCB7-719BC8BD9861}"/>
          </ac:spMkLst>
        </pc:spChg>
        <pc:spChg chg="mod">
          <ac:chgData name="Élyse Bolduc" userId="ed6222db-4b41-4fc8-8cab-0923c08fa00f" providerId="ADAL" clId="{29C7CEEE-FC7E-497A-85B9-2C056DF0E025}" dt="2026-08-17T16:08:55.511" v="1793" actId="1037"/>
          <ac:spMkLst>
            <pc:docMk/>
            <pc:sldMk cId="3860926345" sldId="426"/>
            <ac:spMk id="49" creationId="{78EA09D9-80C1-AFBF-8B4B-8E3C525A2B4B}"/>
          </ac:spMkLst>
        </pc:spChg>
        <pc:spChg chg="mod">
          <ac:chgData name="Élyse Bolduc" userId="ed6222db-4b41-4fc8-8cab-0923c08fa00f" providerId="ADAL" clId="{29C7CEEE-FC7E-497A-85B9-2C056DF0E025}" dt="2026-08-17T15:11:28.639" v="1342" actId="1035"/>
          <ac:spMkLst>
            <pc:docMk/>
            <pc:sldMk cId="3860926345" sldId="426"/>
            <ac:spMk id="50" creationId="{C1D6A544-DF1C-51B1-8962-2B049D44F51F}"/>
          </ac:spMkLst>
        </pc:spChg>
        <pc:spChg chg="add del mod">
          <ac:chgData name="Élyse Bolduc" userId="ed6222db-4b41-4fc8-8cab-0923c08fa00f" providerId="ADAL" clId="{29C7CEEE-FC7E-497A-85B9-2C056DF0E025}" dt="2026-08-17T14:49:17.771" v="1272" actId="478"/>
          <ac:spMkLst>
            <pc:docMk/>
            <pc:sldMk cId="3860926345" sldId="426"/>
            <ac:spMk id="51" creationId="{3F15E02F-58A6-8A31-1C26-AA1EC4DA30AE}"/>
          </ac:spMkLst>
        </pc:spChg>
        <pc:spChg chg="mod">
          <ac:chgData name="Élyse Bolduc" userId="ed6222db-4b41-4fc8-8cab-0923c08fa00f" providerId="ADAL" clId="{29C7CEEE-FC7E-497A-85B9-2C056DF0E025}" dt="2026-08-17T16:08:55.511" v="1793" actId="1037"/>
          <ac:spMkLst>
            <pc:docMk/>
            <pc:sldMk cId="3860926345" sldId="426"/>
            <ac:spMk id="56" creationId="{10E44634-7751-7B97-4939-4577BFE6CBC9}"/>
          </ac:spMkLst>
        </pc:spChg>
        <pc:spChg chg="add mod">
          <ac:chgData name="Élyse Bolduc" userId="ed6222db-4b41-4fc8-8cab-0923c08fa00f" providerId="ADAL" clId="{29C7CEEE-FC7E-497A-85B9-2C056DF0E025}" dt="2026-08-17T16:08:55.511" v="1793" actId="1037"/>
          <ac:spMkLst>
            <pc:docMk/>
            <pc:sldMk cId="3860926345" sldId="426"/>
            <ac:spMk id="57" creationId="{06A9739E-15A2-A631-DA7F-BAE9823DFEA2}"/>
          </ac:spMkLst>
        </pc:spChg>
        <pc:spChg chg="mod">
          <ac:chgData name="Élyse Bolduc" userId="ed6222db-4b41-4fc8-8cab-0923c08fa00f" providerId="ADAL" clId="{29C7CEEE-FC7E-497A-85B9-2C056DF0E025}" dt="2026-08-17T16:08:55.511" v="1793" actId="1037"/>
          <ac:spMkLst>
            <pc:docMk/>
            <pc:sldMk cId="3860926345" sldId="426"/>
            <ac:spMk id="58" creationId="{D15556A8-AF86-BF15-BD40-6CC6D5166DB0}"/>
          </ac:spMkLst>
        </pc:spChg>
        <pc:picChg chg="add mod ord">
          <ac:chgData name="Élyse Bolduc" userId="ed6222db-4b41-4fc8-8cab-0923c08fa00f" providerId="ADAL" clId="{29C7CEEE-FC7E-497A-85B9-2C056DF0E025}" dt="2026-08-17T14:50:06.183" v="1278" actId="1076"/>
          <ac:picMkLst>
            <pc:docMk/>
            <pc:sldMk cId="3860926345" sldId="426"/>
            <ac:picMk id="3" creationId="{9AF0EA3A-AE3E-CD3C-366A-8B9FC3079D5E}"/>
          </ac:picMkLst>
        </pc:picChg>
        <pc:picChg chg="add del mod">
          <ac:chgData name="Élyse Bolduc" userId="ed6222db-4b41-4fc8-8cab-0923c08fa00f" providerId="ADAL" clId="{29C7CEEE-FC7E-497A-85B9-2C056DF0E025}" dt="2026-08-17T14:50:01.108" v="1276" actId="478"/>
          <ac:picMkLst>
            <pc:docMk/>
            <pc:sldMk cId="3860926345" sldId="426"/>
            <ac:picMk id="5" creationId="{E532A803-C508-E20B-D730-69B730AA76B9}"/>
          </ac:picMkLst>
        </pc:picChg>
        <pc:picChg chg="del mod">
          <ac:chgData name="Élyse Bolduc" userId="ed6222db-4b41-4fc8-8cab-0923c08fa00f" providerId="ADAL" clId="{29C7CEEE-FC7E-497A-85B9-2C056DF0E025}" dt="2026-08-17T14:49:09.740" v="1269" actId="478"/>
          <ac:picMkLst>
            <pc:docMk/>
            <pc:sldMk cId="3860926345" sldId="426"/>
            <ac:picMk id="32" creationId="{655974C7-84FC-00B7-85CB-4E6F5ED3A65D}"/>
          </ac:picMkLst>
        </pc:picChg>
        <pc:extLst>
          <p:ext xmlns:p="http://schemas.openxmlformats.org/presentationml/2006/main" uri="{D6D511B9-2390-475A-947B-AFAB55BFBCF1}">
            <pc226:cmChg xmlns:pc226="http://schemas.microsoft.com/office/powerpoint/2022/06/main/command" chg="mod">
              <pc226:chgData name="Élyse Bolduc" userId="ed6222db-4b41-4fc8-8cab-0923c08fa00f" providerId="ADAL" clId="{29C7CEEE-FC7E-497A-85B9-2C056DF0E025}" dt="2026-07-31T16:06:08.130" v="438" actId="20577"/>
              <pc2:cmMkLst xmlns:pc2="http://schemas.microsoft.com/office/powerpoint/2019/9/main/command">
                <pc:docMk/>
                <pc:sldMk cId="3860926345" sldId="426"/>
                <pc2:cmMk id="{9C4B5D41-7648-4BB5-B6A7-BF0EBB1B8EE9}"/>
              </pc2:cmMkLst>
            </pc226:cmChg>
            <pc226:cmChg xmlns:pc226="http://schemas.microsoft.com/office/powerpoint/2022/06/main/command" chg="mod">
              <pc226:chgData name="Élyse Bolduc" userId="ed6222db-4b41-4fc8-8cab-0923c08fa00f" providerId="ADAL" clId="{29C7CEEE-FC7E-497A-85B9-2C056DF0E025}" dt="2026-07-31T16:06:08.130" v="438" actId="20577"/>
              <pc2:cmMkLst xmlns:pc2="http://schemas.microsoft.com/office/powerpoint/2019/9/main/command">
                <pc:docMk/>
                <pc:sldMk cId="3860926345" sldId="426"/>
                <pc2:cmMk id="{CEBDA7E4-C474-4D12-92D2-01357CEB0E69}"/>
              </pc2:cmMkLst>
            </pc226:cmChg>
            <pc226:cmChg xmlns:pc226="http://schemas.microsoft.com/office/powerpoint/2022/06/main/command" chg="mod">
              <pc226:chgData name="Élyse Bolduc" userId="ed6222db-4b41-4fc8-8cab-0923c08fa00f" providerId="ADAL" clId="{29C7CEEE-FC7E-497A-85B9-2C056DF0E025}" dt="2026-07-31T16:06:08.130" v="438" actId="20577"/>
              <pc2:cmMkLst xmlns:pc2="http://schemas.microsoft.com/office/powerpoint/2019/9/main/command">
                <pc:docMk/>
                <pc:sldMk cId="3860926345" sldId="426"/>
                <pc2:cmMk id="{F46C77FB-1C0A-4BFB-AF38-FC22558084D0}"/>
              </pc2:cmMkLst>
            </pc226:cmChg>
          </p:ext>
        </pc:extLst>
      </pc:sldChg>
      <pc:sldChg chg="addSp delSp modSp mod modNotesTx">
        <pc:chgData name="Élyse Bolduc" userId="ed6222db-4b41-4fc8-8cab-0923c08fa00f" providerId="ADAL" clId="{29C7CEEE-FC7E-497A-85B9-2C056DF0E025}" dt="2026-08-18T12:09:11.803" v="1800" actId="478"/>
        <pc:sldMkLst>
          <pc:docMk/>
          <pc:sldMk cId="2091983904" sldId="427"/>
        </pc:sldMkLst>
        <pc:spChg chg="add mod">
          <ac:chgData name="Élyse Bolduc" userId="ed6222db-4b41-4fc8-8cab-0923c08fa00f" providerId="ADAL" clId="{29C7CEEE-FC7E-497A-85B9-2C056DF0E025}" dt="2026-08-17T16:08:11.279" v="1774" actId="1038"/>
          <ac:spMkLst>
            <pc:docMk/>
            <pc:sldMk cId="2091983904" sldId="427"/>
            <ac:spMk id="5" creationId="{B56BBFDE-1D38-B474-F17A-BF348E666A0E}"/>
          </ac:spMkLst>
        </pc:spChg>
        <pc:spChg chg="del mod ord">
          <ac:chgData name="Élyse Bolduc" userId="ed6222db-4b41-4fc8-8cab-0923c08fa00f" providerId="ADAL" clId="{29C7CEEE-FC7E-497A-85B9-2C056DF0E025}" dt="2026-08-18T12:09:11.803" v="1800" actId="478"/>
          <ac:spMkLst>
            <pc:docMk/>
            <pc:sldMk cId="2091983904" sldId="427"/>
            <ac:spMk id="6" creationId="{42026687-A9EF-D06C-8B22-6C5730F71900}"/>
          </ac:spMkLst>
        </pc:spChg>
        <pc:spChg chg="add mod">
          <ac:chgData name="Élyse Bolduc" userId="ed6222db-4b41-4fc8-8cab-0923c08fa00f" providerId="ADAL" clId="{29C7CEEE-FC7E-497A-85B9-2C056DF0E025}" dt="2026-08-17T16:08:11.279" v="1774" actId="1038"/>
          <ac:spMkLst>
            <pc:docMk/>
            <pc:sldMk cId="2091983904" sldId="427"/>
            <ac:spMk id="8" creationId="{7BC3B38D-800C-7C86-8364-1D904F46C2CA}"/>
          </ac:spMkLst>
        </pc:spChg>
        <pc:spChg chg="add mod ord">
          <ac:chgData name="Élyse Bolduc" userId="ed6222db-4b41-4fc8-8cab-0923c08fa00f" providerId="ADAL" clId="{29C7CEEE-FC7E-497A-85B9-2C056DF0E025}" dt="2026-08-17T16:08:11.279" v="1774" actId="1038"/>
          <ac:spMkLst>
            <pc:docMk/>
            <pc:sldMk cId="2091983904" sldId="427"/>
            <ac:spMk id="9" creationId="{7E92905F-F54E-4BF7-E1A0-7D7DA9BC8F2E}"/>
          </ac:spMkLst>
        </pc:spChg>
        <pc:spChg chg="add mod">
          <ac:chgData name="Élyse Bolduc" userId="ed6222db-4b41-4fc8-8cab-0923c08fa00f" providerId="ADAL" clId="{29C7CEEE-FC7E-497A-85B9-2C056DF0E025}" dt="2026-08-17T16:08:11.279" v="1774" actId="1038"/>
          <ac:spMkLst>
            <pc:docMk/>
            <pc:sldMk cId="2091983904" sldId="427"/>
            <ac:spMk id="10" creationId="{34731199-9E4F-D078-CBC3-91A8AC42C7CA}"/>
          </ac:spMkLst>
        </pc:spChg>
        <pc:spChg chg="mod">
          <ac:chgData name="Élyse Bolduc" userId="ed6222db-4b41-4fc8-8cab-0923c08fa00f" providerId="ADAL" clId="{29C7CEEE-FC7E-497A-85B9-2C056DF0E025}" dt="2026-08-17T16:08:11.279" v="1774" actId="1038"/>
          <ac:spMkLst>
            <pc:docMk/>
            <pc:sldMk cId="2091983904" sldId="427"/>
            <ac:spMk id="12" creationId="{3425193C-845F-9F54-3AD1-493E6E4188F9}"/>
          </ac:spMkLst>
        </pc:spChg>
        <pc:spChg chg="add del">
          <ac:chgData name="Élyse Bolduc" userId="ed6222db-4b41-4fc8-8cab-0923c08fa00f" providerId="ADAL" clId="{29C7CEEE-FC7E-497A-85B9-2C056DF0E025}" dt="2026-08-17T16:08:17.999" v="1775" actId="21"/>
          <ac:spMkLst>
            <pc:docMk/>
            <pc:sldMk cId="2091983904" sldId="427"/>
            <ac:spMk id="13" creationId="{2F9F869D-07A9-4821-840F-54EB9388BF62}"/>
          </ac:spMkLst>
        </pc:spChg>
        <pc:spChg chg="add mod">
          <ac:chgData name="Élyse Bolduc" userId="ed6222db-4b41-4fc8-8cab-0923c08fa00f" providerId="ADAL" clId="{29C7CEEE-FC7E-497A-85B9-2C056DF0E025}" dt="2026-08-17T16:08:11.279" v="1774" actId="1038"/>
          <ac:spMkLst>
            <pc:docMk/>
            <pc:sldMk cId="2091983904" sldId="427"/>
            <ac:spMk id="14" creationId="{976D9212-5955-2A44-A1A4-F797CB643B14}"/>
          </ac:spMkLst>
        </pc:spChg>
        <pc:spChg chg="mod">
          <ac:chgData name="Élyse Bolduc" userId="ed6222db-4b41-4fc8-8cab-0923c08fa00f" providerId="ADAL" clId="{29C7CEEE-FC7E-497A-85B9-2C056DF0E025}" dt="2026-08-17T16:08:11.279" v="1774" actId="1038"/>
          <ac:spMkLst>
            <pc:docMk/>
            <pc:sldMk cId="2091983904" sldId="427"/>
            <ac:spMk id="16" creationId="{1F049C8E-0834-7FD6-F97D-CE368678325C}"/>
          </ac:spMkLst>
        </pc:spChg>
        <pc:spChg chg="add del">
          <ac:chgData name="Élyse Bolduc" userId="ed6222db-4b41-4fc8-8cab-0923c08fa00f" providerId="ADAL" clId="{29C7CEEE-FC7E-497A-85B9-2C056DF0E025}" dt="2026-08-17T16:08:17.999" v="1775" actId="21"/>
          <ac:spMkLst>
            <pc:docMk/>
            <pc:sldMk cId="2091983904" sldId="427"/>
            <ac:spMk id="17" creationId="{1F7A1EB7-EAA3-B761-B956-02A2741C88F6}"/>
          </ac:spMkLst>
        </pc:spChg>
        <pc:spChg chg="add mod">
          <ac:chgData name="Élyse Bolduc" userId="ed6222db-4b41-4fc8-8cab-0923c08fa00f" providerId="ADAL" clId="{29C7CEEE-FC7E-497A-85B9-2C056DF0E025}" dt="2026-08-17T16:08:11.279" v="1774" actId="1038"/>
          <ac:spMkLst>
            <pc:docMk/>
            <pc:sldMk cId="2091983904" sldId="427"/>
            <ac:spMk id="18" creationId="{CE70C537-26EC-4219-C74D-C8BE910350B1}"/>
          </ac:spMkLst>
        </pc:spChg>
        <pc:spChg chg="del mod">
          <ac:chgData name="Élyse Bolduc" userId="ed6222db-4b41-4fc8-8cab-0923c08fa00f" providerId="ADAL" clId="{29C7CEEE-FC7E-497A-85B9-2C056DF0E025}" dt="2026-08-17T15:19:14.281" v="1520" actId="478"/>
          <ac:spMkLst>
            <pc:docMk/>
            <pc:sldMk cId="2091983904" sldId="427"/>
            <ac:spMk id="20" creationId="{A52D0F1B-CA4E-36E3-F3FD-68B53D40FD76}"/>
          </ac:spMkLst>
        </pc:spChg>
        <pc:spChg chg="del mod">
          <ac:chgData name="Élyse Bolduc" userId="ed6222db-4b41-4fc8-8cab-0923c08fa00f" providerId="ADAL" clId="{29C7CEEE-FC7E-497A-85B9-2C056DF0E025}" dt="2026-08-17T15:19:14.281" v="1520" actId="478"/>
          <ac:spMkLst>
            <pc:docMk/>
            <pc:sldMk cId="2091983904" sldId="427"/>
            <ac:spMk id="22" creationId="{D491C9E8-E6FB-7E31-F43E-E7C93E9C0C15}"/>
          </ac:spMkLst>
        </pc:spChg>
        <pc:spChg chg="add del mod">
          <ac:chgData name="Élyse Bolduc" userId="ed6222db-4b41-4fc8-8cab-0923c08fa00f" providerId="ADAL" clId="{29C7CEEE-FC7E-497A-85B9-2C056DF0E025}" dt="2026-08-17T15:13:06.304" v="1406" actId="478"/>
          <ac:spMkLst>
            <pc:docMk/>
            <pc:sldMk cId="2091983904" sldId="427"/>
            <ac:spMk id="32" creationId="{BA1E1089-484C-B3F7-C77D-3028A9A42C11}"/>
          </ac:spMkLst>
        </pc:spChg>
        <pc:picChg chg="del mod">
          <ac:chgData name="Élyse Bolduc" userId="ed6222db-4b41-4fc8-8cab-0923c08fa00f" providerId="ADAL" clId="{29C7CEEE-FC7E-497A-85B9-2C056DF0E025}" dt="2026-08-17T15:12:50.831" v="1402" actId="478"/>
          <ac:picMkLst>
            <pc:docMk/>
            <pc:sldMk cId="2091983904" sldId="427"/>
            <ac:picMk id="3" creationId="{4BF3B18C-B2E1-76B0-4315-58820E927C0D}"/>
          </ac:picMkLst>
        </pc:picChg>
        <pc:picChg chg="add mod ord">
          <ac:chgData name="Élyse Bolduc" userId="ed6222db-4b41-4fc8-8cab-0923c08fa00f" providerId="ADAL" clId="{29C7CEEE-FC7E-497A-85B9-2C056DF0E025}" dt="2026-08-17T16:08:11.279" v="1774" actId="1038"/>
          <ac:picMkLst>
            <pc:docMk/>
            <pc:sldMk cId="2091983904" sldId="427"/>
            <ac:picMk id="4" creationId="{4E885AC7-0D90-132A-EC25-6DB63C2323A4}"/>
          </ac:picMkLst>
        </pc:picChg>
      </pc:sldChg>
      <pc:sldChg chg="addSp delSp modSp mod modNotesTx">
        <pc:chgData name="Élyse Bolduc" userId="ed6222db-4b41-4fc8-8cab-0923c08fa00f" providerId="ADAL" clId="{29C7CEEE-FC7E-497A-85B9-2C056DF0E025}" dt="2026-08-18T12:09:29.105" v="1802" actId="478"/>
        <pc:sldMkLst>
          <pc:docMk/>
          <pc:sldMk cId="1183934298" sldId="428"/>
        </pc:sldMkLst>
        <pc:spChg chg="add mod">
          <ac:chgData name="Élyse Bolduc" userId="ed6222db-4b41-4fc8-8cab-0923c08fa00f" providerId="ADAL" clId="{29C7CEEE-FC7E-497A-85B9-2C056DF0E025}" dt="2026-08-17T16:07:32.193" v="1746" actId="1035"/>
          <ac:spMkLst>
            <pc:docMk/>
            <pc:sldMk cId="1183934298" sldId="428"/>
            <ac:spMk id="5" creationId="{478D9A4A-515C-39A0-1B37-AB198030B047}"/>
          </ac:spMkLst>
        </pc:spChg>
        <pc:spChg chg="mod ord">
          <ac:chgData name="Élyse Bolduc" userId="ed6222db-4b41-4fc8-8cab-0923c08fa00f" providerId="ADAL" clId="{29C7CEEE-FC7E-497A-85B9-2C056DF0E025}" dt="2026-08-17T16:07:11.260" v="1722" actId="167"/>
          <ac:spMkLst>
            <pc:docMk/>
            <pc:sldMk cId="1183934298" sldId="428"/>
            <ac:spMk id="7" creationId="{77190965-16AD-93B8-E038-B630C056EF9C}"/>
          </ac:spMkLst>
        </pc:spChg>
        <pc:spChg chg="mod">
          <ac:chgData name="Élyse Bolduc" userId="ed6222db-4b41-4fc8-8cab-0923c08fa00f" providerId="ADAL" clId="{29C7CEEE-FC7E-497A-85B9-2C056DF0E025}" dt="2026-08-17T16:07:32.193" v="1746" actId="1035"/>
          <ac:spMkLst>
            <pc:docMk/>
            <pc:sldMk cId="1183934298" sldId="428"/>
            <ac:spMk id="8" creationId="{160A46B9-7978-4DD9-4DFF-60833E574CEC}"/>
          </ac:spMkLst>
        </pc:spChg>
        <pc:spChg chg="add mod ord">
          <ac:chgData name="Élyse Bolduc" userId="ed6222db-4b41-4fc8-8cab-0923c08fa00f" providerId="ADAL" clId="{29C7CEEE-FC7E-497A-85B9-2C056DF0E025}" dt="2026-08-17T16:07:32.193" v="1746" actId="1035"/>
          <ac:spMkLst>
            <pc:docMk/>
            <pc:sldMk cId="1183934298" sldId="428"/>
            <ac:spMk id="9" creationId="{B799145F-380A-DDE5-132A-5F0C21552B57}"/>
          </ac:spMkLst>
        </pc:spChg>
        <pc:spChg chg="del ord">
          <ac:chgData name="Élyse Bolduc" userId="ed6222db-4b41-4fc8-8cab-0923c08fa00f" providerId="ADAL" clId="{29C7CEEE-FC7E-497A-85B9-2C056DF0E025}" dt="2026-08-18T12:09:29.105" v="1802" actId="478"/>
          <ac:spMkLst>
            <pc:docMk/>
            <pc:sldMk cId="1183934298" sldId="428"/>
            <ac:spMk id="10" creationId="{802F3AD1-E9FC-0928-AF1D-C5D882E67B3A}"/>
          </ac:spMkLst>
        </pc:spChg>
        <pc:spChg chg="mod">
          <ac:chgData name="Élyse Bolduc" userId="ed6222db-4b41-4fc8-8cab-0923c08fa00f" providerId="ADAL" clId="{29C7CEEE-FC7E-497A-85B9-2C056DF0E025}" dt="2026-08-17T16:07:32.193" v="1746" actId="1035"/>
          <ac:spMkLst>
            <pc:docMk/>
            <pc:sldMk cId="1183934298" sldId="428"/>
            <ac:spMk id="11" creationId="{153C14CD-B9B5-A07A-BB41-D23FF2E011C4}"/>
          </ac:spMkLst>
        </pc:spChg>
        <pc:spChg chg="add mod">
          <ac:chgData name="Élyse Bolduc" userId="ed6222db-4b41-4fc8-8cab-0923c08fa00f" providerId="ADAL" clId="{29C7CEEE-FC7E-497A-85B9-2C056DF0E025}" dt="2026-08-17T16:07:32.193" v="1746" actId="1035"/>
          <ac:spMkLst>
            <pc:docMk/>
            <pc:sldMk cId="1183934298" sldId="428"/>
            <ac:spMk id="13" creationId="{0E7E8F27-DC29-F516-B65D-6CB7D58C1AA0}"/>
          </ac:spMkLst>
        </pc:spChg>
        <pc:spChg chg="add del">
          <ac:chgData name="Élyse Bolduc" userId="ed6222db-4b41-4fc8-8cab-0923c08fa00f" providerId="ADAL" clId="{29C7CEEE-FC7E-497A-85B9-2C056DF0E025}" dt="2026-08-17T16:07:37.468" v="1747" actId="21"/>
          <ac:spMkLst>
            <pc:docMk/>
            <pc:sldMk cId="1183934298" sldId="428"/>
            <ac:spMk id="14" creationId="{CE0ADF4D-12EA-4098-6849-6AA8C9044B72}"/>
          </ac:spMkLst>
        </pc:spChg>
        <pc:spChg chg="mod">
          <ac:chgData name="Élyse Bolduc" userId="ed6222db-4b41-4fc8-8cab-0923c08fa00f" providerId="ADAL" clId="{29C7CEEE-FC7E-497A-85B9-2C056DF0E025}" dt="2026-08-17T16:07:32.193" v="1746" actId="1035"/>
          <ac:spMkLst>
            <pc:docMk/>
            <pc:sldMk cId="1183934298" sldId="428"/>
            <ac:spMk id="15" creationId="{49C51440-F3AF-957F-B9C4-06C3B740147B}"/>
          </ac:spMkLst>
        </pc:spChg>
        <pc:spChg chg="add mod">
          <ac:chgData name="Élyse Bolduc" userId="ed6222db-4b41-4fc8-8cab-0923c08fa00f" providerId="ADAL" clId="{29C7CEEE-FC7E-497A-85B9-2C056DF0E025}" dt="2026-08-17T16:07:32.193" v="1746" actId="1035"/>
          <ac:spMkLst>
            <pc:docMk/>
            <pc:sldMk cId="1183934298" sldId="428"/>
            <ac:spMk id="17" creationId="{081CDB7D-9087-B328-18FF-EC6894C23BA9}"/>
          </ac:spMkLst>
        </pc:spChg>
        <pc:spChg chg="add del">
          <ac:chgData name="Élyse Bolduc" userId="ed6222db-4b41-4fc8-8cab-0923c08fa00f" providerId="ADAL" clId="{29C7CEEE-FC7E-497A-85B9-2C056DF0E025}" dt="2026-08-17T16:07:37.468" v="1747" actId="21"/>
          <ac:spMkLst>
            <pc:docMk/>
            <pc:sldMk cId="1183934298" sldId="428"/>
            <ac:spMk id="18" creationId="{429C61F6-8B70-B3BC-9077-DE94279AC435}"/>
          </ac:spMkLst>
        </pc:spChg>
        <pc:spChg chg="add del mod">
          <ac:chgData name="Élyse Bolduc" userId="ed6222db-4b41-4fc8-8cab-0923c08fa00f" providerId="ADAL" clId="{29C7CEEE-FC7E-497A-85B9-2C056DF0E025}" dt="2026-08-17T15:22:04.069" v="1528" actId="478"/>
          <ac:spMkLst>
            <pc:docMk/>
            <pc:sldMk cId="1183934298" sldId="428"/>
            <ac:spMk id="19" creationId="{7A9AD699-A4FE-7085-0EF6-1A8A6E4E22E3}"/>
          </ac:spMkLst>
        </pc:spChg>
        <pc:spChg chg="add del mod">
          <ac:chgData name="Élyse Bolduc" userId="ed6222db-4b41-4fc8-8cab-0923c08fa00f" providerId="ADAL" clId="{29C7CEEE-FC7E-497A-85B9-2C056DF0E025}" dt="2026-08-17T15:22:04.069" v="1528" actId="478"/>
          <ac:spMkLst>
            <pc:docMk/>
            <pc:sldMk cId="1183934298" sldId="428"/>
            <ac:spMk id="21" creationId="{F7B0EC7B-4FE7-873A-3876-5626182DFCCC}"/>
          </ac:spMkLst>
        </pc:spChg>
        <pc:spChg chg="add del mod">
          <ac:chgData name="Élyse Bolduc" userId="ed6222db-4b41-4fc8-8cab-0923c08fa00f" providerId="ADAL" clId="{29C7CEEE-FC7E-497A-85B9-2C056DF0E025}" dt="2026-08-17T15:22:04.069" v="1528" actId="478"/>
          <ac:spMkLst>
            <pc:docMk/>
            <pc:sldMk cId="1183934298" sldId="428"/>
            <ac:spMk id="23" creationId="{B3EA13D0-0C92-5705-974B-835D935A597B}"/>
          </ac:spMkLst>
        </pc:spChg>
        <pc:spChg chg="del mod">
          <ac:chgData name="Élyse Bolduc" userId="ed6222db-4b41-4fc8-8cab-0923c08fa00f" providerId="ADAL" clId="{29C7CEEE-FC7E-497A-85B9-2C056DF0E025}" dt="2026-08-17T15:22:04.069" v="1528" actId="478"/>
          <ac:spMkLst>
            <pc:docMk/>
            <pc:sldMk cId="1183934298" sldId="428"/>
            <ac:spMk id="25" creationId="{505862A4-8000-55BC-FD8B-386D0732C085}"/>
          </ac:spMkLst>
        </pc:spChg>
        <pc:spChg chg="del mod">
          <ac:chgData name="Élyse Bolduc" userId="ed6222db-4b41-4fc8-8cab-0923c08fa00f" providerId="ADAL" clId="{29C7CEEE-FC7E-497A-85B9-2C056DF0E025}" dt="2026-08-17T15:22:04.069" v="1528" actId="478"/>
          <ac:spMkLst>
            <pc:docMk/>
            <pc:sldMk cId="1183934298" sldId="428"/>
            <ac:spMk id="27" creationId="{405B85D7-6326-A666-6D48-40BF34F7D9E4}"/>
          </ac:spMkLst>
        </pc:spChg>
        <pc:spChg chg="add del mod">
          <ac:chgData name="Élyse Bolduc" userId="ed6222db-4b41-4fc8-8cab-0923c08fa00f" providerId="ADAL" clId="{29C7CEEE-FC7E-497A-85B9-2C056DF0E025}" dt="2026-08-17T15:15:21.825" v="1442" actId="478"/>
          <ac:spMkLst>
            <pc:docMk/>
            <pc:sldMk cId="1183934298" sldId="428"/>
            <ac:spMk id="44" creationId="{895BE060-7FB4-E053-6ECE-216F43C1043B}"/>
          </ac:spMkLst>
        </pc:spChg>
        <pc:picChg chg="del">
          <ac:chgData name="Élyse Bolduc" userId="ed6222db-4b41-4fc8-8cab-0923c08fa00f" providerId="ADAL" clId="{29C7CEEE-FC7E-497A-85B9-2C056DF0E025}" dt="2026-08-17T15:15:11.831" v="1440" actId="478"/>
          <ac:picMkLst>
            <pc:docMk/>
            <pc:sldMk cId="1183934298" sldId="428"/>
            <ac:picMk id="3" creationId="{BEC3A61D-0730-8C1F-0A12-76B3ED13BA02}"/>
          </ac:picMkLst>
        </pc:picChg>
        <pc:picChg chg="add mod ord">
          <ac:chgData name="Élyse Bolduc" userId="ed6222db-4b41-4fc8-8cab-0923c08fa00f" providerId="ADAL" clId="{29C7CEEE-FC7E-497A-85B9-2C056DF0E025}" dt="2026-08-17T16:07:32.193" v="1746" actId="1035"/>
          <ac:picMkLst>
            <pc:docMk/>
            <pc:sldMk cId="1183934298" sldId="428"/>
            <ac:picMk id="4" creationId="{1BF6BF40-D2C2-3D86-B635-F36F31135A36}"/>
          </ac:picMkLst>
        </pc:picChg>
      </pc:sldChg>
      <pc:sldChg chg="addSp delSp modSp mod modNotesTx">
        <pc:chgData name="Élyse Bolduc" userId="ed6222db-4b41-4fc8-8cab-0923c08fa00f" providerId="ADAL" clId="{29C7CEEE-FC7E-497A-85B9-2C056DF0E025}" dt="2026-08-18T12:09:44.021" v="1804" actId="478"/>
        <pc:sldMkLst>
          <pc:docMk/>
          <pc:sldMk cId="90997929" sldId="429"/>
        </pc:sldMkLst>
        <pc:spChg chg="mod ord">
          <ac:chgData name="Élyse Bolduc" userId="ed6222db-4b41-4fc8-8cab-0923c08fa00f" providerId="ADAL" clId="{29C7CEEE-FC7E-497A-85B9-2C056DF0E025}" dt="2026-08-17T16:05:21.128" v="1698" actId="167"/>
          <ac:spMkLst>
            <pc:docMk/>
            <pc:sldMk cId="90997929" sldId="429"/>
            <ac:spMk id="4" creationId="{EBB17330-609C-8442-794E-4B417FD9DE7F}"/>
          </ac:spMkLst>
        </pc:spChg>
        <pc:spChg chg="add mod">
          <ac:chgData name="Élyse Bolduc" userId="ed6222db-4b41-4fc8-8cab-0923c08fa00f" providerId="ADAL" clId="{29C7CEEE-FC7E-497A-85B9-2C056DF0E025}" dt="2026-08-17T16:05:50.756" v="1707" actId="1038"/>
          <ac:spMkLst>
            <pc:docMk/>
            <pc:sldMk cId="90997929" sldId="429"/>
            <ac:spMk id="6" creationId="{5062815F-DBAD-EE50-632E-054034436CBC}"/>
          </ac:spMkLst>
        </pc:spChg>
        <pc:spChg chg="mod">
          <ac:chgData name="Élyse Bolduc" userId="ed6222db-4b41-4fc8-8cab-0923c08fa00f" providerId="ADAL" clId="{29C7CEEE-FC7E-497A-85B9-2C056DF0E025}" dt="2026-08-17T16:05:50.756" v="1707" actId="1038"/>
          <ac:spMkLst>
            <pc:docMk/>
            <pc:sldMk cId="90997929" sldId="429"/>
            <ac:spMk id="8" creationId="{E33D509F-00B1-D6AA-8DFB-4D535961FE68}"/>
          </ac:spMkLst>
        </pc:spChg>
        <pc:spChg chg="add mod">
          <ac:chgData name="Élyse Bolduc" userId="ed6222db-4b41-4fc8-8cab-0923c08fa00f" providerId="ADAL" clId="{29C7CEEE-FC7E-497A-85B9-2C056DF0E025}" dt="2026-08-17T16:05:50.756" v="1707" actId="1038"/>
          <ac:spMkLst>
            <pc:docMk/>
            <pc:sldMk cId="90997929" sldId="429"/>
            <ac:spMk id="9" creationId="{86DE028C-2864-69BB-FB92-ED998BA404B5}"/>
          </ac:spMkLst>
        </pc:spChg>
        <pc:spChg chg="mod">
          <ac:chgData name="Élyse Bolduc" userId="ed6222db-4b41-4fc8-8cab-0923c08fa00f" providerId="ADAL" clId="{29C7CEEE-FC7E-497A-85B9-2C056DF0E025}" dt="2026-08-17T16:05:50.756" v="1707" actId="1038"/>
          <ac:spMkLst>
            <pc:docMk/>
            <pc:sldMk cId="90997929" sldId="429"/>
            <ac:spMk id="10" creationId="{4D391816-E450-2CEE-0BC9-1634627E62C4}"/>
          </ac:spMkLst>
        </pc:spChg>
        <pc:spChg chg="add del">
          <ac:chgData name="Élyse Bolduc" userId="ed6222db-4b41-4fc8-8cab-0923c08fa00f" providerId="ADAL" clId="{29C7CEEE-FC7E-497A-85B9-2C056DF0E025}" dt="2026-08-17T16:06:57.238" v="1720" actId="478"/>
          <ac:spMkLst>
            <pc:docMk/>
            <pc:sldMk cId="90997929" sldId="429"/>
            <ac:spMk id="11" creationId="{9A10B2CA-F35E-0660-1BBB-A7D2881895CC}"/>
          </ac:spMkLst>
        </pc:spChg>
        <pc:spChg chg="del mod ord">
          <ac:chgData name="Élyse Bolduc" userId="ed6222db-4b41-4fc8-8cab-0923c08fa00f" providerId="ADAL" clId="{29C7CEEE-FC7E-497A-85B9-2C056DF0E025}" dt="2026-08-18T12:09:44.021" v="1804" actId="478"/>
          <ac:spMkLst>
            <pc:docMk/>
            <pc:sldMk cId="90997929" sldId="429"/>
            <ac:spMk id="12" creationId="{F07FA82B-8C5B-CFC6-E5ED-03DDB4C607AB}"/>
          </ac:spMkLst>
        </pc:spChg>
        <pc:spChg chg="add mod">
          <ac:chgData name="Élyse Bolduc" userId="ed6222db-4b41-4fc8-8cab-0923c08fa00f" providerId="ADAL" clId="{29C7CEEE-FC7E-497A-85B9-2C056DF0E025}" dt="2026-08-17T16:05:50.756" v="1707" actId="1038"/>
          <ac:spMkLst>
            <pc:docMk/>
            <pc:sldMk cId="90997929" sldId="429"/>
            <ac:spMk id="13" creationId="{E71009EA-B681-9B9F-1168-0B08E7DAD596}"/>
          </ac:spMkLst>
        </pc:spChg>
        <pc:spChg chg="add mod">
          <ac:chgData name="Élyse Bolduc" userId="ed6222db-4b41-4fc8-8cab-0923c08fa00f" providerId="ADAL" clId="{29C7CEEE-FC7E-497A-85B9-2C056DF0E025}" dt="2026-08-17T16:05:50.756" v="1707" actId="1038"/>
          <ac:spMkLst>
            <pc:docMk/>
            <pc:sldMk cId="90997929" sldId="429"/>
            <ac:spMk id="15" creationId="{4A167889-5DBE-C05D-4463-67C76B3C7A6F}"/>
          </ac:spMkLst>
        </pc:spChg>
        <pc:spChg chg="add del mod">
          <ac:chgData name="Élyse Bolduc" userId="ed6222db-4b41-4fc8-8cab-0923c08fa00f" providerId="ADAL" clId="{29C7CEEE-FC7E-497A-85B9-2C056DF0E025}" dt="2026-08-17T16:06:57.238" v="1720" actId="478"/>
          <ac:spMkLst>
            <pc:docMk/>
            <pc:sldMk cId="90997929" sldId="429"/>
            <ac:spMk id="16" creationId="{E3029225-03D4-542E-5AE0-8166C51FC88B}"/>
          </ac:spMkLst>
        </pc:spChg>
        <pc:spChg chg="mod">
          <ac:chgData name="Élyse Bolduc" userId="ed6222db-4b41-4fc8-8cab-0923c08fa00f" providerId="ADAL" clId="{29C7CEEE-FC7E-497A-85B9-2C056DF0E025}" dt="2026-08-17T16:05:50.756" v="1707" actId="1038"/>
          <ac:spMkLst>
            <pc:docMk/>
            <pc:sldMk cId="90997929" sldId="429"/>
            <ac:spMk id="17" creationId="{09311792-7BD3-DAF2-0B92-4014D1BAC771}"/>
          </ac:spMkLst>
        </pc:spChg>
        <pc:spChg chg="add mod">
          <ac:chgData name="Élyse Bolduc" userId="ed6222db-4b41-4fc8-8cab-0923c08fa00f" providerId="ADAL" clId="{29C7CEEE-FC7E-497A-85B9-2C056DF0E025}" dt="2026-08-17T16:05:50.756" v="1707" actId="1038"/>
          <ac:spMkLst>
            <pc:docMk/>
            <pc:sldMk cId="90997929" sldId="429"/>
            <ac:spMk id="19" creationId="{EEE45B33-593E-B0D9-414A-29A2C8A2BC99}"/>
          </ac:spMkLst>
        </pc:spChg>
        <pc:spChg chg="add del mod">
          <ac:chgData name="Élyse Bolduc" userId="ed6222db-4b41-4fc8-8cab-0923c08fa00f" providerId="ADAL" clId="{29C7CEEE-FC7E-497A-85B9-2C056DF0E025}" dt="2026-08-17T15:23:17.357" v="1537" actId="478"/>
          <ac:spMkLst>
            <pc:docMk/>
            <pc:sldMk cId="90997929" sldId="429"/>
            <ac:spMk id="21" creationId="{8D1D7968-89A3-17C0-744E-30D784751288}"/>
          </ac:spMkLst>
        </pc:spChg>
        <pc:spChg chg="add del mod">
          <ac:chgData name="Élyse Bolduc" userId="ed6222db-4b41-4fc8-8cab-0923c08fa00f" providerId="ADAL" clId="{29C7CEEE-FC7E-497A-85B9-2C056DF0E025}" dt="2026-08-17T15:23:17.357" v="1537" actId="478"/>
          <ac:spMkLst>
            <pc:docMk/>
            <pc:sldMk cId="90997929" sldId="429"/>
            <ac:spMk id="23" creationId="{FFF5BAB6-DE0E-8DA1-2F24-D378534575CB}"/>
          </ac:spMkLst>
        </pc:spChg>
        <pc:spChg chg="add del mod">
          <ac:chgData name="Élyse Bolduc" userId="ed6222db-4b41-4fc8-8cab-0923c08fa00f" providerId="ADAL" clId="{29C7CEEE-FC7E-497A-85B9-2C056DF0E025}" dt="2026-08-17T15:23:17.357" v="1537" actId="478"/>
          <ac:spMkLst>
            <pc:docMk/>
            <pc:sldMk cId="90997929" sldId="429"/>
            <ac:spMk id="25" creationId="{4BD4ED16-4837-7C08-6037-8E05B4F5CA0A}"/>
          </ac:spMkLst>
        </pc:spChg>
        <pc:spChg chg="add del mod">
          <ac:chgData name="Élyse Bolduc" userId="ed6222db-4b41-4fc8-8cab-0923c08fa00f" providerId="ADAL" clId="{29C7CEEE-FC7E-497A-85B9-2C056DF0E025}" dt="2026-08-17T15:23:17.357" v="1537" actId="478"/>
          <ac:spMkLst>
            <pc:docMk/>
            <pc:sldMk cId="90997929" sldId="429"/>
            <ac:spMk id="27" creationId="{88CDFC7B-0000-2E62-61B1-939800FC1EDC}"/>
          </ac:spMkLst>
        </pc:spChg>
        <pc:spChg chg="del">
          <ac:chgData name="Élyse Bolduc" userId="ed6222db-4b41-4fc8-8cab-0923c08fa00f" providerId="ADAL" clId="{29C7CEEE-FC7E-497A-85B9-2C056DF0E025}" dt="2026-08-17T15:23:17.357" v="1537" actId="478"/>
          <ac:spMkLst>
            <pc:docMk/>
            <pc:sldMk cId="90997929" sldId="429"/>
            <ac:spMk id="29" creationId="{21560696-8CAE-80BB-2E0E-FE99E9EBECF3}"/>
          </ac:spMkLst>
        </pc:spChg>
        <pc:spChg chg="del mod">
          <ac:chgData name="Élyse Bolduc" userId="ed6222db-4b41-4fc8-8cab-0923c08fa00f" providerId="ADAL" clId="{29C7CEEE-FC7E-497A-85B9-2C056DF0E025}" dt="2026-08-17T15:22:32.309" v="1532" actId="478"/>
          <ac:spMkLst>
            <pc:docMk/>
            <pc:sldMk cId="90997929" sldId="429"/>
            <ac:spMk id="47" creationId="{8EDF90C5-49CF-C16A-FE41-9568340988C1}"/>
          </ac:spMkLst>
        </pc:spChg>
        <pc:picChg chg="del">
          <ac:chgData name="Élyse Bolduc" userId="ed6222db-4b41-4fc8-8cab-0923c08fa00f" providerId="ADAL" clId="{29C7CEEE-FC7E-497A-85B9-2C056DF0E025}" dt="2026-08-17T15:22:29.820" v="1531" actId="478"/>
          <ac:picMkLst>
            <pc:docMk/>
            <pc:sldMk cId="90997929" sldId="429"/>
            <ac:picMk id="3" creationId="{7EB9EA61-BF2F-B087-DEDB-CE5EF8DB50BA}"/>
          </ac:picMkLst>
        </pc:picChg>
        <pc:picChg chg="add mod ord">
          <ac:chgData name="Élyse Bolduc" userId="ed6222db-4b41-4fc8-8cab-0923c08fa00f" providerId="ADAL" clId="{29C7CEEE-FC7E-497A-85B9-2C056DF0E025}" dt="2026-08-17T16:05:50.756" v="1707" actId="1038"/>
          <ac:picMkLst>
            <pc:docMk/>
            <pc:sldMk cId="90997929" sldId="429"/>
            <ac:picMk id="5" creationId="{43F909D8-2BF0-4881-8EDF-8218DE3E509E}"/>
          </ac:picMkLst>
        </pc:picChg>
      </pc:sldChg>
      <pc:sldChg chg="addSp delSp modSp mod modNotesTx">
        <pc:chgData name="Élyse Bolduc" userId="ed6222db-4b41-4fc8-8cab-0923c08fa00f" providerId="ADAL" clId="{29C7CEEE-FC7E-497A-85B9-2C056DF0E025}" dt="2026-08-18T12:10:02.571" v="1806" actId="478"/>
        <pc:sldMkLst>
          <pc:docMk/>
          <pc:sldMk cId="2202085795" sldId="430"/>
        </pc:sldMkLst>
        <pc:spChg chg="del mod ord">
          <ac:chgData name="Élyse Bolduc" userId="ed6222db-4b41-4fc8-8cab-0923c08fa00f" providerId="ADAL" clId="{29C7CEEE-FC7E-497A-85B9-2C056DF0E025}" dt="2026-08-18T12:10:02.571" v="1806" actId="478"/>
          <ac:spMkLst>
            <pc:docMk/>
            <pc:sldMk cId="2202085795" sldId="430"/>
            <ac:spMk id="4" creationId="{CEAF919C-81A4-0566-FA70-6AEA9125662A}"/>
          </ac:spMkLst>
        </pc:spChg>
        <pc:spChg chg="mod ord">
          <ac:chgData name="Élyse Bolduc" userId="ed6222db-4b41-4fc8-8cab-0923c08fa00f" providerId="ADAL" clId="{29C7CEEE-FC7E-497A-85B9-2C056DF0E025}" dt="2026-08-17T15:34:40.415" v="1612" actId="167"/>
          <ac:spMkLst>
            <pc:docMk/>
            <pc:sldMk cId="2202085795" sldId="430"/>
            <ac:spMk id="7" creationId="{16AC4123-31D0-5FF0-684D-6CB2971EE2D5}"/>
          </ac:spMkLst>
        </pc:spChg>
        <pc:spChg chg="add mod">
          <ac:chgData name="Élyse Bolduc" userId="ed6222db-4b41-4fc8-8cab-0923c08fa00f" providerId="ADAL" clId="{29C7CEEE-FC7E-497A-85B9-2C056DF0E025}" dt="2026-08-17T16:06:41.885" v="1717" actId="1037"/>
          <ac:spMkLst>
            <pc:docMk/>
            <pc:sldMk cId="2202085795" sldId="430"/>
            <ac:spMk id="8" creationId="{CF3F10B0-A1E3-7353-CAC7-26DED8D01D39}"/>
          </ac:spMkLst>
        </pc:spChg>
        <pc:spChg chg="add mod ord">
          <ac:chgData name="Élyse Bolduc" userId="ed6222db-4b41-4fc8-8cab-0923c08fa00f" providerId="ADAL" clId="{29C7CEEE-FC7E-497A-85B9-2C056DF0E025}" dt="2026-08-17T16:06:41.885" v="1717" actId="1037"/>
          <ac:spMkLst>
            <pc:docMk/>
            <pc:sldMk cId="2202085795" sldId="430"/>
            <ac:spMk id="9" creationId="{6B36E540-9BB3-7C85-A2BD-4D5432109B88}"/>
          </ac:spMkLst>
        </pc:spChg>
        <pc:spChg chg="mod">
          <ac:chgData name="Élyse Bolduc" userId="ed6222db-4b41-4fc8-8cab-0923c08fa00f" providerId="ADAL" clId="{29C7CEEE-FC7E-497A-85B9-2C056DF0E025}" dt="2026-08-17T16:06:41.885" v="1717" actId="1037"/>
          <ac:spMkLst>
            <pc:docMk/>
            <pc:sldMk cId="2202085795" sldId="430"/>
            <ac:spMk id="10" creationId="{4B7EB28E-27EF-A74B-1D85-C70FB9D049F3}"/>
          </ac:spMkLst>
        </pc:spChg>
        <pc:spChg chg="add del">
          <ac:chgData name="Élyse Bolduc" userId="ed6222db-4b41-4fc8-8cab-0923c08fa00f" providerId="ADAL" clId="{29C7CEEE-FC7E-497A-85B9-2C056DF0E025}" dt="2026-08-17T16:06:20.564" v="1713" actId="22"/>
          <ac:spMkLst>
            <pc:docMk/>
            <pc:sldMk cId="2202085795" sldId="430"/>
            <ac:spMk id="12" creationId="{1063AC29-1941-E0CD-681E-0092CDE81977}"/>
          </ac:spMkLst>
        </pc:spChg>
        <pc:spChg chg="add del mod">
          <ac:chgData name="Élyse Bolduc" userId="ed6222db-4b41-4fc8-8cab-0923c08fa00f" providerId="ADAL" clId="{29C7CEEE-FC7E-497A-85B9-2C056DF0E025}" dt="2026-08-17T16:06:47.948" v="1718" actId="21"/>
          <ac:spMkLst>
            <pc:docMk/>
            <pc:sldMk cId="2202085795" sldId="430"/>
            <ac:spMk id="14" creationId="{8724590E-8E21-FAB5-D812-AC96F2191B25}"/>
          </ac:spMkLst>
        </pc:spChg>
        <pc:spChg chg="add mod">
          <ac:chgData name="Élyse Bolduc" userId="ed6222db-4b41-4fc8-8cab-0923c08fa00f" providerId="ADAL" clId="{29C7CEEE-FC7E-497A-85B9-2C056DF0E025}" dt="2026-08-17T16:06:41.885" v="1717" actId="1037"/>
          <ac:spMkLst>
            <pc:docMk/>
            <pc:sldMk cId="2202085795" sldId="430"/>
            <ac:spMk id="15" creationId="{028960B9-1145-A201-3179-3F7D0692DF06}"/>
          </ac:spMkLst>
        </pc:spChg>
        <pc:spChg chg="add del">
          <ac:chgData name="Élyse Bolduc" userId="ed6222db-4b41-4fc8-8cab-0923c08fa00f" providerId="ADAL" clId="{29C7CEEE-FC7E-497A-85B9-2C056DF0E025}" dt="2026-08-17T16:06:47.948" v="1718" actId="21"/>
          <ac:spMkLst>
            <pc:docMk/>
            <pc:sldMk cId="2202085795" sldId="430"/>
            <ac:spMk id="17" creationId="{D532A0AB-821D-64CC-5BF4-2A74171F2F46}"/>
          </ac:spMkLst>
        </pc:spChg>
        <pc:spChg chg="add mod">
          <ac:chgData name="Élyse Bolduc" userId="ed6222db-4b41-4fc8-8cab-0923c08fa00f" providerId="ADAL" clId="{29C7CEEE-FC7E-497A-85B9-2C056DF0E025}" dt="2026-08-17T16:06:41.885" v="1717" actId="1037"/>
          <ac:spMkLst>
            <pc:docMk/>
            <pc:sldMk cId="2202085795" sldId="430"/>
            <ac:spMk id="22" creationId="{34F18991-E30B-2F0C-AAD5-5E1B8B89B549}"/>
          </ac:spMkLst>
        </pc:spChg>
        <pc:spChg chg="add mod">
          <ac:chgData name="Élyse Bolduc" userId="ed6222db-4b41-4fc8-8cab-0923c08fa00f" providerId="ADAL" clId="{29C7CEEE-FC7E-497A-85B9-2C056DF0E025}" dt="2026-08-17T16:05:01.190" v="1696" actId="1076"/>
          <ac:spMkLst>
            <pc:docMk/>
            <pc:sldMk cId="2202085795" sldId="430"/>
            <ac:spMk id="25" creationId="{2F9A6485-F002-DD8E-3FB0-470FCB42843C}"/>
          </ac:spMkLst>
        </pc:spChg>
        <pc:spChg chg="mod">
          <ac:chgData name="Élyse Bolduc" userId="ed6222db-4b41-4fc8-8cab-0923c08fa00f" providerId="ADAL" clId="{29C7CEEE-FC7E-497A-85B9-2C056DF0E025}" dt="2026-08-17T16:06:41.885" v="1717" actId="1037"/>
          <ac:spMkLst>
            <pc:docMk/>
            <pc:sldMk cId="2202085795" sldId="430"/>
            <ac:spMk id="27" creationId="{EACCA668-C0E9-0F8C-969B-02ADCD432D13}"/>
          </ac:spMkLst>
        </pc:spChg>
        <pc:spChg chg="add mod">
          <ac:chgData name="Élyse Bolduc" userId="ed6222db-4b41-4fc8-8cab-0923c08fa00f" providerId="ADAL" clId="{29C7CEEE-FC7E-497A-85B9-2C056DF0E025}" dt="2026-08-17T16:06:41.885" v="1717" actId="1037"/>
          <ac:spMkLst>
            <pc:docMk/>
            <pc:sldMk cId="2202085795" sldId="430"/>
            <ac:spMk id="29" creationId="{DB06919E-38DC-77F8-C0CD-C9CA21321329}"/>
          </ac:spMkLst>
        </pc:spChg>
        <pc:spChg chg="add mod">
          <ac:chgData name="Élyse Bolduc" userId="ed6222db-4b41-4fc8-8cab-0923c08fa00f" providerId="ADAL" clId="{29C7CEEE-FC7E-497A-85B9-2C056DF0E025}" dt="2026-08-17T16:06:41.885" v="1717" actId="1037"/>
          <ac:spMkLst>
            <pc:docMk/>
            <pc:sldMk cId="2202085795" sldId="430"/>
            <ac:spMk id="32" creationId="{5CDEE055-987E-3A10-8764-D495F591CF0A}"/>
          </ac:spMkLst>
        </pc:spChg>
        <pc:spChg chg="mod">
          <ac:chgData name="Élyse Bolduc" userId="ed6222db-4b41-4fc8-8cab-0923c08fa00f" providerId="ADAL" clId="{29C7CEEE-FC7E-497A-85B9-2C056DF0E025}" dt="2026-08-17T16:06:41.885" v="1717" actId="1037"/>
          <ac:spMkLst>
            <pc:docMk/>
            <pc:sldMk cId="2202085795" sldId="430"/>
            <ac:spMk id="34" creationId="{0D9F86A5-3899-39B6-6FA1-25456762A5ED}"/>
          </ac:spMkLst>
        </pc:spChg>
        <pc:spChg chg="add del mod">
          <ac:chgData name="Élyse Bolduc" userId="ed6222db-4b41-4fc8-8cab-0923c08fa00f" providerId="ADAL" clId="{29C7CEEE-FC7E-497A-85B9-2C056DF0E025}" dt="2026-08-17T16:04:34.253" v="1695" actId="478"/>
          <ac:spMkLst>
            <pc:docMk/>
            <pc:sldMk cId="2202085795" sldId="430"/>
            <ac:spMk id="36" creationId="{61F9582E-2C5C-C582-E9EB-9ADDA09E1101}"/>
          </ac:spMkLst>
        </pc:spChg>
        <pc:spChg chg="add del mod">
          <ac:chgData name="Élyse Bolduc" userId="ed6222db-4b41-4fc8-8cab-0923c08fa00f" providerId="ADAL" clId="{29C7CEEE-FC7E-497A-85B9-2C056DF0E025}" dt="2026-08-17T16:04:34.253" v="1695" actId="478"/>
          <ac:spMkLst>
            <pc:docMk/>
            <pc:sldMk cId="2202085795" sldId="430"/>
            <ac:spMk id="38" creationId="{E80467AB-560F-0D49-70F8-4050A5C143E7}"/>
          </ac:spMkLst>
        </pc:spChg>
        <pc:spChg chg="add del mod">
          <ac:chgData name="Élyse Bolduc" userId="ed6222db-4b41-4fc8-8cab-0923c08fa00f" providerId="ADAL" clId="{29C7CEEE-FC7E-497A-85B9-2C056DF0E025}" dt="2026-08-17T15:34:07.535" v="1609" actId="478"/>
          <ac:spMkLst>
            <pc:docMk/>
            <pc:sldMk cId="2202085795" sldId="430"/>
            <ac:spMk id="48" creationId="{109BAB28-5880-E86E-08E5-416567816559}"/>
          </ac:spMkLst>
        </pc:spChg>
        <pc:picChg chg="add del">
          <ac:chgData name="Élyse Bolduc" userId="ed6222db-4b41-4fc8-8cab-0923c08fa00f" providerId="ADAL" clId="{29C7CEEE-FC7E-497A-85B9-2C056DF0E025}" dt="2026-08-17T15:34:07.535" v="1609" actId="478"/>
          <ac:picMkLst>
            <pc:docMk/>
            <pc:sldMk cId="2202085795" sldId="430"/>
            <ac:picMk id="3" creationId="{06A3307E-2B72-F711-B09E-76989608AD48}"/>
          </ac:picMkLst>
        </pc:picChg>
        <pc:picChg chg="add ord">
          <ac:chgData name="Élyse Bolduc" userId="ed6222db-4b41-4fc8-8cab-0923c08fa00f" providerId="ADAL" clId="{29C7CEEE-FC7E-497A-85B9-2C056DF0E025}" dt="2026-08-17T15:34:17.815" v="1611" actId="167"/>
          <ac:picMkLst>
            <pc:docMk/>
            <pc:sldMk cId="2202085795" sldId="430"/>
            <ac:picMk id="5" creationId="{FD4E5223-9FFE-BF18-B270-1CF4FC3D4B3A}"/>
          </ac:picMkLst>
        </pc:picChg>
      </pc:sldChg>
      <pc:sldChg chg="modSp mod modNotesTx">
        <pc:chgData name="Élyse Bolduc" userId="ed6222db-4b41-4fc8-8cab-0923c08fa00f" providerId="ADAL" clId="{29C7CEEE-FC7E-497A-85B9-2C056DF0E025}" dt="2026-08-13T14:56:04.960" v="990" actId="20577"/>
        <pc:sldMkLst>
          <pc:docMk/>
          <pc:sldMk cId="426382483" sldId="432"/>
        </pc:sldMkLst>
        <pc:spChg chg="mod">
          <ac:chgData name="Élyse Bolduc" userId="ed6222db-4b41-4fc8-8cab-0923c08fa00f" providerId="ADAL" clId="{29C7CEEE-FC7E-497A-85B9-2C056DF0E025}" dt="2026-08-13T14:47:26.698" v="971" actId="20577"/>
          <ac:spMkLst>
            <pc:docMk/>
            <pc:sldMk cId="426382483" sldId="432"/>
            <ac:spMk id="3" creationId="{579EE25C-7155-E52F-DEC9-D156744C6AF6}"/>
          </ac:spMkLst>
        </pc:spChg>
      </pc:sldChg>
      <pc:sldChg chg="addSp delSp modSp mod modAnim">
        <pc:chgData name="Élyse Bolduc" userId="ed6222db-4b41-4fc8-8cab-0923c08fa00f" providerId="ADAL" clId="{29C7CEEE-FC7E-497A-85B9-2C056DF0E025}" dt="2026-08-17T14:40:27.013" v="1206" actId="1076"/>
        <pc:sldMkLst>
          <pc:docMk/>
          <pc:sldMk cId="396078198" sldId="433"/>
        </pc:sldMkLst>
        <pc:picChg chg="add mod">
          <ac:chgData name="Élyse Bolduc" userId="ed6222db-4b41-4fc8-8cab-0923c08fa00f" providerId="ADAL" clId="{29C7CEEE-FC7E-497A-85B9-2C056DF0E025}" dt="2026-08-17T14:39:44.452" v="1202"/>
          <ac:picMkLst>
            <pc:docMk/>
            <pc:sldMk cId="396078198" sldId="433"/>
            <ac:picMk id="2" creationId="{1326480C-401E-B897-B66A-C437AA4E7AC3}"/>
          </ac:picMkLst>
        </pc:picChg>
        <pc:picChg chg="add mod">
          <ac:chgData name="Élyse Bolduc" userId="ed6222db-4b41-4fc8-8cab-0923c08fa00f" providerId="ADAL" clId="{29C7CEEE-FC7E-497A-85B9-2C056DF0E025}" dt="2026-08-17T14:39:44.452" v="1202"/>
          <ac:picMkLst>
            <pc:docMk/>
            <pc:sldMk cId="396078198" sldId="433"/>
            <ac:picMk id="3" creationId="{EDD95043-EF4D-95D3-406D-9DA9F4D8ECB6}"/>
          </ac:picMkLst>
        </pc:picChg>
        <pc:picChg chg="add del">
          <ac:chgData name="Élyse Bolduc" userId="ed6222db-4b41-4fc8-8cab-0923c08fa00f" providerId="ADAL" clId="{29C7CEEE-FC7E-497A-85B9-2C056DF0E025}" dt="2026-08-17T14:39:38.654" v="1201" actId="478"/>
          <ac:picMkLst>
            <pc:docMk/>
            <pc:sldMk cId="396078198" sldId="433"/>
            <ac:picMk id="4" creationId="{33358322-B5B0-5844-A15E-9BA318F0C69D}"/>
          </ac:picMkLst>
        </pc:picChg>
        <pc:picChg chg="add del mod">
          <ac:chgData name="Élyse Bolduc" userId="ed6222db-4b41-4fc8-8cab-0923c08fa00f" providerId="ADAL" clId="{29C7CEEE-FC7E-497A-85B9-2C056DF0E025}" dt="2026-08-17T14:39:38.654" v="1201" actId="478"/>
          <ac:picMkLst>
            <pc:docMk/>
            <pc:sldMk cId="396078198" sldId="433"/>
            <ac:picMk id="6" creationId="{DA209DAE-0D93-6671-9F68-5F49F8E9CE0D}"/>
          </ac:picMkLst>
        </pc:picChg>
        <pc:picChg chg="add mod">
          <ac:chgData name="Élyse Bolduc" userId="ed6222db-4b41-4fc8-8cab-0923c08fa00f" providerId="ADAL" clId="{29C7CEEE-FC7E-497A-85B9-2C056DF0E025}" dt="2026-08-17T14:40:27.013" v="1206" actId="1076"/>
          <ac:picMkLst>
            <pc:docMk/>
            <pc:sldMk cId="396078198" sldId="433"/>
            <ac:picMk id="7" creationId="{858C1715-D71C-EC7D-C8D0-50FC7807ECF6}"/>
          </ac:picMkLst>
        </pc:picChg>
        <pc:picChg chg="add del mod">
          <ac:chgData name="Élyse Bolduc" userId="ed6222db-4b41-4fc8-8cab-0923c08fa00f" providerId="ADAL" clId="{29C7CEEE-FC7E-497A-85B9-2C056DF0E025}" dt="2026-08-17T14:39:38.654" v="1201" actId="478"/>
          <ac:picMkLst>
            <pc:docMk/>
            <pc:sldMk cId="396078198" sldId="433"/>
            <ac:picMk id="8" creationId="{C2479E7F-E4A6-58B2-B8A0-3054F8E8F8F8}"/>
          </ac:picMkLst>
        </pc:picChg>
      </pc:sldChg>
      <pc:sldChg chg="addSp delSp modSp mod modAnim">
        <pc:chgData name="Élyse Bolduc" userId="ed6222db-4b41-4fc8-8cab-0923c08fa00f" providerId="ADAL" clId="{29C7CEEE-FC7E-497A-85B9-2C056DF0E025}" dt="2026-08-17T14:41:42.836" v="1225" actId="478"/>
        <pc:sldMkLst>
          <pc:docMk/>
          <pc:sldMk cId="1148713057" sldId="434"/>
        </pc:sldMkLst>
        <pc:picChg chg="add">
          <ac:chgData name="Élyse Bolduc" userId="ed6222db-4b41-4fc8-8cab-0923c08fa00f" providerId="ADAL" clId="{29C7CEEE-FC7E-497A-85B9-2C056DF0E025}" dt="2026-08-17T14:40:46.826" v="1209" actId="22"/>
          <ac:picMkLst>
            <pc:docMk/>
            <pc:sldMk cId="1148713057" sldId="434"/>
            <ac:picMk id="3" creationId="{FA97AE5E-D6DA-B3FA-0771-EE1E861347AD}"/>
          </ac:picMkLst>
        </pc:picChg>
        <pc:picChg chg="add del mod">
          <ac:chgData name="Élyse Bolduc" userId="ed6222db-4b41-4fc8-8cab-0923c08fa00f" providerId="ADAL" clId="{29C7CEEE-FC7E-497A-85B9-2C056DF0E025}" dt="2026-08-17T14:40:44.477" v="1208" actId="478"/>
          <ac:picMkLst>
            <pc:docMk/>
            <pc:sldMk cId="1148713057" sldId="434"/>
            <ac:picMk id="4" creationId="{E5B77463-D2A3-A075-392E-4088BD57A9A6}"/>
          </ac:picMkLst>
        </pc:picChg>
        <pc:picChg chg="add del mod">
          <ac:chgData name="Élyse Bolduc" userId="ed6222db-4b41-4fc8-8cab-0923c08fa00f" providerId="ADAL" clId="{29C7CEEE-FC7E-497A-85B9-2C056DF0E025}" dt="2026-08-17T14:40:44.477" v="1208" actId="478"/>
          <ac:picMkLst>
            <pc:docMk/>
            <pc:sldMk cId="1148713057" sldId="434"/>
            <ac:picMk id="6" creationId="{F1C90A4A-C4D7-ADA5-CF3B-B72E95623A66}"/>
          </ac:picMkLst>
        </pc:picChg>
        <pc:picChg chg="add del mod">
          <ac:chgData name="Élyse Bolduc" userId="ed6222db-4b41-4fc8-8cab-0923c08fa00f" providerId="ADAL" clId="{29C7CEEE-FC7E-497A-85B9-2C056DF0E025}" dt="2026-08-17T14:40:44.477" v="1208" actId="478"/>
          <ac:picMkLst>
            <pc:docMk/>
            <pc:sldMk cId="1148713057" sldId="434"/>
            <ac:picMk id="7" creationId="{CB4EF75B-14EB-4CB1-2AA9-13CE4EDD74C0}"/>
          </ac:picMkLst>
        </pc:picChg>
        <pc:picChg chg="add">
          <ac:chgData name="Élyse Bolduc" userId="ed6222db-4b41-4fc8-8cab-0923c08fa00f" providerId="ADAL" clId="{29C7CEEE-FC7E-497A-85B9-2C056DF0E025}" dt="2026-08-17T14:40:46.826" v="1209" actId="22"/>
          <ac:picMkLst>
            <pc:docMk/>
            <pc:sldMk cId="1148713057" sldId="434"/>
            <ac:picMk id="8" creationId="{1163B31B-5AE3-5D3F-8CCB-ADA52EC017CC}"/>
          </ac:picMkLst>
        </pc:picChg>
        <pc:picChg chg="add del mod modCrop">
          <ac:chgData name="Élyse Bolduc" userId="ed6222db-4b41-4fc8-8cab-0923c08fa00f" providerId="ADAL" clId="{29C7CEEE-FC7E-497A-85B9-2C056DF0E025}" dt="2026-08-17T14:40:44.477" v="1208" actId="478"/>
          <ac:picMkLst>
            <pc:docMk/>
            <pc:sldMk cId="1148713057" sldId="434"/>
            <ac:picMk id="9" creationId="{C20D72D4-2533-26F8-84BB-B1B7DE805159}"/>
          </ac:picMkLst>
        </pc:picChg>
        <pc:picChg chg="add del mod">
          <ac:chgData name="Élyse Bolduc" userId="ed6222db-4b41-4fc8-8cab-0923c08fa00f" providerId="ADAL" clId="{29C7CEEE-FC7E-497A-85B9-2C056DF0E025}" dt="2026-08-17T14:40:44.477" v="1208" actId="478"/>
          <ac:picMkLst>
            <pc:docMk/>
            <pc:sldMk cId="1148713057" sldId="434"/>
            <ac:picMk id="11" creationId="{F9817D54-C6A0-B0DE-F853-D7E867556926}"/>
          </ac:picMkLst>
        </pc:picChg>
        <pc:picChg chg="add">
          <ac:chgData name="Élyse Bolduc" userId="ed6222db-4b41-4fc8-8cab-0923c08fa00f" providerId="ADAL" clId="{29C7CEEE-FC7E-497A-85B9-2C056DF0E025}" dt="2026-08-17T14:40:46.826" v="1209" actId="22"/>
          <ac:picMkLst>
            <pc:docMk/>
            <pc:sldMk cId="1148713057" sldId="434"/>
            <ac:picMk id="12" creationId="{DFF66704-2158-BB78-4AF3-51B4D5D26D31}"/>
          </ac:picMkLst>
        </pc:picChg>
        <pc:picChg chg="add mod">
          <ac:chgData name="Élyse Bolduc" userId="ed6222db-4b41-4fc8-8cab-0923c08fa00f" providerId="ADAL" clId="{29C7CEEE-FC7E-497A-85B9-2C056DF0E025}" dt="2026-08-17T14:41:15.005" v="1214" actId="1076"/>
          <ac:picMkLst>
            <pc:docMk/>
            <pc:sldMk cId="1148713057" sldId="434"/>
            <ac:picMk id="14" creationId="{E9C6BA33-ECEF-FE8F-D80A-505FB28B2293}"/>
          </ac:picMkLst>
        </pc:picChg>
        <pc:cxnChg chg="add del mod">
          <ac:chgData name="Élyse Bolduc" userId="ed6222db-4b41-4fc8-8cab-0923c08fa00f" providerId="ADAL" clId="{29C7CEEE-FC7E-497A-85B9-2C056DF0E025}" dt="2026-08-17T14:41:42.836" v="1225" actId="478"/>
          <ac:cxnSpMkLst>
            <pc:docMk/>
            <pc:sldMk cId="1148713057" sldId="434"/>
            <ac:cxnSpMk id="16" creationId="{C25F1FCD-FAD8-9509-2889-DF81BF2E2103}"/>
          </ac:cxnSpMkLst>
        </pc:cxnChg>
      </pc:sldChg>
      <pc:sldChg chg="addSp delSp modSp mod">
        <pc:chgData name="Élyse Bolduc" userId="ed6222db-4b41-4fc8-8cab-0923c08fa00f" providerId="ADAL" clId="{29C7CEEE-FC7E-497A-85B9-2C056DF0E025}" dt="2026-08-13T15:25:25.769" v="1175" actId="1035"/>
        <pc:sldMkLst>
          <pc:docMk/>
          <pc:sldMk cId="2178649051" sldId="435"/>
        </pc:sldMkLst>
        <pc:spChg chg="add mod ord">
          <ac:chgData name="Élyse Bolduc" userId="ed6222db-4b41-4fc8-8cab-0923c08fa00f" providerId="ADAL" clId="{29C7CEEE-FC7E-497A-85B9-2C056DF0E025}" dt="2026-07-31T16:25:37.511" v="528" actId="164"/>
          <ac:spMkLst>
            <pc:docMk/>
            <pc:sldMk cId="2178649051" sldId="435"/>
            <ac:spMk id="2" creationId="{CC360E19-B261-1DEE-F540-A88148FEC076}"/>
          </ac:spMkLst>
        </pc:spChg>
        <pc:spChg chg="mod">
          <ac:chgData name="Élyse Bolduc" userId="ed6222db-4b41-4fc8-8cab-0923c08fa00f" providerId="ADAL" clId="{29C7CEEE-FC7E-497A-85B9-2C056DF0E025}" dt="2026-08-13T15:25:25.769" v="1175" actId="1035"/>
          <ac:spMkLst>
            <pc:docMk/>
            <pc:sldMk cId="2178649051" sldId="435"/>
            <ac:spMk id="3" creationId="{8F816873-0DE4-D93E-C15C-4C55B8A0ACBA}"/>
          </ac:spMkLst>
        </pc:spChg>
        <pc:spChg chg="add mod">
          <ac:chgData name="Élyse Bolduc" userId="ed6222db-4b41-4fc8-8cab-0923c08fa00f" providerId="ADAL" clId="{29C7CEEE-FC7E-497A-85B9-2C056DF0E025}" dt="2026-07-31T16:24:13.976" v="513" actId="164"/>
          <ac:spMkLst>
            <pc:docMk/>
            <pc:sldMk cId="2178649051" sldId="435"/>
            <ac:spMk id="7" creationId="{8F44D64A-767C-3131-6D2E-855F09983179}"/>
          </ac:spMkLst>
        </pc:spChg>
        <pc:spChg chg="add mod">
          <ac:chgData name="Élyse Bolduc" userId="ed6222db-4b41-4fc8-8cab-0923c08fa00f" providerId="ADAL" clId="{29C7CEEE-FC7E-497A-85B9-2C056DF0E025}" dt="2026-07-31T16:24:13.976" v="513" actId="164"/>
          <ac:spMkLst>
            <pc:docMk/>
            <pc:sldMk cId="2178649051" sldId="435"/>
            <ac:spMk id="8" creationId="{69B66890-F998-E066-218C-C5172AA2F624}"/>
          </ac:spMkLst>
        </pc:spChg>
        <pc:grpChg chg="add mod">
          <ac:chgData name="Élyse Bolduc" userId="ed6222db-4b41-4fc8-8cab-0923c08fa00f" providerId="ADAL" clId="{29C7CEEE-FC7E-497A-85B9-2C056DF0E025}" dt="2026-07-31T16:25:37.511" v="528" actId="164"/>
          <ac:grpSpMkLst>
            <pc:docMk/>
            <pc:sldMk cId="2178649051" sldId="435"/>
            <ac:grpSpMk id="9" creationId="{7BB1E005-8660-CC4B-C2D7-63E7D3C2AB36}"/>
          </ac:grpSpMkLst>
        </pc:grpChg>
        <pc:grpChg chg="add mod">
          <ac:chgData name="Élyse Bolduc" userId="ed6222db-4b41-4fc8-8cab-0923c08fa00f" providerId="ADAL" clId="{29C7CEEE-FC7E-497A-85B9-2C056DF0E025}" dt="2026-08-13T15:25:25.769" v="1175" actId="1035"/>
          <ac:grpSpMkLst>
            <pc:docMk/>
            <pc:sldMk cId="2178649051" sldId="435"/>
            <ac:grpSpMk id="10" creationId="{D8802F50-91B4-90C1-BF5C-DB2A50A4B094}"/>
          </ac:grpSpMkLst>
        </pc:grpChg>
        <pc:picChg chg="add mod">
          <ac:chgData name="Élyse Bolduc" userId="ed6222db-4b41-4fc8-8cab-0923c08fa00f" providerId="ADAL" clId="{29C7CEEE-FC7E-497A-85B9-2C056DF0E025}" dt="2026-07-31T16:24:13.976" v="513" actId="164"/>
          <ac:picMkLst>
            <pc:docMk/>
            <pc:sldMk cId="2178649051" sldId="435"/>
            <ac:picMk id="6" creationId="{58F7D0C8-7A5C-10CC-5204-4E2CB4620161}"/>
          </ac:picMkLst>
        </pc:picChg>
      </pc:sldChg>
      <pc:sldChg chg="modSp mod">
        <pc:chgData name="Élyse Bolduc" userId="ed6222db-4b41-4fc8-8cab-0923c08fa00f" providerId="ADAL" clId="{29C7CEEE-FC7E-497A-85B9-2C056DF0E025}" dt="2026-07-31T15:30:34.432" v="265" actId="20577"/>
        <pc:sldMkLst>
          <pc:docMk/>
          <pc:sldMk cId="1016960181" sldId="439"/>
        </pc:sldMkLst>
        <pc:spChg chg="mod">
          <ac:chgData name="Élyse Bolduc" userId="ed6222db-4b41-4fc8-8cab-0923c08fa00f" providerId="ADAL" clId="{29C7CEEE-FC7E-497A-85B9-2C056DF0E025}" dt="2026-07-31T15:30:24.804" v="261" actId="20577"/>
          <ac:spMkLst>
            <pc:docMk/>
            <pc:sldMk cId="1016960181" sldId="439"/>
            <ac:spMk id="196" creationId="{14D90114-B9BF-7E90-71CF-43AB43C84A72}"/>
          </ac:spMkLst>
        </pc:spChg>
        <pc:spChg chg="mod">
          <ac:chgData name="Élyse Bolduc" userId="ed6222db-4b41-4fc8-8cab-0923c08fa00f" providerId="ADAL" clId="{29C7CEEE-FC7E-497A-85B9-2C056DF0E025}" dt="2026-07-31T15:30:30.317" v="263" actId="20577"/>
          <ac:spMkLst>
            <pc:docMk/>
            <pc:sldMk cId="1016960181" sldId="439"/>
            <ac:spMk id="205" creationId="{B1CA9B9E-C32B-DE23-02EC-9D63306738DE}"/>
          </ac:spMkLst>
        </pc:spChg>
        <pc:spChg chg="mod">
          <ac:chgData name="Élyse Bolduc" userId="ed6222db-4b41-4fc8-8cab-0923c08fa00f" providerId="ADAL" clId="{29C7CEEE-FC7E-497A-85B9-2C056DF0E025}" dt="2026-07-31T15:30:34.432" v="265" actId="20577"/>
          <ac:spMkLst>
            <pc:docMk/>
            <pc:sldMk cId="1016960181" sldId="439"/>
            <ac:spMk id="214" creationId="{A40375BA-5197-1EA1-B463-B32D66BD200B}"/>
          </ac:spMkLst>
        </pc:spChg>
      </pc:sldChg>
      <pc:sldChg chg="addSp delSp modSp modAnim modNotesTx">
        <pc:chgData name="Élyse Bolduc" userId="ed6222db-4b41-4fc8-8cab-0923c08fa00f" providerId="ADAL" clId="{29C7CEEE-FC7E-497A-85B9-2C056DF0E025}" dt="2026-08-13T15:27:10.104" v="1177"/>
        <pc:sldMkLst>
          <pc:docMk/>
          <pc:sldMk cId="2024155901" sldId="441"/>
        </pc:sldMkLst>
        <pc:spChg chg="mod">
          <ac:chgData name="Élyse Bolduc" userId="ed6222db-4b41-4fc8-8cab-0923c08fa00f" providerId="ADAL" clId="{29C7CEEE-FC7E-497A-85B9-2C056DF0E025}" dt="2026-08-13T14:45:53.328" v="962" actId="165"/>
          <ac:spMkLst>
            <pc:docMk/>
            <pc:sldMk cId="2024155901" sldId="441"/>
            <ac:spMk id="4" creationId="{853A66E2-7E01-00B6-6277-44E2ED902B67}"/>
          </ac:spMkLst>
        </pc:spChg>
        <pc:spChg chg="mod">
          <ac:chgData name="Élyse Bolduc" userId="ed6222db-4b41-4fc8-8cab-0923c08fa00f" providerId="ADAL" clId="{29C7CEEE-FC7E-497A-85B9-2C056DF0E025}" dt="2026-08-13T14:46:23.473" v="965" actId="164"/>
          <ac:spMkLst>
            <pc:docMk/>
            <pc:sldMk cId="2024155901" sldId="441"/>
            <ac:spMk id="7" creationId="{99E75377-209B-DCDD-3B0B-B85ED6380C6A}"/>
          </ac:spMkLst>
        </pc:spChg>
        <pc:spChg chg="mod">
          <ac:chgData name="Élyse Bolduc" userId="ed6222db-4b41-4fc8-8cab-0923c08fa00f" providerId="ADAL" clId="{29C7CEEE-FC7E-497A-85B9-2C056DF0E025}" dt="2026-08-13T14:45:53.328" v="962" actId="165"/>
          <ac:spMkLst>
            <pc:docMk/>
            <pc:sldMk cId="2024155901" sldId="441"/>
            <ac:spMk id="44" creationId="{1AA683B1-7F71-0E8B-9484-8E316E22E564}"/>
          </ac:spMkLst>
        </pc:spChg>
        <pc:spChg chg="mod">
          <ac:chgData name="Élyse Bolduc" userId="ed6222db-4b41-4fc8-8cab-0923c08fa00f" providerId="ADAL" clId="{29C7CEEE-FC7E-497A-85B9-2C056DF0E025}" dt="2026-08-13T14:45:53.328" v="962" actId="165"/>
          <ac:spMkLst>
            <pc:docMk/>
            <pc:sldMk cId="2024155901" sldId="441"/>
            <ac:spMk id="46" creationId="{A492730B-2CB1-20DF-1C52-572DA248DE85}"/>
          </ac:spMkLst>
        </pc:spChg>
        <pc:spChg chg="mod">
          <ac:chgData name="Élyse Bolduc" userId="ed6222db-4b41-4fc8-8cab-0923c08fa00f" providerId="ADAL" clId="{29C7CEEE-FC7E-497A-85B9-2C056DF0E025}" dt="2026-08-13T14:45:53.328" v="962" actId="165"/>
          <ac:spMkLst>
            <pc:docMk/>
            <pc:sldMk cId="2024155901" sldId="441"/>
            <ac:spMk id="47" creationId="{14B5CD8B-511E-0BF0-11AC-2A824D1E22BC}"/>
          </ac:spMkLst>
        </pc:spChg>
        <pc:spChg chg="mod">
          <ac:chgData name="Élyse Bolduc" userId="ed6222db-4b41-4fc8-8cab-0923c08fa00f" providerId="ADAL" clId="{29C7CEEE-FC7E-497A-85B9-2C056DF0E025}" dt="2026-08-13T14:45:53.328" v="962" actId="165"/>
          <ac:spMkLst>
            <pc:docMk/>
            <pc:sldMk cId="2024155901" sldId="441"/>
            <ac:spMk id="54" creationId="{EAA2D397-B713-ECA8-378D-3B8A2C758B77}"/>
          </ac:spMkLst>
        </pc:spChg>
        <pc:spChg chg="mod">
          <ac:chgData name="Élyse Bolduc" userId="ed6222db-4b41-4fc8-8cab-0923c08fa00f" providerId="ADAL" clId="{29C7CEEE-FC7E-497A-85B9-2C056DF0E025}" dt="2026-08-13T14:45:53.328" v="962" actId="165"/>
          <ac:spMkLst>
            <pc:docMk/>
            <pc:sldMk cId="2024155901" sldId="441"/>
            <ac:spMk id="56" creationId="{19169578-4DC3-89F7-90B5-1B2B8DA9427D}"/>
          </ac:spMkLst>
        </pc:spChg>
        <pc:spChg chg="mod topLvl">
          <ac:chgData name="Élyse Bolduc" userId="ed6222db-4b41-4fc8-8cab-0923c08fa00f" providerId="ADAL" clId="{29C7CEEE-FC7E-497A-85B9-2C056DF0E025}" dt="2026-08-13T14:46:00.144" v="963" actId="164"/>
          <ac:spMkLst>
            <pc:docMk/>
            <pc:sldMk cId="2024155901" sldId="441"/>
            <ac:spMk id="63" creationId="{B3735E69-899D-8840-2FF6-967C37B0E5EC}"/>
          </ac:spMkLst>
        </pc:spChg>
        <pc:grpChg chg="add mod">
          <ac:chgData name="Élyse Bolduc" userId="ed6222db-4b41-4fc8-8cab-0923c08fa00f" providerId="ADAL" clId="{29C7CEEE-FC7E-497A-85B9-2C056DF0E025}" dt="2026-08-13T14:46:00.144" v="963" actId="164"/>
          <ac:grpSpMkLst>
            <pc:docMk/>
            <pc:sldMk cId="2024155901" sldId="441"/>
            <ac:grpSpMk id="2" creationId="{760EE108-EC98-E756-430B-893FC017B093}"/>
          </ac:grpSpMkLst>
        </pc:grpChg>
        <pc:grpChg chg="add mod">
          <ac:chgData name="Élyse Bolduc" userId="ed6222db-4b41-4fc8-8cab-0923c08fa00f" providerId="ADAL" clId="{29C7CEEE-FC7E-497A-85B9-2C056DF0E025}" dt="2026-08-13T14:46:23.473" v="965" actId="164"/>
          <ac:grpSpMkLst>
            <pc:docMk/>
            <pc:sldMk cId="2024155901" sldId="441"/>
            <ac:grpSpMk id="5" creationId="{1D5233FC-9B60-1F0C-3B57-71E8EB2D9ADF}"/>
          </ac:grpSpMkLst>
        </pc:grpChg>
        <pc:grpChg chg="mod">
          <ac:chgData name="Élyse Bolduc" userId="ed6222db-4b41-4fc8-8cab-0923c08fa00f" providerId="ADAL" clId="{29C7CEEE-FC7E-497A-85B9-2C056DF0E025}" dt="2026-08-13T14:46:00.144" v="963" actId="164"/>
          <ac:grpSpMkLst>
            <pc:docMk/>
            <pc:sldMk cId="2024155901" sldId="441"/>
            <ac:grpSpMk id="28" creationId="{A9BB9671-D05A-5BE6-FA1D-EC5337F26437}"/>
          </ac:grpSpMkLst>
        </pc:grpChg>
        <pc:grpChg chg="mod">
          <ac:chgData name="Élyse Bolduc" userId="ed6222db-4b41-4fc8-8cab-0923c08fa00f" providerId="ADAL" clId="{29C7CEEE-FC7E-497A-85B9-2C056DF0E025}" dt="2026-08-13T14:46:23.473" v="965" actId="164"/>
          <ac:grpSpMkLst>
            <pc:docMk/>
            <pc:sldMk cId="2024155901" sldId="441"/>
            <ac:grpSpMk id="31" creationId="{529C6B28-CCB3-0DFE-7D83-D5BB7571412D}"/>
          </ac:grpSpMkLst>
        </pc:grpChg>
        <pc:grpChg chg="mod">
          <ac:chgData name="Élyse Bolduc" userId="ed6222db-4b41-4fc8-8cab-0923c08fa00f" providerId="ADAL" clId="{29C7CEEE-FC7E-497A-85B9-2C056DF0E025}" dt="2026-08-13T14:46:00.144" v="963" actId="164"/>
          <ac:grpSpMkLst>
            <pc:docMk/>
            <pc:sldMk cId="2024155901" sldId="441"/>
            <ac:grpSpMk id="61" creationId="{9162F36E-602A-E396-613B-1EE2D13B3D18}"/>
          </ac:grpSpMkLst>
        </pc:grpChg>
        <pc:picChg chg="mod">
          <ac:chgData name="Élyse Bolduc" userId="ed6222db-4b41-4fc8-8cab-0923c08fa00f" providerId="ADAL" clId="{29C7CEEE-FC7E-497A-85B9-2C056DF0E025}" dt="2026-08-13T14:45:53.328" v="962" actId="165"/>
          <ac:picMkLst>
            <pc:docMk/>
            <pc:sldMk cId="2024155901" sldId="441"/>
            <ac:picMk id="24" creationId="{C3AC2A51-0F98-C27C-08EB-706EFC75DFBB}"/>
          </ac:picMkLst>
        </pc:picChg>
        <pc:picChg chg="mod">
          <ac:chgData name="Élyse Bolduc" userId="ed6222db-4b41-4fc8-8cab-0923c08fa00f" providerId="ADAL" clId="{29C7CEEE-FC7E-497A-85B9-2C056DF0E025}" dt="2026-08-13T14:45:53.328" v="962" actId="165"/>
          <ac:picMkLst>
            <pc:docMk/>
            <pc:sldMk cId="2024155901" sldId="441"/>
            <ac:picMk id="49" creationId="{81CCF73B-5B85-32A9-9CC6-028DDE2E3EBA}"/>
          </ac:picMkLst>
        </pc:picChg>
        <pc:picChg chg="mod">
          <ac:chgData name="Élyse Bolduc" userId="ed6222db-4b41-4fc8-8cab-0923c08fa00f" providerId="ADAL" clId="{29C7CEEE-FC7E-497A-85B9-2C056DF0E025}" dt="2026-08-13T14:45:53.328" v="962" actId="165"/>
          <ac:picMkLst>
            <pc:docMk/>
            <pc:sldMk cId="2024155901" sldId="441"/>
            <ac:picMk id="55" creationId="{C549589D-14A6-8CB0-BFD1-47B15ECA3383}"/>
          </ac:picMkLst>
        </pc:picChg>
      </pc:sldChg>
      <pc:sldChg chg="modSp mod">
        <pc:chgData name="Élyse Bolduc" userId="ed6222db-4b41-4fc8-8cab-0923c08fa00f" providerId="ADAL" clId="{29C7CEEE-FC7E-497A-85B9-2C056DF0E025}" dt="2026-08-13T15:20:40.428" v="1145" actId="20577"/>
        <pc:sldMkLst>
          <pc:docMk/>
          <pc:sldMk cId="1770307070" sldId="442"/>
        </pc:sldMkLst>
        <pc:spChg chg="mod">
          <ac:chgData name="Élyse Bolduc" userId="ed6222db-4b41-4fc8-8cab-0923c08fa00f" providerId="ADAL" clId="{29C7CEEE-FC7E-497A-85B9-2C056DF0E025}" dt="2026-08-13T15:20:40.428" v="1145" actId="20577"/>
          <ac:spMkLst>
            <pc:docMk/>
            <pc:sldMk cId="1770307070" sldId="442"/>
            <ac:spMk id="4" creationId="{40CFF42A-6371-D370-72F5-6FF3417B0421}"/>
          </ac:spMkLst>
        </pc:spChg>
        <pc:spChg chg="mod">
          <ac:chgData name="Élyse Bolduc" userId="ed6222db-4b41-4fc8-8cab-0923c08fa00f" providerId="ADAL" clId="{29C7CEEE-FC7E-497A-85B9-2C056DF0E025}" dt="2026-07-31T15:51:24.990" v="361" actId="14100"/>
          <ac:spMkLst>
            <pc:docMk/>
            <pc:sldMk cId="1770307070" sldId="442"/>
            <ac:spMk id="189" creationId="{45280259-D8BE-9B93-6C4A-EADF49A8CE1C}"/>
          </ac:spMkLst>
        </pc:spChg>
        <pc:spChg chg="mod">
          <ac:chgData name="Élyse Bolduc" userId="ed6222db-4b41-4fc8-8cab-0923c08fa00f" providerId="ADAL" clId="{29C7CEEE-FC7E-497A-85B9-2C056DF0E025}" dt="2026-07-31T15:39:28.387" v="268" actId="27107"/>
          <ac:spMkLst>
            <pc:docMk/>
            <pc:sldMk cId="1770307070" sldId="442"/>
            <ac:spMk id="192" creationId="{3151E8D0-FC64-AA2D-1AEB-3FF0D7F5FBE4}"/>
          </ac:spMkLst>
        </pc:spChg>
        <pc:spChg chg="mod">
          <ac:chgData name="Élyse Bolduc" userId="ed6222db-4b41-4fc8-8cab-0923c08fa00f" providerId="ADAL" clId="{29C7CEEE-FC7E-497A-85B9-2C056DF0E025}" dt="2026-07-31T15:51:53.659" v="366" actId="14100"/>
          <ac:spMkLst>
            <pc:docMk/>
            <pc:sldMk cId="1770307070" sldId="442"/>
            <ac:spMk id="241" creationId="{4EA3FC85-3F10-D80E-CAFC-9C2CC6360776}"/>
          </ac:spMkLst>
        </pc:spChg>
        <pc:spChg chg="mod">
          <ac:chgData name="Élyse Bolduc" userId="ed6222db-4b41-4fc8-8cab-0923c08fa00f" providerId="ADAL" clId="{29C7CEEE-FC7E-497A-85B9-2C056DF0E025}" dt="2026-07-31T15:52:58.545" v="379" actId="14100"/>
          <ac:spMkLst>
            <pc:docMk/>
            <pc:sldMk cId="1770307070" sldId="442"/>
            <ac:spMk id="243" creationId="{6500BC8B-B58C-03E1-3C65-4495BB31E653}"/>
          </ac:spMkLst>
        </pc:spChg>
        <pc:grpChg chg="mod">
          <ac:chgData name="Élyse Bolduc" userId="ed6222db-4b41-4fc8-8cab-0923c08fa00f" providerId="ADAL" clId="{29C7CEEE-FC7E-497A-85B9-2C056DF0E025}" dt="2026-07-31T15:51:50.420" v="365" actId="1076"/>
          <ac:grpSpMkLst>
            <pc:docMk/>
            <pc:sldMk cId="1770307070" sldId="442"/>
            <ac:grpSpMk id="2" creationId="{AFDD235E-681F-25E5-8E9F-65A37DCD516F}"/>
          </ac:grpSpMkLst>
        </pc:grpChg>
        <pc:grpChg chg="mod">
          <ac:chgData name="Élyse Bolduc" userId="ed6222db-4b41-4fc8-8cab-0923c08fa00f" providerId="ADAL" clId="{29C7CEEE-FC7E-497A-85B9-2C056DF0E025}" dt="2026-07-31T15:51:34.083" v="363" actId="14100"/>
          <ac:grpSpMkLst>
            <pc:docMk/>
            <pc:sldMk cId="1770307070" sldId="442"/>
            <ac:grpSpMk id="191" creationId="{82D83062-FFA4-2857-6870-15907C8AE333}"/>
          </ac:grpSpMkLst>
        </pc:grpChg>
        <pc:picChg chg="mod">
          <ac:chgData name="Élyse Bolduc" userId="ed6222db-4b41-4fc8-8cab-0923c08fa00f" providerId="ADAL" clId="{29C7CEEE-FC7E-497A-85B9-2C056DF0E025}" dt="2026-07-31T16:03:34.029" v="384" actId="1076"/>
          <ac:picMkLst>
            <pc:docMk/>
            <pc:sldMk cId="1770307070" sldId="442"/>
            <ac:picMk id="188" creationId="{9FE826D6-0E14-372D-5AFB-5C0B4350584B}"/>
          </ac:picMkLst>
        </pc:picChg>
      </pc:sldChg>
    </pc:docChg>
  </pc:docChgLst>
  <pc:docChgLst>
    <pc:chgData name="Véronique Méthé-Crozat" userId="de01eaef-a73b-4f79-9c50-a8ee2910c1d2" providerId="ADAL" clId="{A177EC60-1C4B-4F56-B81B-1E5B6CE17663}"/>
    <pc:docChg chg="undo redo custSel delSld modSld">
      <pc:chgData name="Véronique Méthé-Crozat" userId="de01eaef-a73b-4f79-9c50-a8ee2910c1d2" providerId="ADAL" clId="{A177EC60-1C4B-4F56-B81B-1E5B6CE17663}" dt="2026-07-31T18:27:11.142" v="376" actId="20577"/>
      <pc:docMkLst>
        <pc:docMk/>
      </pc:docMkLst>
      <pc:sldChg chg="modSp mod">
        <pc:chgData name="Véronique Méthé-Crozat" userId="de01eaef-a73b-4f79-9c50-a8ee2910c1d2" providerId="ADAL" clId="{A177EC60-1C4B-4F56-B81B-1E5B6CE17663}" dt="2026-07-30T18:10:46.451" v="12" actId="20577"/>
        <pc:sldMkLst>
          <pc:docMk/>
          <pc:sldMk cId="2336758616" sldId="336"/>
        </pc:sldMkLst>
        <pc:spChg chg="mod">
          <ac:chgData name="Véronique Méthé-Crozat" userId="de01eaef-a73b-4f79-9c50-a8ee2910c1d2" providerId="ADAL" clId="{A177EC60-1C4B-4F56-B81B-1E5B6CE17663}" dt="2026-07-30T18:10:46.451" v="12" actId="20577"/>
          <ac:spMkLst>
            <pc:docMk/>
            <pc:sldMk cId="2336758616" sldId="336"/>
            <ac:spMk id="3" creationId="{0561CF5A-260A-4154-CC85-C192CFA9D388}"/>
          </ac:spMkLst>
        </pc:spChg>
      </pc:sldChg>
      <pc:sldChg chg="addSp delSp modSp mod modNotesTx">
        <pc:chgData name="Véronique Méthé-Crozat" userId="de01eaef-a73b-4f79-9c50-a8ee2910c1d2" providerId="ADAL" clId="{A177EC60-1C4B-4F56-B81B-1E5B6CE17663}" dt="2026-07-30T18:58:05.888" v="136" actId="12"/>
        <pc:sldMkLst>
          <pc:docMk/>
          <pc:sldMk cId="2503403717" sldId="390"/>
        </pc:sldMkLst>
        <pc:spChg chg="mod">
          <ac:chgData name="Véronique Méthé-Crozat" userId="de01eaef-a73b-4f79-9c50-a8ee2910c1d2" providerId="ADAL" clId="{A177EC60-1C4B-4F56-B81B-1E5B6CE17663}" dt="2026-07-30T18:08:30.953" v="5"/>
          <ac:spMkLst>
            <pc:docMk/>
            <pc:sldMk cId="2503403717" sldId="390"/>
            <ac:spMk id="6" creationId="{3BF2341A-B69F-9B02-AB9D-6D608FCFF61E}"/>
          </ac:spMkLst>
        </pc:spChg>
        <pc:spChg chg="mod">
          <ac:chgData name="Véronique Méthé-Crozat" userId="de01eaef-a73b-4f79-9c50-a8ee2910c1d2" providerId="ADAL" clId="{A177EC60-1C4B-4F56-B81B-1E5B6CE17663}" dt="2026-07-30T18:08:45.692" v="6"/>
          <ac:spMkLst>
            <pc:docMk/>
            <pc:sldMk cId="2503403717" sldId="390"/>
            <ac:spMk id="12" creationId="{F73880AE-2453-D041-CAAE-3F9A0F984C35}"/>
          </ac:spMkLst>
        </pc:spChg>
        <pc:picChg chg="add mod">
          <ac:chgData name="Véronique Méthé-Crozat" userId="de01eaef-a73b-4f79-9c50-a8ee2910c1d2" providerId="ADAL" clId="{A177EC60-1C4B-4F56-B81B-1E5B6CE17663}" dt="2026-07-30T18:08:07.294" v="4" actId="1076"/>
          <ac:picMkLst>
            <pc:docMk/>
            <pc:sldMk cId="2503403717" sldId="390"/>
            <ac:picMk id="10" creationId="{E2832466-49DF-836E-C868-62B1BBAEAA86}"/>
          </ac:picMkLst>
        </pc:picChg>
      </pc:sldChg>
      <pc:sldChg chg="modSp mod modNotesTx">
        <pc:chgData name="Véronique Méthé-Crozat" userId="de01eaef-a73b-4f79-9c50-a8ee2910c1d2" providerId="ADAL" clId="{A177EC60-1C4B-4F56-B81B-1E5B6CE17663}" dt="2026-07-30T18:57:55.183" v="135" actId="12"/>
        <pc:sldMkLst>
          <pc:docMk/>
          <pc:sldMk cId="4096099560" sldId="394"/>
        </pc:sldMkLst>
        <pc:spChg chg="mod">
          <ac:chgData name="Véronique Méthé-Crozat" userId="de01eaef-a73b-4f79-9c50-a8ee2910c1d2" providerId="ADAL" clId="{A177EC60-1C4B-4F56-B81B-1E5B6CE17663}" dt="2026-07-30T18:12:24.725" v="16" actId="20577"/>
          <ac:spMkLst>
            <pc:docMk/>
            <pc:sldMk cId="4096099560" sldId="394"/>
            <ac:spMk id="3" creationId="{91C442AD-3464-9F6F-1FD3-E1A7873E3913}"/>
          </ac:spMkLst>
        </pc:spChg>
      </pc:sldChg>
      <pc:sldChg chg="modSp mod modNotesTx">
        <pc:chgData name="Véronique Méthé-Crozat" userId="de01eaef-a73b-4f79-9c50-a8ee2910c1d2" providerId="ADAL" clId="{A177EC60-1C4B-4F56-B81B-1E5B6CE17663}" dt="2026-07-30T18:17:18.752" v="26" actId="20577"/>
        <pc:sldMkLst>
          <pc:docMk/>
          <pc:sldMk cId="3750016628" sldId="396"/>
        </pc:sldMkLst>
        <pc:spChg chg="mod">
          <ac:chgData name="Véronique Méthé-Crozat" userId="de01eaef-a73b-4f79-9c50-a8ee2910c1d2" providerId="ADAL" clId="{A177EC60-1C4B-4F56-B81B-1E5B6CE17663}" dt="2026-07-30T18:15:34.215" v="23" actId="113"/>
          <ac:spMkLst>
            <pc:docMk/>
            <pc:sldMk cId="3750016628" sldId="396"/>
            <ac:spMk id="8" creationId="{8C461317-1E68-10D7-FE47-D0599C3F7F8A}"/>
          </ac:spMkLst>
        </pc:spChg>
        <pc:spChg chg="mod">
          <ac:chgData name="Véronique Méthé-Crozat" userId="de01eaef-a73b-4f79-9c50-a8ee2910c1d2" providerId="ADAL" clId="{A177EC60-1C4B-4F56-B81B-1E5B6CE17663}" dt="2026-07-30T18:15:43.538" v="24"/>
          <ac:spMkLst>
            <pc:docMk/>
            <pc:sldMk cId="3750016628" sldId="396"/>
            <ac:spMk id="9" creationId="{B9524894-C738-D24D-BE50-B3BA29214A76}"/>
          </ac:spMkLst>
        </pc:spChg>
        <pc:spChg chg="mod">
          <ac:chgData name="Véronique Méthé-Crozat" userId="de01eaef-a73b-4f79-9c50-a8ee2910c1d2" providerId="ADAL" clId="{A177EC60-1C4B-4F56-B81B-1E5B6CE17663}" dt="2026-07-30T18:14:52.163" v="18" actId="113"/>
          <ac:spMkLst>
            <pc:docMk/>
            <pc:sldMk cId="3750016628" sldId="396"/>
            <ac:spMk id="14" creationId="{183C12FE-1A41-71C9-4D3A-87DA075CF956}"/>
          </ac:spMkLst>
        </pc:spChg>
        <pc:spChg chg="mod">
          <ac:chgData name="Véronique Méthé-Crozat" userId="de01eaef-a73b-4f79-9c50-a8ee2910c1d2" providerId="ADAL" clId="{A177EC60-1C4B-4F56-B81B-1E5B6CE17663}" dt="2026-07-30T18:15:04.820" v="19"/>
          <ac:spMkLst>
            <pc:docMk/>
            <pc:sldMk cId="3750016628" sldId="396"/>
            <ac:spMk id="16" creationId="{C30081FB-FE8E-A47D-2653-AA640010E175}"/>
          </ac:spMkLst>
        </pc:spChg>
      </pc:sldChg>
      <pc:sldChg chg="modSp mod modNotesTx">
        <pc:chgData name="Véronique Méthé-Crozat" userId="de01eaef-a73b-4f79-9c50-a8ee2910c1d2" providerId="ADAL" clId="{A177EC60-1C4B-4F56-B81B-1E5B6CE17663}" dt="2026-07-30T18:57:00.557" v="127" actId="12"/>
        <pc:sldMkLst>
          <pc:docMk/>
          <pc:sldMk cId="3392331238" sldId="397"/>
        </pc:sldMkLst>
        <pc:spChg chg="mod">
          <ac:chgData name="Véronique Méthé-Crozat" userId="de01eaef-a73b-4f79-9c50-a8ee2910c1d2" providerId="ADAL" clId="{A177EC60-1C4B-4F56-B81B-1E5B6CE17663}" dt="2026-07-30T18:22:39.157" v="38" actId="20577"/>
          <ac:spMkLst>
            <pc:docMk/>
            <pc:sldMk cId="3392331238" sldId="397"/>
            <ac:spMk id="3" creationId="{46F583FC-DF01-A717-E909-CAECC85108C5}"/>
          </ac:spMkLst>
        </pc:spChg>
      </pc:sldChg>
      <pc:sldChg chg="modNotesTx">
        <pc:chgData name="Véronique Méthé-Crozat" userId="de01eaef-a73b-4f79-9c50-a8ee2910c1d2" providerId="ADAL" clId="{A177EC60-1C4B-4F56-B81B-1E5B6CE17663}" dt="2026-07-30T18:56:06.148" v="126" actId="12"/>
        <pc:sldMkLst>
          <pc:docMk/>
          <pc:sldMk cId="2338827479" sldId="398"/>
        </pc:sldMkLst>
      </pc:sldChg>
      <pc:sldChg chg="modNotesTx">
        <pc:chgData name="Véronique Méthé-Crozat" userId="de01eaef-a73b-4f79-9c50-a8ee2910c1d2" providerId="ADAL" clId="{A177EC60-1C4B-4F56-B81B-1E5B6CE17663}" dt="2026-07-30T18:54:52.873" v="118" actId="12"/>
        <pc:sldMkLst>
          <pc:docMk/>
          <pc:sldMk cId="2574459909" sldId="399"/>
        </pc:sldMkLst>
      </pc:sldChg>
      <pc:sldChg chg="modSp mod">
        <pc:chgData name="Véronique Méthé-Crozat" userId="de01eaef-a73b-4f79-9c50-a8ee2910c1d2" providerId="ADAL" clId="{A177EC60-1C4B-4F56-B81B-1E5B6CE17663}" dt="2026-07-30T18:50:10.513" v="112" actId="20577"/>
        <pc:sldMkLst>
          <pc:docMk/>
          <pc:sldMk cId="1413994754" sldId="419"/>
        </pc:sldMkLst>
        <pc:spChg chg="mod">
          <ac:chgData name="Véronique Méthé-Crozat" userId="de01eaef-a73b-4f79-9c50-a8ee2910c1d2" providerId="ADAL" clId="{A177EC60-1C4B-4F56-B81B-1E5B6CE17663}" dt="2026-07-30T18:46:13.796" v="87" actId="948"/>
          <ac:spMkLst>
            <pc:docMk/>
            <pc:sldMk cId="1413994754" sldId="419"/>
            <ac:spMk id="4" creationId="{F912248B-077D-AEA7-E0AA-9250F59DD591}"/>
          </ac:spMkLst>
        </pc:spChg>
        <pc:spChg chg="mod">
          <ac:chgData name="Véronique Méthé-Crozat" userId="de01eaef-a73b-4f79-9c50-a8ee2910c1d2" providerId="ADAL" clId="{A177EC60-1C4B-4F56-B81B-1E5B6CE17663}" dt="2026-07-30T18:47:26.995" v="101"/>
          <ac:spMkLst>
            <pc:docMk/>
            <pc:sldMk cId="1413994754" sldId="419"/>
            <ac:spMk id="5" creationId="{406A8332-8E0C-5EDB-FCF9-EE8AC6398A4D}"/>
          </ac:spMkLst>
        </pc:spChg>
        <pc:spChg chg="mod">
          <ac:chgData name="Véronique Méthé-Crozat" userId="de01eaef-a73b-4f79-9c50-a8ee2910c1d2" providerId="ADAL" clId="{A177EC60-1C4B-4F56-B81B-1E5B6CE17663}" dt="2026-07-30T18:50:10.513" v="112" actId="20577"/>
          <ac:spMkLst>
            <pc:docMk/>
            <pc:sldMk cId="1413994754" sldId="419"/>
            <ac:spMk id="35" creationId="{23AB65CF-19EC-CD1C-F5EB-1BC4B89E20EA}"/>
          </ac:spMkLst>
        </pc:spChg>
      </pc:sldChg>
      <pc:sldChg chg="modSp mod modNotesTx">
        <pc:chgData name="Véronique Méthé-Crozat" userId="de01eaef-a73b-4f79-9c50-a8ee2910c1d2" providerId="ADAL" clId="{A177EC60-1C4B-4F56-B81B-1E5B6CE17663}" dt="2026-07-31T18:27:11.142" v="376" actId="20577"/>
        <pc:sldMkLst>
          <pc:docMk/>
          <pc:sldMk cId="3206167815" sldId="420"/>
        </pc:sldMkLst>
        <pc:spChg chg="mod">
          <ac:chgData name="Véronique Méthé-Crozat" userId="de01eaef-a73b-4f79-9c50-a8ee2910c1d2" providerId="ADAL" clId="{A177EC60-1C4B-4F56-B81B-1E5B6CE17663}" dt="2026-07-30T19:01:25.319" v="149" actId="20577"/>
          <ac:spMkLst>
            <pc:docMk/>
            <pc:sldMk cId="3206167815" sldId="420"/>
            <ac:spMk id="4" creationId="{0A40A342-12C8-E191-B41B-AA07B6DA47D6}"/>
          </ac:spMkLst>
        </pc:spChg>
        <pc:spChg chg="mod">
          <ac:chgData name="Véronique Méthé-Crozat" userId="de01eaef-a73b-4f79-9c50-a8ee2910c1d2" providerId="ADAL" clId="{A177EC60-1C4B-4F56-B81B-1E5B6CE17663}" dt="2026-07-31T18:27:01.466" v="374" actId="1038"/>
          <ac:spMkLst>
            <pc:docMk/>
            <pc:sldMk cId="3206167815" sldId="420"/>
            <ac:spMk id="7" creationId="{26AB0320-E576-CEB4-EC77-8E0B5707B102}"/>
          </ac:spMkLst>
        </pc:spChg>
        <pc:spChg chg="mod">
          <ac:chgData name="Véronique Méthé-Crozat" userId="de01eaef-a73b-4f79-9c50-a8ee2910c1d2" providerId="ADAL" clId="{A177EC60-1C4B-4F56-B81B-1E5B6CE17663}" dt="2026-07-31T18:26:31.454" v="328" actId="20577"/>
          <ac:spMkLst>
            <pc:docMk/>
            <pc:sldMk cId="3206167815" sldId="420"/>
            <ac:spMk id="21" creationId="{6E0EBD86-D734-6E48-3A0F-6CA5FB09113A}"/>
          </ac:spMkLst>
        </pc:spChg>
      </pc:sldChg>
      <pc:sldChg chg="modSp mod">
        <pc:chgData name="Véronique Méthé-Crozat" userId="de01eaef-a73b-4f79-9c50-a8ee2910c1d2" providerId="ADAL" clId="{A177EC60-1C4B-4F56-B81B-1E5B6CE17663}" dt="2026-07-30T19:43:37.745" v="270" actId="20577"/>
        <pc:sldMkLst>
          <pc:docMk/>
          <pc:sldMk cId="2978951547" sldId="422"/>
        </pc:sldMkLst>
        <pc:spChg chg="mod">
          <ac:chgData name="Véronique Méthé-Crozat" userId="de01eaef-a73b-4f79-9c50-a8ee2910c1d2" providerId="ADAL" clId="{A177EC60-1C4B-4F56-B81B-1E5B6CE17663}" dt="2026-07-30T19:43:37.745" v="270" actId="20577"/>
          <ac:spMkLst>
            <pc:docMk/>
            <pc:sldMk cId="2978951547" sldId="422"/>
            <ac:spMk id="12" creationId="{85136FCC-31C7-B8E4-883E-D2CB08424796}"/>
          </ac:spMkLst>
        </pc:spChg>
        <pc:spChg chg="mod">
          <ac:chgData name="Véronique Méthé-Crozat" userId="de01eaef-a73b-4f79-9c50-a8ee2910c1d2" providerId="ADAL" clId="{A177EC60-1C4B-4F56-B81B-1E5B6CE17663}" dt="2026-07-30T19:19:04.046" v="199"/>
          <ac:spMkLst>
            <pc:docMk/>
            <pc:sldMk cId="2978951547" sldId="422"/>
            <ac:spMk id="23" creationId="{3EB52A52-8227-4342-3E66-C9446926A548}"/>
          </ac:spMkLst>
        </pc:spChg>
        <pc:spChg chg="mod">
          <ac:chgData name="Véronique Méthé-Crozat" userId="de01eaef-a73b-4f79-9c50-a8ee2910c1d2" providerId="ADAL" clId="{A177EC60-1C4B-4F56-B81B-1E5B6CE17663}" dt="2026-07-30T19:14:11.283" v="165"/>
          <ac:spMkLst>
            <pc:docMk/>
            <pc:sldMk cId="2978951547" sldId="422"/>
            <ac:spMk id="28" creationId="{39ABFB5A-0781-EC0C-9D28-29FCDD132048}"/>
          </ac:spMkLst>
        </pc:spChg>
        <pc:spChg chg="mod">
          <ac:chgData name="Véronique Méthé-Crozat" userId="de01eaef-a73b-4f79-9c50-a8ee2910c1d2" providerId="ADAL" clId="{A177EC60-1C4B-4F56-B81B-1E5B6CE17663}" dt="2026-07-30T19:18:32.403" v="193" actId="20577"/>
          <ac:spMkLst>
            <pc:docMk/>
            <pc:sldMk cId="2978951547" sldId="422"/>
            <ac:spMk id="30" creationId="{A9CF01EF-98F6-936F-3E51-F370835BD77D}"/>
          </ac:spMkLst>
        </pc:spChg>
        <pc:spChg chg="mod">
          <ac:chgData name="Véronique Méthé-Crozat" userId="de01eaef-a73b-4f79-9c50-a8ee2910c1d2" providerId="ADAL" clId="{A177EC60-1C4B-4F56-B81B-1E5B6CE17663}" dt="2026-07-30T19:19:48.131" v="209" actId="20577"/>
          <ac:spMkLst>
            <pc:docMk/>
            <pc:sldMk cId="2978951547" sldId="422"/>
            <ac:spMk id="37" creationId="{19640673-FC48-0AA6-F901-5F484918E5F7}"/>
          </ac:spMkLst>
        </pc:spChg>
        <pc:spChg chg="mod">
          <ac:chgData name="Véronique Méthé-Crozat" userId="de01eaef-a73b-4f79-9c50-a8ee2910c1d2" providerId="ADAL" clId="{A177EC60-1C4B-4F56-B81B-1E5B6CE17663}" dt="2026-07-30T19:20:51.226" v="257" actId="20577"/>
          <ac:spMkLst>
            <pc:docMk/>
            <pc:sldMk cId="2978951547" sldId="422"/>
            <ac:spMk id="97" creationId="{5AEB06C4-2BDA-9B10-D0F3-CC2A5CA4A479}"/>
          </ac:spMkLst>
        </pc:spChg>
        <pc:spChg chg="mod">
          <ac:chgData name="Véronique Méthé-Crozat" userId="de01eaef-a73b-4f79-9c50-a8ee2910c1d2" providerId="ADAL" clId="{A177EC60-1C4B-4F56-B81B-1E5B6CE17663}" dt="2026-07-30T19:13:24.024" v="161" actId="20577"/>
          <ac:spMkLst>
            <pc:docMk/>
            <pc:sldMk cId="2978951547" sldId="422"/>
            <ac:spMk id="121" creationId="{64BDB23D-9794-1446-DCFC-4BEABD09A9E0}"/>
          </ac:spMkLst>
        </pc:spChg>
        <pc:spChg chg="mod">
          <ac:chgData name="Véronique Méthé-Crozat" userId="de01eaef-a73b-4f79-9c50-a8ee2910c1d2" providerId="ADAL" clId="{A177EC60-1C4B-4F56-B81B-1E5B6CE17663}" dt="2026-07-30T19:13:46.658" v="163" actId="20577"/>
          <ac:spMkLst>
            <pc:docMk/>
            <pc:sldMk cId="2978951547" sldId="422"/>
            <ac:spMk id="124" creationId="{D830A183-3BC4-992B-1CF4-CADD39C59E77}"/>
          </ac:spMkLst>
        </pc:spChg>
        <pc:spChg chg="mod">
          <ac:chgData name="Véronique Méthé-Crozat" userId="de01eaef-a73b-4f79-9c50-a8ee2910c1d2" providerId="ADAL" clId="{A177EC60-1C4B-4F56-B81B-1E5B6CE17663}" dt="2026-07-30T19:20:27.178" v="242" actId="20577"/>
          <ac:spMkLst>
            <pc:docMk/>
            <pc:sldMk cId="2978951547" sldId="422"/>
            <ac:spMk id="131" creationId="{5E3AD420-7550-7813-FF08-7B16A5004312}"/>
          </ac:spMkLst>
        </pc:spChg>
        <pc:grpChg chg="mod">
          <ac:chgData name="Véronique Méthé-Crozat" userId="de01eaef-a73b-4f79-9c50-a8ee2910c1d2" providerId="ADAL" clId="{A177EC60-1C4B-4F56-B81B-1E5B6CE17663}" dt="2026-07-30T19:18:52.747" v="196" actId="14100"/>
          <ac:grpSpMkLst>
            <pc:docMk/>
            <pc:sldMk cId="2978951547" sldId="422"/>
            <ac:grpSpMk id="103" creationId="{70737C6E-E8D5-5214-974F-19D420351803}"/>
          </ac:grpSpMkLst>
        </pc:grpChg>
      </pc:sldChg>
      <pc:sldChg chg="modSp mod">
        <pc:chgData name="Véronique Méthé-Crozat" userId="de01eaef-a73b-4f79-9c50-a8ee2910c1d2" providerId="ADAL" clId="{A177EC60-1C4B-4F56-B81B-1E5B6CE17663}" dt="2026-07-30T21:14:52.174" v="311" actId="948"/>
        <pc:sldMkLst>
          <pc:docMk/>
          <pc:sldMk cId="1394395828" sldId="425"/>
        </pc:sldMkLst>
        <pc:spChg chg="mod">
          <ac:chgData name="Véronique Méthé-Crozat" userId="de01eaef-a73b-4f79-9c50-a8ee2910c1d2" providerId="ADAL" clId="{A177EC60-1C4B-4F56-B81B-1E5B6CE17663}" dt="2026-07-30T21:14:52.174" v="311" actId="948"/>
          <ac:spMkLst>
            <pc:docMk/>
            <pc:sldMk cId="1394395828" sldId="425"/>
            <ac:spMk id="4" creationId="{52CC6F2D-B4B7-ABFE-8C09-62F67D69858B}"/>
          </ac:spMkLst>
        </pc:spChg>
        <pc:spChg chg="mod">
          <ac:chgData name="Véronique Méthé-Crozat" userId="de01eaef-a73b-4f79-9c50-a8ee2910c1d2" providerId="ADAL" clId="{A177EC60-1C4B-4F56-B81B-1E5B6CE17663}" dt="2026-07-30T21:12:17.260" v="302"/>
          <ac:spMkLst>
            <pc:docMk/>
            <pc:sldMk cId="1394395828" sldId="425"/>
            <ac:spMk id="8" creationId="{C4DAA948-0288-0DBB-F24E-F73DE3C3BCD1}"/>
          </ac:spMkLst>
        </pc:spChg>
        <pc:spChg chg="mod">
          <ac:chgData name="Véronique Méthé-Crozat" userId="de01eaef-a73b-4f79-9c50-a8ee2910c1d2" providerId="ADAL" clId="{A177EC60-1C4B-4F56-B81B-1E5B6CE17663}" dt="2026-07-30T21:13:39.720" v="306"/>
          <ac:spMkLst>
            <pc:docMk/>
            <pc:sldMk cId="1394395828" sldId="425"/>
            <ac:spMk id="21" creationId="{04E35F75-8193-6D41-A4C8-76DC0FE5B88C}"/>
          </ac:spMkLst>
        </pc:spChg>
        <pc:spChg chg="mod">
          <ac:chgData name="Véronique Méthé-Crozat" userId="de01eaef-a73b-4f79-9c50-a8ee2910c1d2" providerId="ADAL" clId="{A177EC60-1C4B-4F56-B81B-1E5B6CE17663}" dt="2026-07-30T21:12:00.209" v="301"/>
          <ac:spMkLst>
            <pc:docMk/>
            <pc:sldMk cId="1394395828" sldId="425"/>
            <ac:spMk id="145" creationId="{837DB1F0-3F59-62C4-065E-7D74C1BCCB8A}"/>
          </ac:spMkLst>
        </pc:spChg>
        <pc:spChg chg="mod">
          <ac:chgData name="Véronique Méthé-Crozat" userId="de01eaef-a73b-4f79-9c50-a8ee2910c1d2" providerId="ADAL" clId="{A177EC60-1C4B-4F56-B81B-1E5B6CE17663}" dt="2026-07-30T21:13:13.608" v="305"/>
          <ac:spMkLst>
            <pc:docMk/>
            <pc:sldMk cId="1394395828" sldId="425"/>
            <ac:spMk id="181" creationId="{BF9C157E-7A19-0BA8-D043-42B610B4F4A8}"/>
          </ac:spMkLst>
        </pc:spChg>
      </pc:sldChg>
      <pc:sldChg chg="modNotesTx">
        <pc:chgData name="Véronique Méthé-Crozat" userId="de01eaef-a73b-4f79-9c50-a8ee2910c1d2" providerId="ADAL" clId="{A177EC60-1C4B-4F56-B81B-1E5B6CE17663}" dt="2026-07-30T18:54:40.137" v="116" actId="12"/>
        <pc:sldMkLst>
          <pc:docMk/>
          <pc:sldMk cId="3860926345" sldId="426"/>
        </pc:sldMkLst>
      </pc:sldChg>
      <pc:sldChg chg="modNotesTx">
        <pc:chgData name="Véronique Méthé-Crozat" userId="de01eaef-a73b-4f79-9c50-a8ee2910c1d2" providerId="ADAL" clId="{A177EC60-1C4B-4F56-B81B-1E5B6CE17663}" dt="2026-07-30T19:39:10.022" v="261" actId="12"/>
        <pc:sldMkLst>
          <pc:docMk/>
          <pc:sldMk cId="2091983904" sldId="427"/>
        </pc:sldMkLst>
      </pc:sldChg>
      <pc:sldChg chg="modNotesTx">
        <pc:chgData name="Véronique Méthé-Crozat" userId="de01eaef-a73b-4f79-9c50-a8ee2910c1d2" providerId="ADAL" clId="{A177EC60-1C4B-4F56-B81B-1E5B6CE17663}" dt="2026-07-30T20:59:42.986" v="272" actId="12"/>
        <pc:sldMkLst>
          <pc:docMk/>
          <pc:sldMk cId="1183934298" sldId="428"/>
        </pc:sldMkLst>
      </pc:sldChg>
      <pc:sldChg chg="modNotesTx">
        <pc:chgData name="Véronique Méthé-Crozat" userId="de01eaef-a73b-4f79-9c50-a8ee2910c1d2" providerId="ADAL" clId="{A177EC60-1C4B-4F56-B81B-1E5B6CE17663}" dt="2026-07-30T21:06:04.628" v="295" actId="12"/>
        <pc:sldMkLst>
          <pc:docMk/>
          <pc:sldMk cId="90997929" sldId="429"/>
        </pc:sldMkLst>
      </pc:sldChg>
      <pc:sldChg chg="modNotesTx">
        <pc:chgData name="Véronique Méthé-Crozat" userId="de01eaef-a73b-4f79-9c50-a8ee2910c1d2" providerId="ADAL" clId="{A177EC60-1C4B-4F56-B81B-1E5B6CE17663}" dt="2026-07-30T21:18:51.720" v="313" actId="12"/>
        <pc:sldMkLst>
          <pc:docMk/>
          <pc:sldMk cId="2202085795" sldId="430"/>
        </pc:sldMkLst>
      </pc:sldChg>
      <pc:sldChg chg="modSp mod modNotesTx">
        <pc:chgData name="Véronique Méthé-Crozat" userId="de01eaef-a73b-4f79-9c50-a8ee2910c1d2" providerId="ADAL" clId="{A177EC60-1C4B-4F56-B81B-1E5B6CE17663}" dt="2026-07-30T18:57:25.124" v="133" actId="20577"/>
        <pc:sldMkLst>
          <pc:docMk/>
          <pc:sldMk cId="426382483" sldId="432"/>
        </pc:sldMkLst>
        <pc:spChg chg="mod">
          <ac:chgData name="Véronique Méthé-Crozat" userId="de01eaef-a73b-4f79-9c50-a8ee2910c1d2" providerId="ADAL" clId="{A177EC60-1C4B-4F56-B81B-1E5B6CE17663}" dt="2026-07-30T18:21:23.659" v="35" actId="113"/>
          <ac:spMkLst>
            <pc:docMk/>
            <pc:sldMk cId="426382483" sldId="432"/>
            <ac:spMk id="3" creationId="{579EE25C-7155-E52F-DEC9-D156744C6AF6}"/>
          </ac:spMkLst>
        </pc:spChg>
      </pc:sldChg>
      <pc:sldChg chg="modNotesTx">
        <pc:chgData name="Véronique Méthé-Crozat" userId="de01eaef-a73b-4f79-9c50-a8ee2910c1d2" providerId="ADAL" clId="{A177EC60-1C4B-4F56-B81B-1E5B6CE17663}" dt="2026-07-30T18:55:33.188" v="122" actId="12"/>
        <pc:sldMkLst>
          <pc:docMk/>
          <pc:sldMk cId="396078198" sldId="433"/>
        </pc:sldMkLst>
      </pc:sldChg>
      <pc:sldChg chg="modNotesTx">
        <pc:chgData name="Véronique Méthé-Crozat" userId="de01eaef-a73b-4f79-9c50-a8ee2910c1d2" providerId="ADAL" clId="{A177EC60-1C4B-4F56-B81B-1E5B6CE17663}" dt="2026-07-30T18:55:13.387" v="120" actId="12"/>
        <pc:sldMkLst>
          <pc:docMk/>
          <pc:sldMk cId="1148713057" sldId="434"/>
        </pc:sldMkLst>
      </pc:sldChg>
      <pc:sldChg chg="modSp mod">
        <pc:chgData name="Véronique Méthé-Crozat" userId="de01eaef-a73b-4f79-9c50-a8ee2910c1d2" providerId="ADAL" clId="{A177EC60-1C4B-4F56-B81B-1E5B6CE17663}" dt="2026-07-30T21:19:20.210" v="315" actId="20577"/>
        <pc:sldMkLst>
          <pc:docMk/>
          <pc:sldMk cId="2178649051" sldId="435"/>
        </pc:sldMkLst>
        <pc:spChg chg="mod">
          <ac:chgData name="Véronique Méthé-Crozat" userId="de01eaef-a73b-4f79-9c50-a8ee2910c1d2" providerId="ADAL" clId="{A177EC60-1C4B-4F56-B81B-1E5B6CE17663}" dt="2026-07-30T21:19:20.210" v="315" actId="20577"/>
          <ac:spMkLst>
            <pc:docMk/>
            <pc:sldMk cId="2178649051" sldId="435"/>
            <ac:spMk id="3" creationId="{8F816873-0DE4-D93E-C15C-4C55B8A0ACBA}"/>
          </ac:spMkLst>
        </pc:spChg>
      </pc:sldChg>
      <pc:sldChg chg="modSp mod modNotesTx">
        <pc:chgData name="Véronique Méthé-Crozat" userId="de01eaef-a73b-4f79-9c50-a8ee2910c1d2" providerId="ADAL" clId="{A177EC60-1C4B-4F56-B81B-1E5B6CE17663}" dt="2026-07-30T21:00:39.612" v="276" actId="20577"/>
        <pc:sldMkLst>
          <pc:docMk/>
          <pc:sldMk cId="1016960181" sldId="439"/>
        </pc:sldMkLst>
        <pc:spChg chg="mod">
          <ac:chgData name="Véronique Méthé-Crozat" userId="de01eaef-a73b-4f79-9c50-a8ee2910c1d2" providerId="ADAL" clId="{A177EC60-1C4B-4F56-B81B-1E5B6CE17663}" dt="2026-07-30T21:00:39.612" v="276" actId="20577"/>
          <ac:spMkLst>
            <pc:docMk/>
            <pc:sldMk cId="1016960181" sldId="439"/>
            <ac:spMk id="4" creationId="{C9E85AD9-194F-9DC7-B8DF-D90F84F2E01A}"/>
          </ac:spMkLst>
        </pc:spChg>
        <pc:spChg chg="mod">
          <ac:chgData name="Véronique Méthé-Crozat" userId="de01eaef-a73b-4f79-9c50-a8ee2910c1d2" providerId="ADAL" clId="{A177EC60-1C4B-4F56-B81B-1E5B6CE17663}" dt="2026-07-30T18:09:46.854" v="10" actId="27636"/>
          <ac:spMkLst>
            <pc:docMk/>
            <pc:sldMk cId="1016960181" sldId="439"/>
            <ac:spMk id="146" creationId="{1E87413D-1807-1457-E6A1-7326B3056EEE}"/>
          </ac:spMkLst>
        </pc:spChg>
      </pc:sldChg>
      <pc:sldChg chg="modSp mod modShow">
        <pc:chgData name="Véronique Méthé-Crozat" userId="de01eaef-a73b-4f79-9c50-a8ee2910c1d2" providerId="ADAL" clId="{A177EC60-1C4B-4F56-B81B-1E5B6CE17663}" dt="2026-07-31T18:25:05.658" v="326" actId="34476"/>
        <pc:sldMkLst>
          <pc:docMk/>
          <pc:sldMk cId="2024155901" sldId="441"/>
        </pc:sldMkLst>
        <pc:spChg chg="mod">
          <ac:chgData name="Véronique Méthé-Crozat" userId="de01eaef-a73b-4f79-9c50-a8ee2910c1d2" providerId="ADAL" clId="{A177EC60-1C4B-4F56-B81B-1E5B6CE17663}" dt="2026-07-31T18:23:07.935" v="320" actId="1076"/>
          <ac:spMkLst>
            <pc:docMk/>
            <pc:sldMk cId="2024155901" sldId="441"/>
            <ac:spMk id="3" creationId="{D9E0AE76-327A-9715-4930-67ED023791D0}"/>
          </ac:spMkLst>
        </pc:spChg>
        <pc:spChg chg="mod">
          <ac:chgData name="Véronique Méthé-Crozat" userId="de01eaef-a73b-4f79-9c50-a8ee2910c1d2" providerId="ADAL" clId="{A177EC60-1C4B-4F56-B81B-1E5B6CE17663}" dt="2026-07-31T18:23:49.681" v="324" actId="113"/>
          <ac:spMkLst>
            <pc:docMk/>
            <pc:sldMk cId="2024155901" sldId="441"/>
            <ac:spMk id="4" creationId="{853A66E2-7E01-00B6-6277-44E2ED902B67}"/>
          </ac:spMkLst>
        </pc:spChg>
        <pc:spChg chg="mod">
          <ac:chgData name="Véronique Méthé-Crozat" userId="de01eaef-a73b-4f79-9c50-a8ee2910c1d2" providerId="ADAL" clId="{A177EC60-1C4B-4F56-B81B-1E5B6CE17663}" dt="2026-07-31T18:23:34.729" v="322" actId="113"/>
          <ac:spMkLst>
            <pc:docMk/>
            <pc:sldMk cId="2024155901" sldId="441"/>
            <ac:spMk id="10" creationId="{2910DC63-64C4-A57D-119A-D36C049135B9}"/>
          </ac:spMkLst>
        </pc:spChg>
      </pc:sldChg>
      <pc:sldChg chg="addSp delSp modSp mod modNotesTx">
        <pc:chgData name="Véronique Méthé-Crozat" userId="de01eaef-a73b-4f79-9c50-a8ee2910c1d2" providerId="ADAL" clId="{A177EC60-1C4B-4F56-B81B-1E5B6CE17663}" dt="2026-07-30T21:03:19.085" v="293" actId="1076"/>
        <pc:sldMkLst>
          <pc:docMk/>
          <pc:sldMk cId="1770307070" sldId="442"/>
        </pc:sldMkLst>
        <pc:spChg chg="mod">
          <ac:chgData name="Véronique Méthé-Crozat" userId="de01eaef-a73b-4f79-9c50-a8ee2910c1d2" providerId="ADAL" clId="{A177EC60-1C4B-4F56-B81B-1E5B6CE17663}" dt="2026-07-30T21:01:55.291" v="287" actId="20577"/>
          <ac:spMkLst>
            <pc:docMk/>
            <pc:sldMk cId="1770307070" sldId="442"/>
            <ac:spMk id="4" creationId="{40CFF42A-6371-D370-72F5-6FF3417B0421}"/>
          </ac:spMkLst>
        </pc:spChg>
        <pc:spChg chg="mod">
          <ac:chgData name="Véronique Méthé-Crozat" userId="de01eaef-a73b-4f79-9c50-a8ee2910c1d2" providerId="ADAL" clId="{A177EC60-1C4B-4F56-B81B-1E5B6CE17663}" dt="2026-07-30T21:03:13.454" v="292" actId="14100"/>
          <ac:spMkLst>
            <pc:docMk/>
            <pc:sldMk cId="1770307070" sldId="442"/>
            <ac:spMk id="189" creationId="{45280259-D8BE-9B93-6C4A-EADF49A8CE1C}"/>
          </ac:spMkLst>
        </pc:spChg>
        <pc:spChg chg="mod">
          <ac:chgData name="Véronique Méthé-Crozat" userId="de01eaef-a73b-4f79-9c50-a8ee2910c1d2" providerId="ADAL" clId="{A177EC60-1C4B-4F56-B81B-1E5B6CE17663}" dt="2026-07-30T21:02:44.898" v="290"/>
          <ac:spMkLst>
            <pc:docMk/>
            <pc:sldMk cId="1770307070" sldId="442"/>
            <ac:spMk id="192" creationId="{3151E8D0-FC64-AA2D-1AEB-3FF0D7F5FBE4}"/>
          </ac:spMkLst>
        </pc:spChg>
        <pc:spChg chg="mod">
          <ac:chgData name="Véronique Méthé-Crozat" userId="de01eaef-a73b-4f79-9c50-a8ee2910c1d2" providerId="ADAL" clId="{A177EC60-1C4B-4F56-B81B-1E5B6CE17663}" dt="2026-07-30T21:02:18.251" v="288"/>
          <ac:spMkLst>
            <pc:docMk/>
            <pc:sldMk cId="1770307070" sldId="442"/>
            <ac:spMk id="243" creationId="{6500BC8B-B58C-03E1-3C65-4495BB31E653}"/>
          </ac:spMkLst>
        </pc:spChg>
        <pc:spChg chg="mod">
          <ac:chgData name="Véronique Méthé-Crozat" userId="de01eaef-a73b-4f79-9c50-a8ee2910c1d2" providerId="ADAL" clId="{A177EC60-1C4B-4F56-B81B-1E5B6CE17663}" dt="2026-07-30T21:02:31.479" v="289"/>
          <ac:spMkLst>
            <pc:docMk/>
            <pc:sldMk cId="1770307070" sldId="442"/>
            <ac:spMk id="250" creationId="{797BB03C-E219-0C97-EB2C-8ED757D50639}"/>
          </ac:spMkLst>
        </pc:spChg>
        <pc:grpChg chg="mod">
          <ac:chgData name="Véronique Méthé-Crozat" userId="de01eaef-a73b-4f79-9c50-a8ee2910c1d2" providerId="ADAL" clId="{A177EC60-1C4B-4F56-B81B-1E5B6CE17663}" dt="2026-07-30T21:03:19.085" v="293" actId="1076"/>
          <ac:grpSpMkLst>
            <pc:docMk/>
            <pc:sldMk cId="1770307070" sldId="442"/>
            <ac:grpSpMk id="191" creationId="{82D83062-FFA4-2857-6870-15907C8AE333}"/>
          </ac:grpSpMkLst>
        </pc:grpChg>
      </pc:sldChg>
    </pc:docChg>
  </pc:docChgLst>
  <pc:docChgLst>
    <pc:chgData name="Véronique Méthé-Crozat" userId="S::vmcrozat@electionsquebec.qc.ca::de01eaef-a73b-4f79-9c50-a8ee2910c1d2" providerId="AD" clId="Web-{6AD16A37-6C75-3DAD-1141-1F1B6DE37854}"/>
    <pc:docChg chg="modSld">
      <pc:chgData name="Véronique Méthé-Crozat" userId="S::vmcrozat@electionsquebec.qc.ca::de01eaef-a73b-4f79-9c50-a8ee2910c1d2" providerId="AD" clId="Web-{6AD16A37-6C75-3DAD-1141-1F1B6DE37854}" dt="2026-08-20T13:03:01.185" v="132"/>
      <pc:docMkLst>
        <pc:docMk/>
      </pc:docMkLst>
      <pc:sldChg chg="modNotes">
        <pc:chgData name="Véronique Méthé-Crozat" userId="S::vmcrozat@electionsquebec.qc.ca::de01eaef-a73b-4f79-9c50-a8ee2910c1d2" providerId="AD" clId="Web-{6AD16A37-6C75-3DAD-1141-1F1B6DE37854}" dt="2026-08-20T12:45:17.166" v="21"/>
        <pc:sldMkLst>
          <pc:docMk/>
          <pc:sldMk cId="2336758616" sldId="336"/>
        </pc:sldMkLst>
      </pc:sldChg>
      <pc:sldChg chg="modNotes">
        <pc:chgData name="Véronique Méthé-Crozat" userId="S::vmcrozat@electionsquebec.qc.ca::de01eaef-a73b-4f79-9c50-a8ee2910c1d2" providerId="AD" clId="Web-{6AD16A37-6C75-3DAD-1141-1F1B6DE37854}" dt="2026-08-20T12:42:05.634" v="5"/>
        <pc:sldMkLst>
          <pc:docMk/>
          <pc:sldMk cId="2503403717" sldId="390"/>
        </pc:sldMkLst>
      </pc:sldChg>
      <pc:sldChg chg="modNotes">
        <pc:chgData name="Véronique Méthé-Crozat" userId="S::vmcrozat@electionsquebec.qc.ca::de01eaef-a73b-4f79-9c50-a8ee2910c1d2" providerId="AD" clId="Web-{6AD16A37-6C75-3DAD-1141-1F1B6DE37854}" dt="2026-08-20T12:48:02.385" v="26"/>
        <pc:sldMkLst>
          <pc:docMk/>
          <pc:sldMk cId="3750016628" sldId="396"/>
        </pc:sldMkLst>
      </pc:sldChg>
      <pc:sldChg chg="modSp">
        <pc:chgData name="Véronique Méthé-Crozat" userId="S::vmcrozat@electionsquebec.qc.ca::de01eaef-a73b-4f79-9c50-a8ee2910c1d2" providerId="AD" clId="Web-{6AD16A37-6C75-3DAD-1141-1F1B6DE37854}" dt="2026-08-20T12:53:39.917" v="105" actId="20577"/>
        <pc:sldMkLst>
          <pc:docMk/>
          <pc:sldMk cId="3392331238" sldId="397"/>
        </pc:sldMkLst>
        <pc:spChg chg="mod">
          <ac:chgData name="Véronique Méthé-Crozat" userId="S::vmcrozat@electionsquebec.qc.ca::de01eaef-a73b-4f79-9c50-a8ee2910c1d2" providerId="AD" clId="Web-{6AD16A37-6C75-3DAD-1141-1F1B6DE37854}" dt="2026-08-20T12:53:39.917" v="105" actId="20577"/>
          <ac:spMkLst>
            <pc:docMk/>
            <pc:sldMk cId="3392331238" sldId="397"/>
            <ac:spMk id="3" creationId="{46F583FC-DF01-A717-E909-CAECC85108C5}"/>
          </ac:spMkLst>
        </pc:spChg>
      </pc:sldChg>
      <pc:sldChg chg="modNotes">
        <pc:chgData name="Véronique Méthé-Crozat" userId="S::vmcrozat@electionsquebec.qc.ca::de01eaef-a73b-4f79-9c50-a8ee2910c1d2" providerId="AD" clId="Web-{6AD16A37-6C75-3DAD-1141-1F1B6DE37854}" dt="2026-08-20T12:55:04.746" v="107"/>
        <pc:sldMkLst>
          <pc:docMk/>
          <pc:sldMk cId="2338827479" sldId="398"/>
        </pc:sldMkLst>
      </pc:sldChg>
      <pc:sldChg chg="modNotes">
        <pc:chgData name="Véronique Méthé-Crozat" userId="S::vmcrozat@electionsquebec.qc.ca::de01eaef-a73b-4f79-9c50-a8ee2910c1d2" providerId="AD" clId="Web-{6AD16A37-6C75-3DAD-1141-1F1B6DE37854}" dt="2026-08-20T13:03:01.185" v="132"/>
        <pc:sldMkLst>
          <pc:docMk/>
          <pc:sldMk cId="3206167815" sldId="420"/>
        </pc:sldMkLst>
      </pc:sldChg>
      <pc:sldChg chg="modNotes">
        <pc:chgData name="Véronique Méthé-Crozat" userId="S::vmcrozat@electionsquebec.qc.ca::de01eaef-a73b-4f79-9c50-a8ee2910c1d2" providerId="AD" clId="Web-{6AD16A37-6C75-3DAD-1141-1F1B6DE37854}" dt="2026-08-20T12:52:48.308" v="99"/>
        <pc:sldMkLst>
          <pc:docMk/>
          <pc:sldMk cId="426382483" sldId="432"/>
        </pc:sldMkLst>
      </pc:sldChg>
      <pc:sldChg chg="modNotes">
        <pc:chgData name="Véronique Méthé-Crozat" userId="S::vmcrozat@electionsquebec.qc.ca::de01eaef-a73b-4f79-9c50-a8ee2910c1d2" providerId="AD" clId="Web-{6AD16A37-6C75-3DAD-1141-1F1B6DE37854}" dt="2026-08-20T13:00:01.606" v="131"/>
        <pc:sldMkLst>
          <pc:docMk/>
          <pc:sldMk cId="396078198" sldId="433"/>
        </pc:sldMkLst>
      </pc:sldChg>
      <pc:sldChg chg="modNotes">
        <pc:chgData name="Véronique Méthé-Crozat" userId="S::vmcrozat@electionsquebec.qc.ca::de01eaef-a73b-4f79-9c50-a8ee2910c1d2" providerId="AD" clId="Web-{6AD16A37-6C75-3DAD-1141-1F1B6DE37854}" dt="2026-08-20T12:59:43.637" v="129"/>
        <pc:sldMkLst>
          <pc:docMk/>
          <pc:sldMk cId="1148713057" sldId="434"/>
        </pc:sldMkLst>
      </pc:sldChg>
      <pc:sldChg chg="modNotes">
        <pc:chgData name="Véronique Méthé-Crozat" userId="S::vmcrozat@electionsquebec.qc.ca::de01eaef-a73b-4f79-9c50-a8ee2910c1d2" providerId="AD" clId="Web-{6AD16A37-6C75-3DAD-1141-1F1B6DE37854}" dt="2026-08-20T12:49:30.495" v="45"/>
        <pc:sldMkLst>
          <pc:docMk/>
          <pc:sldMk cId="2024155901" sldId="44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0CEE0E7-6604-CA16-6F77-7C80B6F52A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72C45FE-8A8E-CEB7-4F6A-FE0C509950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5831B-EFA3-894B-8B41-92D7B4353235}" type="datetimeFigureOut">
              <a:rPr lang="fr-FR" smtClean="0"/>
              <a:t>20/08/2026</a:t>
            </a:fld>
            <a:endParaRPr lang="fr-FR"/>
          </a:p>
        </p:txBody>
      </p:sp>
      <p:sp>
        <p:nvSpPr>
          <p:cNvPr id="4" name="Espace réservé du pied de page 3">
            <a:extLst>
              <a:ext uri="{FF2B5EF4-FFF2-40B4-BE49-F238E27FC236}">
                <a16:creationId xmlns:a16="http://schemas.microsoft.com/office/drawing/2014/main" id="{1633E739-27EA-7EA1-B33C-50A052CACD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DB04011-5D58-EBD3-EFA8-08B87D58B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1D03D-10D9-A449-A994-3C766D10B32D}" type="slidenum">
              <a:rPr lang="fr-FR" smtClean="0"/>
              <a:t>‹#›</a:t>
            </a:fld>
            <a:endParaRPr lang="fr-FR"/>
          </a:p>
        </p:txBody>
      </p:sp>
    </p:spTree>
    <p:extLst>
      <p:ext uri="{BB962C8B-B14F-4D97-AF65-F5344CB8AC3E}">
        <p14:creationId xmlns:p14="http://schemas.microsoft.com/office/powerpoint/2010/main" val="1872662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B600E-F03C-4E2D-9D70-51E61F5E0A4C}" type="datetimeFigureOut">
              <a:rPr lang="fr-CA" smtClean="0"/>
              <a:t>2026-08-20</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E8A29-EEE7-4969-87C7-B99D138EFCD7}" type="slidenum">
              <a:rPr lang="fr-CA" smtClean="0"/>
              <a:t>‹#›</a:t>
            </a:fld>
            <a:endParaRPr lang="fr-CA"/>
          </a:p>
        </p:txBody>
      </p:sp>
    </p:spTree>
    <p:extLst>
      <p:ext uri="{BB962C8B-B14F-4D97-AF65-F5344CB8AC3E}">
        <p14:creationId xmlns:p14="http://schemas.microsoft.com/office/powerpoint/2010/main" val="150772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pixabay.com/fr/vectors/graphique-smiley-emoji-%C3%A9motic%C3%B4ne-3850583/"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pixabay.com/fr/vectors/robotique-robot-machine-syst%C3%A8me-5714849/"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pixabay.com/fr/vectors/search/poteau%20%c3%a9lectrique%20rue/" TargetMode="External"/><Relationship Id="rId4" Type="http://schemas.openxmlformats.org/officeDocument/2006/relationships/hyperlink" Target="https://pixabay.com/fr/vectors/imeuble-rue-arbre-ville-2817474/"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ixabay.com/fr/vectors/casque-de-planche-%C3%A0-roulettes-casque-7208315/"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pixabay.com/fr/vectors/b%C3%A2ton-de-hockey-gardien-de-but-147994/" TargetMode="External"/><Relationship Id="rId4" Type="http://schemas.openxmlformats.org/officeDocument/2006/relationships/hyperlink" Target="https://pixabay.com/fr/vectors/tux-linux-vectoriel-manchot-1531289/"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ixabay.com/fr/vectors/plat-conception-symbole-ic%C3%B4ne-www-212688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lloprof.qc.ca/en/students/vl/sciences/artificial-intelligence-elementary-0-i0022p5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Let the students know that in this activity, they will have to analyze the reliability of information sources they consult using a grid. </a:t>
            </a:r>
            <a:endParaRPr lang="fr-CA" sz="1200" kern="1200">
              <a:solidFill>
                <a:schemeClr val="tx1"/>
              </a:solidFill>
              <a:effectLst/>
              <a:latin typeface="+mn-lt"/>
              <a:ea typeface="+mn-ea"/>
              <a:cs typeface="+mn-cs"/>
            </a:endParaRPr>
          </a:p>
          <a:p>
            <a:endParaRPr lang="en-CA" b="1"/>
          </a:p>
          <a:p>
            <a:r>
              <a:rPr lang="en-CA" sz="1200" b="1" kern="1200">
                <a:solidFill>
                  <a:schemeClr val="tx1"/>
                </a:solidFill>
                <a:effectLst/>
                <a:latin typeface="+mn-lt"/>
                <a:ea typeface="+mn-ea"/>
                <a:cs typeface="+mn-cs"/>
              </a:rPr>
              <a:t>Additional information from the activity sheet </a:t>
            </a:r>
            <a:r>
              <a:rPr lang="en-CA" sz="1200" b="1" i="1" kern="1200">
                <a:solidFill>
                  <a:schemeClr val="tx1"/>
                </a:solidFill>
                <a:effectLst/>
                <a:latin typeface="+mn-lt"/>
                <a:ea typeface="+mn-ea"/>
                <a:cs typeface="+mn-cs"/>
              </a:rPr>
              <a:t>Information sources under the microscope</a:t>
            </a:r>
            <a:endParaRPr lang="fr-CA" sz="1200" kern="1200">
              <a:solidFill>
                <a:schemeClr val="tx1"/>
              </a:solidFill>
              <a:effectLst/>
              <a:latin typeface="+mn-lt"/>
              <a:ea typeface="Calibri"/>
              <a:cs typeface="Calibri"/>
            </a:endParaRPr>
          </a:p>
          <a:p>
            <a:endParaRPr lang="en-CA"/>
          </a:p>
          <a:p>
            <a:r>
              <a:rPr lang="en-CA" sz="1200" kern="1200">
                <a:solidFill>
                  <a:schemeClr val="tx1"/>
                </a:solidFill>
                <a:effectLst/>
                <a:latin typeface="+mn-lt"/>
                <a:ea typeface="+mn-ea"/>
                <a:cs typeface="+mn-cs"/>
              </a:rPr>
              <a:t>In this activity, voters in training will exercise their critical thinking skills and analyze the reliability of various sources of information using a grid.</a:t>
            </a:r>
            <a:endParaRPr lang="fr-CA" sz="1200" kern="1200">
              <a:solidFill>
                <a:schemeClr val="tx1"/>
              </a:solidFill>
              <a:effectLst/>
              <a:latin typeface="+mn-lt"/>
              <a:ea typeface="Calibri"/>
              <a:cs typeface="Calibri"/>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Objectives:</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Analyze the reliability of information sources using a grid</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Develop critical thinking skills</a:t>
            </a:r>
            <a:endParaRPr lang="fr-CA"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a:t>
            </a:fld>
            <a:endParaRPr lang="fr-CA"/>
          </a:p>
        </p:txBody>
      </p:sp>
    </p:spTree>
    <p:extLst>
      <p:ext uri="{BB962C8B-B14F-4D97-AF65-F5344CB8AC3E}">
        <p14:creationId xmlns:p14="http://schemas.microsoft.com/office/powerpoint/2010/main" val="294091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DF1CD-15F2-33A0-C832-B43313C77740}"/>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B15144B-96D0-D5B5-9506-65C7B8EAC2C0}"/>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7E88E7F4-821C-63BB-34E1-EA9485109B73}"/>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The question </a:t>
            </a:r>
            <a:r>
              <a:rPr lang="en-CA" sz="1200" b="1" kern="1200">
                <a:solidFill>
                  <a:schemeClr val="tx1"/>
                </a:solidFill>
                <a:effectLst/>
                <a:latin typeface="+mn-lt"/>
                <a:ea typeface="+mn-ea"/>
                <a:cs typeface="+mn-cs"/>
              </a:rPr>
              <a:t>HOW are they talking to me?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The information we consult can generate different emotions and reactions.</a:t>
            </a:r>
            <a:endParaRPr lang="fr-CA" sz="1200" kern="1200">
              <a:solidFill>
                <a:schemeClr val="tx1"/>
              </a:solidFill>
              <a:effectLst/>
              <a:latin typeface="+mn-lt"/>
              <a:ea typeface="+mn-ea"/>
              <a:cs typeface="+mn-cs"/>
            </a:endParaRPr>
          </a:p>
          <a:p>
            <a:br>
              <a:rPr lang="en-CA" sz="1200" kern="1200">
                <a:effectLst/>
                <a:cs typeface="+mn-lt"/>
              </a:rPr>
            </a:br>
            <a:r>
              <a:rPr lang="en-CA" sz="1200" kern="1200">
                <a:solidFill>
                  <a:schemeClr val="tx1"/>
                </a:solidFill>
                <a:effectLst/>
                <a:latin typeface="+mn-lt"/>
                <a:ea typeface="+mn-ea"/>
                <a:cs typeface="+mn-cs"/>
              </a:rPr>
              <a:t>This second question invites us to assess what emotions we feel about a piece of information.</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Name the elements of the grid.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We must also look at the tone the author uses and the way they choose to present the information.</a:t>
            </a:r>
            <a:br>
              <a:rPr lang="en-CA" sz="1200" kern="1200">
                <a:effectLst/>
                <a:cs typeface="+mn-lt"/>
              </a:rPr>
            </a:br>
            <a:r>
              <a:rPr lang="en-CA"/>
              <a:t>- For example, a very catchy headline that tries to make us react quickly is a way of appealing to our emotions, which can override reason and logic.</a:t>
            </a:r>
            <a:endParaRPr lang="fr-CA">
              <a:ea typeface="Calibri"/>
              <a:cs typeface="Calibri"/>
            </a:endParaRPr>
          </a:p>
          <a:p>
            <a:r>
              <a:rPr lang="en-CA"/>
              <a:t>- News media tend to favour a neutral or informative tone. They have a duty to present verified information in their news story. Official sources, such as the government, also often use this tone.</a:t>
            </a:r>
            <a:endParaRPr lang="fr-CA">
              <a:ea typeface="Calibri"/>
              <a:cs typeface="Calibri"/>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This reflection gives us clues about the nature of the information: is it a fact? An opinion? A rumour? An advertisement?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 addition, the publication date of a piece of information, if mentioned, can also give us a telling clue.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Something that was true last year may no longer be true today.</a:t>
            </a: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p:txBody>
      </p:sp>
      <p:sp>
        <p:nvSpPr>
          <p:cNvPr id="4" name="Espace réservé du numéro de diapositive 3">
            <a:extLst>
              <a:ext uri="{FF2B5EF4-FFF2-40B4-BE49-F238E27FC236}">
                <a16:creationId xmlns:a16="http://schemas.microsoft.com/office/drawing/2014/main" id="{2D8F9507-EB76-57B7-21CD-84335BB90FC4}"/>
              </a:ext>
            </a:extLst>
          </p:cNvPr>
          <p:cNvSpPr>
            <a:spLocks noGrp="1"/>
          </p:cNvSpPr>
          <p:nvPr>
            <p:ph type="sldNum" sz="quarter" idx="5"/>
          </p:nvPr>
        </p:nvSpPr>
        <p:spPr/>
        <p:txBody>
          <a:bodyPr/>
          <a:lstStyle/>
          <a:p>
            <a:fld id="{D56E8A29-EEE7-4969-87C7-B99D138EFCD7}" type="slidenum">
              <a:rPr lang="fr-CA" smtClean="0"/>
              <a:t>10</a:t>
            </a:fld>
            <a:endParaRPr lang="fr-CA"/>
          </a:p>
        </p:txBody>
      </p:sp>
    </p:spTree>
    <p:extLst>
      <p:ext uri="{BB962C8B-B14F-4D97-AF65-F5344CB8AC3E}">
        <p14:creationId xmlns:p14="http://schemas.microsoft.com/office/powerpoint/2010/main" val="1474723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96A8E-9AAC-51E9-3BD7-48330BC22DBE}"/>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58D6AB20-074A-F771-9117-004CF9C0108A}"/>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63681EC9-C34A-0FB9-747D-72F3DC1A7C91}"/>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The question </a:t>
            </a:r>
            <a:r>
              <a:rPr lang="en-CA" sz="1200" b="1" kern="1200">
                <a:solidFill>
                  <a:schemeClr val="tx1"/>
                </a:solidFill>
                <a:effectLst/>
                <a:latin typeface="+mn-lt"/>
                <a:ea typeface="+mn-ea"/>
                <a:cs typeface="+mn-cs"/>
              </a:rPr>
              <a:t>WHY are they </a:t>
            </a:r>
            <a:r>
              <a:rPr lang="en-CA" b="1"/>
              <a:t>talking</a:t>
            </a:r>
            <a:r>
              <a:rPr lang="en-CA" sz="1200" b="1" kern="1200">
                <a:solidFill>
                  <a:schemeClr val="tx1"/>
                </a:solidFill>
                <a:effectLst/>
                <a:latin typeface="+mn-lt"/>
                <a:ea typeface="+mn-ea"/>
                <a:cs typeface="+mn-cs"/>
              </a:rPr>
              <a:t> to me?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Without necessarily being false, much of the information that reaches us is not there to inform us.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Trying to understand why someone is addressing us, and knowing their intentions, can help us decide whether or not to trust them.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Name the elements of the grid.</a:t>
            </a:r>
            <a:endParaRPr lang="fr-CA" sz="1200" kern="1200">
              <a:solidFill>
                <a:schemeClr val="tx1"/>
              </a:solidFill>
              <a:effectLst/>
              <a:latin typeface="+mn-lt"/>
              <a:ea typeface="Calibri" panose="020F0502020204030204"/>
              <a:cs typeface="Calibri" panose="020F0502020204030204"/>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Point out to the students that the reasons are not always clearly stated. We often need to be shrewd in conducting our own investigation!</a:t>
            </a:r>
            <a:endParaRPr lang="fr-CA" sz="1200" kern="1200">
              <a:solidFill>
                <a:schemeClr val="tx1"/>
              </a:solidFill>
              <a:effectLst/>
              <a:latin typeface="+mn-lt"/>
              <a:ea typeface="+mn-ea"/>
              <a:cs typeface="+mn-cs"/>
            </a:endParaRPr>
          </a:p>
          <a:p>
            <a:pPr marL="171450" indent="-171450">
              <a:buFont typeface="Arial" panose="020B0604020202020204" pitchFamily="34" charset="0"/>
              <a:buChar char="•"/>
            </a:pPr>
            <a:r>
              <a:rPr lang="en-CA" sz="1200" kern="1200">
                <a:solidFill>
                  <a:schemeClr val="tx1"/>
                </a:solidFill>
                <a:effectLst/>
                <a:latin typeface="+mn-lt"/>
                <a:ea typeface="+mn-ea"/>
                <a:cs typeface="+mn-cs"/>
              </a:rPr>
              <a:t>For example, we often easily recognize advertisements, but they can also be embedded—and even disguised—in the videos of content creators.</a:t>
            </a:r>
            <a:endParaRPr lang="fr-CA" sz="1200" kern="1200">
              <a:solidFill>
                <a:schemeClr val="tx1"/>
              </a:solidFill>
              <a:effectLst/>
              <a:latin typeface="+mn-lt"/>
              <a:ea typeface="Calibri" panose="020F0502020204030204"/>
              <a:cs typeface="Calibri" panose="020F0502020204030204"/>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In a similar manner, political parties will publicly share their commitments during an election campaign. This is a way of informing electors about their plans… but also of trying to convince them to vote for them.</a:t>
            </a:r>
            <a:endParaRPr lang="fr-CA" sz="1200" kern="1200">
              <a:solidFill>
                <a:schemeClr val="tx1"/>
              </a:solidFill>
              <a:effectLst/>
              <a:latin typeface="+mn-lt"/>
              <a:ea typeface="Calibri" panose="020F0502020204030204"/>
              <a:cs typeface="Calibri" panose="020F0502020204030204"/>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We must therefore look for clues in the information to identify those that point to the intention behind it.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Here is a grid for analyzing the reliability of an information source. This tool will be very useful when you conduct your investigation.</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3371E7AD-B438-3D55-8332-DC61F1A730C5}"/>
              </a:ext>
            </a:extLst>
          </p:cNvPr>
          <p:cNvSpPr>
            <a:spLocks noGrp="1"/>
          </p:cNvSpPr>
          <p:nvPr>
            <p:ph type="sldNum" sz="quarter" idx="5"/>
          </p:nvPr>
        </p:nvSpPr>
        <p:spPr/>
        <p:txBody>
          <a:bodyPr/>
          <a:lstStyle/>
          <a:p>
            <a:fld id="{D56E8A29-EEE7-4969-87C7-B99D138EFCD7}" type="slidenum">
              <a:rPr lang="fr-CA" smtClean="0"/>
              <a:t>11</a:t>
            </a:fld>
            <a:endParaRPr lang="fr-CA"/>
          </a:p>
        </p:txBody>
      </p:sp>
    </p:spTree>
    <p:extLst>
      <p:ext uri="{BB962C8B-B14F-4D97-AF65-F5344CB8AC3E}">
        <p14:creationId xmlns:p14="http://schemas.microsoft.com/office/powerpoint/2010/main" val="514048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E61F9-86EB-BFA3-7956-6EB9781506C6}"/>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5F8B4DB1-13BA-0E56-CB51-A621109ED179}"/>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744C44C0-D2CA-D83A-9457-B0CED0176794}"/>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Present the conclusion to the students by explaining that, just like on the road, certain rules must be followed to navigate the world of information safely.</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Imagine there is a traffic light in front of each new piece of information you come across.</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If the light is red, you stop, because it is a source of information that is not reliable.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If the light is yellow, you slow down and verify, because you doubt that the source of information is reliable.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If the light is green, you go ahead, because you judge that the source of information is reliable.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It is only after conducting our investigation that we can decide what to do with the information.</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Name the elements in the grid.</a:t>
            </a: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fr-CA" b="0"/>
          </a:p>
        </p:txBody>
      </p:sp>
      <p:sp>
        <p:nvSpPr>
          <p:cNvPr id="4" name="Espace réservé du numéro de diapositive 3">
            <a:extLst>
              <a:ext uri="{FF2B5EF4-FFF2-40B4-BE49-F238E27FC236}">
                <a16:creationId xmlns:a16="http://schemas.microsoft.com/office/drawing/2014/main" id="{0CDA931E-29B5-A643-3B78-91151B44648D}"/>
              </a:ext>
            </a:extLst>
          </p:cNvPr>
          <p:cNvSpPr>
            <a:spLocks noGrp="1"/>
          </p:cNvSpPr>
          <p:nvPr>
            <p:ph type="sldNum" sz="quarter" idx="5"/>
          </p:nvPr>
        </p:nvSpPr>
        <p:spPr/>
        <p:txBody>
          <a:bodyPr/>
          <a:lstStyle/>
          <a:p>
            <a:fld id="{D56E8A29-EEE7-4969-87C7-B99D138EFCD7}" type="slidenum">
              <a:rPr lang="fr-CA" smtClean="0"/>
              <a:t>12</a:t>
            </a:fld>
            <a:endParaRPr lang="fr-CA"/>
          </a:p>
        </p:txBody>
      </p:sp>
    </p:spTree>
    <p:extLst>
      <p:ext uri="{BB962C8B-B14F-4D97-AF65-F5344CB8AC3E}">
        <p14:creationId xmlns:p14="http://schemas.microsoft.com/office/powerpoint/2010/main" val="2369813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Model your thinking by completing the information reliability analysis exercise yourself using scenario no. 1.</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Note:</a:t>
            </a:r>
            <a:r>
              <a:rPr lang="en-CA" sz="1200" kern="1200">
                <a:solidFill>
                  <a:schemeClr val="tx1"/>
                </a:solidFill>
                <a:effectLst/>
                <a:latin typeface="+mn-lt"/>
                <a:ea typeface="+mn-ea"/>
                <a:cs typeface="+mn-cs"/>
              </a:rPr>
              <a:t> For the modelling to be effective, it is important to think aloud and express everything that comes to mind as you read through the scenario (reactions, emotions, ideas, and questions). It is also helpful to explain the connections you draw between the information presented and your line of thinking. These practices support the development of critical thinking in students.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To support you in this process, consult the activity sheet. You will find answer key related to scenario no. 1. Be authentic. The answer key is provided for guidance purposes only.</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Image source:</a:t>
            </a:r>
            <a:endParaRPr lang="fr-CA" sz="1200" kern="1200">
              <a:solidFill>
                <a:schemeClr val="tx1"/>
              </a:solidFill>
              <a:effectLst/>
              <a:latin typeface="+mn-lt"/>
              <a:ea typeface="+mn-ea"/>
              <a:cs typeface="+mn-cs"/>
            </a:endParaRPr>
          </a:p>
          <a:p>
            <a:r>
              <a:rPr lang="en-CA" sz="1200" u="sng" kern="1200">
                <a:solidFill>
                  <a:schemeClr val="tx1"/>
                </a:solidFill>
                <a:effectLst/>
                <a:latin typeface="+mn-lt"/>
                <a:ea typeface="+mn-ea"/>
                <a:cs typeface="+mn-cs"/>
                <a:hlinkClick r:id="rId3"/>
              </a:rPr>
              <a:t>Smiley Emoji Graphic – Free vector images on </a:t>
            </a:r>
            <a:r>
              <a:rPr lang="en-CA" sz="1200" u="sng" kern="1200" err="1">
                <a:solidFill>
                  <a:schemeClr val="tx1"/>
                </a:solidFill>
                <a:effectLst/>
                <a:latin typeface="+mn-lt"/>
                <a:ea typeface="+mn-ea"/>
                <a:cs typeface="+mn-cs"/>
                <a:hlinkClick r:id="rId3"/>
              </a:rPr>
              <a:t>Pixabay</a:t>
            </a:r>
            <a:endParaRPr lang="fr-CA"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13</a:t>
            </a:fld>
            <a:endParaRPr lang="fr-CA"/>
          </a:p>
        </p:txBody>
      </p:sp>
    </p:spTree>
    <p:extLst>
      <p:ext uri="{BB962C8B-B14F-4D97-AF65-F5344CB8AC3E}">
        <p14:creationId xmlns:p14="http://schemas.microsoft.com/office/powerpoint/2010/main" val="2468635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Continue the modelling by transferring the comments made while reading scenario no. 1 into this grid.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Click the slide to reveal the answers as you express your thinking aloud.</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For responses that can be interpreted in different ways, explain your thinking by taking into account emotions, reactions, and interpretation of intent.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Supplement the information as needed using the </a:t>
            </a:r>
            <a:r>
              <a:rPr lang="en-CA" sz="1200" i="1" kern="1200">
                <a:solidFill>
                  <a:schemeClr val="tx1"/>
                </a:solidFill>
                <a:effectLst/>
                <a:latin typeface="+mn-lt"/>
                <a:ea typeface="+mn-ea"/>
                <a:cs typeface="+mn-cs"/>
              </a:rPr>
              <a:t>Answer key for the facilitator</a:t>
            </a:r>
            <a:r>
              <a:rPr lang="en-CA" sz="1200" kern="1200">
                <a:solidFill>
                  <a:schemeClr val="tx1"/>
                </a:solidFill>
                <a:effectLst/>
                <a:latin typeface="+mn-lt"/>
                <a:ea typeface="+mn-ea"/>
                <a:cs typeface="+mn-cs"/>
              </a:rPr>
              <a:t> sheet.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 verify the information by doing further research </a:t>
            </a:r>
            <a:r>
              <a:rPr lang="en-CA" sz="1200" kern="1200">
                <a:solidFill>
                  <a:schemeClr val="tx1"/>
                </a:solidFill>
                <a:effectLst/>
                <a:latin typeface="+mn-lt"/>
                <a:ea typeface="+mn-ea"/>
                <a:cs typeface="+mn-cs"/>
              </a:rPr>
              <a:t>to find out more about the person who published the information (biography, publication history).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 ask an adult in my circle for advice </a:t>
            </a:r>
            <a:r>
              <a:rPr lang="en-CA" sz="1200" kern="1200">
                <a:solidFill>
                  <a:schemeClr val="tx1"/>
                </a:solidFill>
                <a:effectLst/>
                <a:latin typeface="+mn-lt"/>
                <a:ea typeface="+mn-ea"/>
                <a:cs typeface="+mn-cs"/>
              </a:rPr>
              <a:t>to see whether other reliable sources share the same information (the party’s or candidate’s website, news medium, etc.).</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u="sng" kern="1200">
                <a:solidFill>
                  <a:schemeClr val="tx1"/>
                </a:solidFill>
                <a:effectLst/>
                <a:latin typeface="+mn-lt"/>
                <a:ea typeface="+mn-ea"/>
                <a:cs typeface="+mn-cs"/>
              </a:rPr>
              <a:t>Another possible action</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I discard the information, I don’t share it. </a:t>
            </a:r>
            <a:r>
              <a:rPr lang="en-CA" sz="1200" kern="1200">
                <a:solidFill>
                  <a:schemeClr val="tx1"/>
                </a:solidFill>
                <a:effectLst/>
                <a:latin typeface="+mn-lt"/>
                <a:ea typeface="+mn-ea"/>
                <a:cs typeface="+mn-cs"/>
              </a:rPr>
              <a:t>Since I doubt the reliability of the source of information, I may also decide not to conduct further research and discard the information without sharing it, particularly because this information portrays the candidate in a negative light.</a:t>
            </a:r>
            <a:endParaRPr lang="fr-CA" sz="1200" kern="1200">
              <a:solidFill>
                <a:schemeClr val="tx1"/>
              </a:solidFill>
              <a:effectLst/>
              <a:latin typeface="+mn-lt"/>
              <a:ea typeface="+mn-ea"/>
              <a:cs typeface="+mn-cs"/>
            </a:endParaRPr>
          </a:p>
          <a:p>
            <a:endParaRPr lang="fr-CA" strike="sngStrike"/>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14</a:t>
            </a:fld>
            <a:endParaRPr lang="fr-CA"/>
          </a:p>
        </p:txBody>
      </p:sp>
    </p:spTree>
    <p:extLst>
      <p:ext uri="{BB962C8B-B14F-4D97-AF65-F5344CB8AC3E}">
        <p14:creationId xmlns:p14="http://schemas.microsoft.com/office/powerpoint/2010/main" val="991378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Divide students into teams of three and invite them to designate a note keeper and a spokesperson.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Distribute to each team:</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one copy of the </a:t>
            </a:r>
            <a:r>
              <a:rPr lang="en-CA" sz="1200" i="1" kern="1200">
                <a:solidFill>
                  <a:schemeClr val="tx1"/>
                </a:solidFill>
                <a:effectLst/>
                <a:latin typeface="+mn-lt"/>
                <a:ea typeface="+mn-ea"/>
                <a:cs typeface="+mn-cs"/>
              </a:rPr>
              <a:t>Voters in Training activity sheet</a:t>
            </a:r>
            <a:r>
              <a:rPr lang="en-CA" sz="1200" kern="1200">
                <a:solidFill>
                  <a:schemeClr val="tx1"/>
                </a:solidFill>
                <a:effectLst/>
                <a:latin typeface="+mn-lt"/>
                <a:ea typeface="+mn-ea"/>
                <a:cs typeface="+mn-cs"/>
              </a:rPr>
              <a: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one copy of the </a:t>
            </a:r>
            <a:r>
              <a:rPr lang="en-CA" sz="1200" i="1" kern="1200">
                <a:solidFill>
                  <a:schemeClr val="tx1"/>
                </a:solidFill>
                <a:effectLst/>
                <a:latin typeface="+mn-lt"/>
                <a:ea typeface="+mn-ea"/>
                <a:cs typeface="+mn-cs"/>
              </a:rPr>
              <a:t>Scenarios</a:t>
            </a:r>
            <a:r>
              <a:rPr lang="en-CA" sz="1200" kern="1200">
                <a:solidFill>
                  <a:schemeClr val="tx1"/>
                </a:solidFill>
                <a:effectLst/>
                <a:latin typeface="+mn-lt"/>
                <a:ea typeface="+mn-ea"/>
                <a:cs typeface="+mn-cs"/>
              </a:rPr>
              <a:t> sheet per student.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Let the students know they will have five minutes to complete the analysis grid.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Choose the scenario you want the students to analyze.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15</a:t>
            </a:fld>
            <a:endParaRPr lang="fr-CA"/>
          </a:p>
        </p:txBody>
      </p:sp>
    </p:spTree>
    <p:extLst>
      <p:ext uri="{BB962C8B-B14F-4D97-AF65-F5344CB8AC3E}">
        <p14:creationId xmlns:p14="http://schemas.microsoft.com/office/powerpoint/2010/main" val="4080287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9C27D-2B63-9154-6F01-55B05B66E1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A0EB93-0955-1C2C-58E9-1A9A49EBF90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CB7C5358-00A5-3A7F-B9C6-45A1AD9D13D2}"/>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Invite the teams to analyze scenario no. 2.</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Start the timer for five minutes.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When the time is up, let the students know.</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F3712D9-3720-6082-810F-1BC4D28948D9}"/>
              </a:ext>
            </a:extLst>
          </p:cNvPr>
          <p:cNvSpPr>
            <a:spLocks noGrp="1"/>
          </p:cNvSpPr>
          <p:nvPr>
            <p:ph type="sldNum" sz="quarter" idx="5"/>
          </p:nvPr>
        </p:nvSpPr>
        <p:spPr/>
        <p:txBody>
          <a:bodyPr/>
          <a:lstStyle/>
          <a:p>
            <a:fld id="{D56E8A29-EEE7-4969-87C7-B99D138EFCD7}" type="slidenum">
              <a:rPr lang="fr-CA" smtClean="0"/>
              <a:t>16</a:t>
            </a:fld>
            <a:endParaRPr lang="fr-CA"/>
          </a:p>
        </p:txBody>
      </p:sp>
    </p:spTree>
    <p:extLst>
      <p:ext uri="{BB962C8B-B14F-4D97-AF65-F5344CB8AC3E}">
        <p14:creationId xmlns:p14="http://schemas.microsoft.com/office/powerpoint/2010/main" val="2765043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F0D12-919E-2618-C482-29C9FF4F675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A5BF3E-821C-A5D7-4CE4-5AA399D73F53}"/>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9F36C150-4652-C4CB-D98E-B94893640B46}"/>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r>
              <a:rPr lang="en-CA" sz="1200" kern="1200">
                <a:solidFill>
                  <a:schemeClr val="tx1"/>
                </a:solidFill>
                <a:effectLst/>
                <a:latin typeface="+mn-lt"/>
                <a:ea typeface="+mn-ea"/>
                <a:cs typeface="+mn-cs"/>
              </a:rPr>
              <a:t>Note</a:t>
            </a:r>
            <a:r>
              <a:rPr lang="en-CA" sz="1200" b="1" kern="1200">
                <a:solidFill>
                  <a:schemeClr val="tx1"/>
                </a:solidFill>
                <a:effectLst/>
                <a:latin typeface="+mn-lt"/>
                <a:ea typeface="+mn-ea"/>
                <a:cs typeface="+mn-cs"/>
              </a:rPr>
              <a:t>:</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The completed answer key grids are provided for reference purposes</a:t>
            </a:r>
            <a:r>
              <a:rPr lang="en-CA" sz="1200" kern="1200">
                <a:solidFill>
                  <a:schemeClr val="tx1"/>
                </a:solidFill>
                <a:effectLst/>
                <a:latin typeface="+mn-lt"/>
                <a:ea typeface="+mn-ea"/>
                <a:cs typeface="+mn-cs"/>
              </a:rPr>
              <a:t> to support the feedback on the activity with the students. Multiple answers are possible for the interpretive elements of the grid in relation to the scenarios. The goal is to allow students to exercise their critical thinking to analyze the reliability of a source of information.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Debrief the entire group.</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Present the grid by naming the answers indicated on the sheet.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Select one team and ask its spokesperson to name the team’s emotions and reactions, the author’s intentions, as well as the team’s analysis conclusion — that is, the traffic light colour and the action(s) chosen.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Possible answers: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Emotions and reactions</a:t>
            </a:r>
            <a:r>
              <a:rPr lang="en-CA" sz="1200" kern="1200">
                <a:solidFill>
                  <a:schemeClr val="tx1"/>
                </a:solidFill>
                <a:effectLst/>
                <a:latin typeface="+mn-lt"/>
                <a:ea typeface="+mn-ea"/>
                <a:cs typeface="+mn-cs"/>
              </a:rPr>
              <a:t>: various answers are possible depending on the students (e.g., surprise, sadness).</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Intentions</a:t>
            </a:r>
            <a:r>
              <a:rPr lang="en-CA" sz="1200" kern="1200">
                <a:solidFill>
                  <a:schemeClr val="tx1"/>
                </a:solidFill>
                <a:effectLst/>
                <a:latin typeface="+mn-lt"/>
                <a:ea typeface="+mn-ea"/>
                <a:cs typeface="+mn-cs"/>
              </a:rPr>
              <a:t>: various answers are possible depending on the students (e.g., attract attention, entertain, sell).</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Conclusion</a:t>
            </a:r>
            <a:r>
              <a:rPr lang="en-CA" sz="1200" kern="1200">
                <a:solidFill>
                  <a:schemeClr val="tx1"/>
                </a:solidFill>
                <a:effectLst/>
                <a:latin typeface="+mn-lt"/>
                <a:ea typeface="+mn-ea"/>
                <a:cs typeface="+mn-cs"/>
              </a:rPr>
              <a:t> (expected answers): red light; I discard the information, I do not share it.</a:t>
            </a:r>
            <a:endParaRPr lang="fr-CA" sz="1200" kern="1200">
              <a:solidFill>
                <a:schemeClr val="tx1"/>
              </a:solidFill>
              <a:effectLst/>
              <a:latin typeface="+mn-lt"/>
              <a:ea typeface="+mn-ea"/>
              <a:cs typeface="+mn-cs"/>
            </a:endParaRPr>
          </a:p>
          <a:p>
            <a:pPr marL="0" indent="0">
              <a:buFont typeface="Arial" panose="020B0604020202020204" pitchFamily="34" charset="0"/>
              <a:buNone/>
            </a:pP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other teams to indicate their own conclusion by raising their hand to show the traffic light colour they selected.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Depending on the time available for the activity, ask some teams to explain their answer.</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Supplement the information as needed using the </a:t>
            </a:r>
            <a:r>
              <a:rPr lang="en-CA" sz="1200" i="1" kern="1200">
                <a:solidFill>
                  <a:schemeClr val="tx1"/>
                </a:solidFill>
                <a:effectLst/>
                <a:latin typeface="+mn-lt"/>
                <a:ea typeface="+mn-ea"/>
                <a:cs typeface="+mn-cs"/>
              </a:rPr>
              <a:t>Answer key for the facilitator</a:t>
            </a:r>
            <a:r>
              <a:rPr lang="en-CA" sz="1200" kern="1200">
                <a:solidFill>
                  <a:schemeClr val="tx1"/>
                </a:solidFill>
                <a:effectLst/>
                <a:latin typeface="+mn-lt"/>
                <a:ea typeface="+mn-ea"/>
                <a:cs typeface="+mn-cs"/>
              </a:rPr>
              <a:t> sheet.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 discard the information, I don’t share it</a:t>
            </a:r>
            <a:r>
              <a:rPr lang="en-CA" sz="1200" kern="1200">
                <a:solidFill>
                  <a:schemeClr val="tx1"/>
                </a:solidFill>
                <a:effectLst/>
                <a:latin typeface="+mn-lt"/>
                <a:ea typeface="+mn-ea"/>
                <a:cs typeface="+mn-cs"/>
              </a:rPr>
              <a:t> The primary intention of the influencer is probably to sell their products, not to inform their audience. In addition, they are expressing an opinion, not a fact. To form an opinion, one would need to check whether the various parties and candidates address topics that affect students on their websites or social media. Some content is entertaining but is not necessarily a reliable source of information.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1CEBB402-B521-7879-D2ED-400A29B6F97A}"/>
              </a:ext>
            </a:extLst>
          </p:cNvPr>
          <p:cNvSpPr>
            <a:spLocks noGrp="1"/>
          </p:cNvSpPr>
          <p:nvPr>
            <p:ph type="sldNum" sz="quarter" idx="5"/>
          </p:nvPr>
        </p:nvSpPr>
        <p:spPr/>
        <p:txBody>
          <a:bodyPr/>
          <a:lstStyle/>
          <a:p>
            <a:fld id="{D56E8A29-EEE7-4969-87C7-B99D138EFCD7}" type="slidenum">
              <a:rPr lang="fr-CA" smtClean="0"/>
              <a:t>17</a:t>
            </a:fld>
            <a:endParaRPr lang="fr-CA"/>
          </a:p>
        </p:txBody>
      </p:sp>
    </p:spTree>
    <p:extLst>
      <p:ext uri="{BB962C8B-B14F-4D97-AF65-F5344CB8AC3E}">
        <p14:creationId xmlns:p14="http://schemas.microsoft.com/office/powerpoint/2010/main" val="2029273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3B964-C42A-48C5-9BEF-A42C863174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3C4B8F-1183-FA04-5C0E-7F6B08761843}"/>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FD21505F-5CBD-7638-9117-8D4D193F52FC}"/>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Invite the teams to analyze scenario no. 3.</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Start the timer for five minutes.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When the time is up, let the students know.</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Image sources:</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u="sng" kern="1200">
                <a:solidFill>
                  <a:schemeClr val="tx1"/>
                </a:solidFill>
                <a:effectLst/>
                <a:latin typeface="+mn-lt"/>
                <a:ea typeface="+mn-ea"/>
                <a:cs typeface="+mn-cs"/>
                <a:hlinkClick r:id="rId3"/>
              </a:rPr>
              <a:t>Robotics Robot Machine – Free vector images on </a:t>
            </a:r>
            <a:r>
              <a:rPr lang="en-CA" sz="1200" u="sng" kern="1200" err="1">
                <a:solidFill>
                  <a:schemeClr val="tx1"/>
                </a:solidFill>
                <a:effectLst/>
                <a:latin typeface="+mn-lt"/>
                <a:ea typeface="+mn-ea"/>
                <a:cs typeface="+mn-cs"/>
                <a:hlinkClick r:id="rId3"/>
              </a:rPr>
              <a:t>Pixabay</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u="sng" kern="1200">
                <a:solidFill>
                  <a:schemeClr val="tx1"/>
                </a:solidFill>
                <a:effectLst/>
                <a:latin typeface="+mn-lt"/>
                <a:ea typeface="+mn-ea"/>
                <a:cs typeface="+mn-cs"/>
                <a:hlinkClick r:id="rId4"/>
              </a:rPr>
              <a:t>Building Street Tree – Free vector images on </a:t>
            </a:r>
            <a:r>
              <a:rPr lang="en-CA" sz="1200" u="sng" kern="1200" err="1">
                <a:solidFill>
                  <a:schemeClr val="tx1"/>
                </a:solidFill>
                <a:effectLst/>
                <a:latin typeface="+mn-lt"/>
                <a:ea typeface="+mn-ea"/>
                <a:cs typeface="+mn-cs"/>
                <a:hlinkClick r:id="rId4"/>
              </a:rPr>
              <a:t>Pixabay</a:t>
            </a:r>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marL="171450" indent="-171450">
              <a:buFont typeface="Arial" panose="020B0604020202020204" pitchFamily="34" charset="0"/>
              <a:buChar char="•"/>
            </a:pPr>
            <a:r>
              <a:rPr lang="en-CA" sz="1200" u="sng" kern="1200">
                <a:solidFill>
                  <a:schemeClr val="tx1"/>
                </a:solidFill>
                <a:effectLst/>
                <a:latin typeface="+mn-lt"/>
                <a:ea typeface="+mn-ea"/>
                <a:cs typeface="+mn-cs"/>
                <a:hlinkClick r:id="rId5"/>
              </a:rPr>
              <a:t>Over 1,000 free vector images of Electric Pole Street and Signpost – </a:t>
            </a:r>
            <a:r>
              <a:rPr lang="en-CA" sz="1200" u="sng" kern="1200" err="1">
                <a:solidFill>
                  <a:schemeClr val="tx1"/>
                </a:solidFill>
                <a:effectLst/>
                <a:latin typeface="+mn-lt"/>
                <a:ea typeface="+mn-ea"/>
                <a:cs typeface="+mn-cs"/>
                <a:hlinkClick r:id="rId5"/>
              </a:rPr>
              <a:t>Pixabay</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F1ED0087-0727-4183-F272-53C2E5D1A1AB}"/>
              </a:ext>
            </a:extLst>
          </p:cNvPr>
          <p:cNvSpPr>
            <a:spLocks noGrp="1"/>
          </p:cNvSpPr>
          <p:nvPr>
            <p:ph type="sldNum" sz="quarter" idx="5"/>
          </p:nvPr>
        </p:nvSpPr>
        <p:spPr/>
        <p:txBody>
          <a:bodyPr/>
          <a:lstStyle/>
          <a:p>
            <a:fld id="{D56E8A29-EEE7-4969-87C7-B99D138EFCD7}" type="slidenum">
              <a:rPr lang="fr-CA" smtClean="0"/>
              <a:t>18</a:t>
            </a:fld>
            <a:endParaRPr lang="fr-CA"/>
          </a:p>
        </p:txBody>
      </p:sp>
    </p:spTree>
    <p:extLst>
      <p:ext uri="{BB962C8B-B14F-4D97-AF65-F5344CB8AC3E}">
        <p14:creationId xmlns:p14="http://schemas.microsoft.com/office/powerpoint/2010/main" val="3387618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6BBDF-02CC-0D90-A930-47870DBB0F9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03FB0E-8605-95AA-0E4A-2726A27623A0}"/>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2C21D7C0-79D5-2536-B33F-A149BB315927}"/>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r>
              <a:rPr lang="en-CA" sz="1200" kern="1200">
                <a:solidFill>
                  <a:schemeClr val="tx1"/>
                </a:solidFill>
                <a:effectLst/>
                <a:latin typeface="+mn-lt"/>
                <a:ea typeface="+mn-ea"/>
                <a:cs typeface="+mn-cs"/>
              </a:rPr>
              <a:t>Note</a:t>
            </a:r>
            <a:r>
              <a:rPr lang="en-CA" sz="1200" b="1" kern="1200">
                <a:solidFill>
                  <a:schemeClr val="tx1"/>
                </a:solidFill>
                <a:effectLst/>
                <a:latin typeface="+mn-lt"/>
                <a:ea typeface="+mn-ea"/>
                <a:cs typeface="+mn-cs"/>
              </a:rPr>
              <a:t>:</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The completed answer key grids are provided for reference purposes</a:t>
            </a:r>
            <a:r>
              <a:rPr lang="en-CA" sz="1200" kern="1200">
                <a:solidFill>
                  <a:schemeClr val="tx1"/>
                </a:solidFill>
                <a:effectLst/>
                <a:latin typeface="+mn-lt"/>
                <a:ea typeface="+mn-ea"/>
                <a:cs typeface="+mn-cs"/>
              </a:rPr>
              <a:t> to support the feedback on the activity with the students. Multiple answers are possible for the interpretive elements of the grid in relation to the scenarios. The goal is to allow students to exercise their critical thinking to analyze the reliability of a source of information.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Debrief the entire group.</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Present the grid by naming the answers indicated on the sheet.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Select one team and ask its spokesperson to name the team’s emotions and reactions, the author’s intentions, as well as the team’s analysis conclusion — that is, the traffic light colour and the action(s) chosen.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Possible answers: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Emotions and reactions</a:t>
            </a:r>
            <a:r>
              <a:rPr lang="en-CA" sz="1200" kern="1200">
                <a:solidFill>
                  <a:schemeClr val="tx1"/>
                </a:solidFill>
                <a:effectLst/>
                <a:latin typeface="+mn-lt"/>
                <a:ea typeface="+mn-ea"/>
                <a:cs typeface="+mn-cs"/>
              </a:rPr>
              <a:t>: various answers are possible depending on the students (e.g., curiosity, reflection, surprise).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Intentions</a:t>
            </a:r>
            <a:r>
              <a:rPr lang="en-CA" sz="1200" kern="1200">
                <a:solidFill>
                  <a:schemeClr val="tx1"/>
                </a:solidFill>
                <a:effectLst/>
                <a:latin typeface="+mn-lt"/>
                <a:ea typeface="+mn-ea"/>
                <a:cs typeface="+mn-cs"/>
              </a:rPr>
              <a:t>: various answers are possible depending on the students (e.g., I don’t know).</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Conclusion</a:t>
            </a:r>
            <a:r>
              <a:rPr lang="en-CA" sz="1200" kern="1200">
                <a:solidFill>
                  <a:schemeClr val="tx1"/>
                </a:solidFill>
                <a:effectLst/>
                <a:latin typeface="+mn-lt"/>
                <a:ea typeface="+mn-ea"/>
                <a:cs typeface="+mn-cs"/>
              </a:rPr>
              <a:t> (expected answers): yellow light; I verify the information by doing further research and/or I ask an adult in my circle for advice.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other teams to indicate their own conclusion by raising their hand to show the traffic light colour they selected.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Depending on the time available for the activity, ask some teams to explain their answer.</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Supplement the information as needed using the </a:t>
            </a:r>
            <a:r>
              <a:rPr lang="en-CA" sz="1200" i="1" kern="1200">
                <a:solidFill>
                  <a:schemeClr val="tx1"/>
                </a:solidFill>
                <a:effectLst/>
                <a:latin typeface="+mn-lt"/>
                <a:ea typeface="+mn-ea"/>
                <a:cs typeface="+mn-cs"/>
              </a:rPr>
              <a:t>Answer key for the facilitator</a:t>
            </a:r>
            <a:r>
              <a:rPr lang="en-CA" sz="1200" kern="1200">
                <a:solidFill>
                  <a:schemeClr val="tx1"/>
                </a:solidFill>
                <a:effectLst/>
                <a:latin typeface="+mn-lt"/>
                <a:ea typeface="+mn-ea"/>
                <a:cs typeface="+mn-cs"/>
              </a:rPr>
              <a:t> sheet.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 verify the information by doing further research </a:t>
            </a:r>
            <a:r>
              <a:rPr lang="en-CA" sz="1200" kern="1200">
                <a:solidFill>
                  <a:schemeClr val="tx1"/>
                </a:solidFill>
                <a:effectLst/>
                <a:latin typeface="+mn-lt"/>
                <a:ea typeface="+mn-ea"/>
                <a:cs typeface="+mn-cs"/>
              </a:rPr>
              <a:t>or </a:t>
            </a:r>
            <a:r>
              <a:rPr lang="en-CA" sz="1200" b="1" kern="1200">
                <a:solidFill>
                  <a:schemeClr val="tx1"/>
                </a:solidFill>
                <a:effectLst/>
                <a:latin typeface="+mn-lt"/>
                <a:ea typeface="+mn-ea"/>
                <a:cs typeface="+mn-cs"/>
              </a:rPr>
              <a:t>I ask an adult in my circle for advice. </a:t>
            </a:r>
            <a:r>
              <a:rPr lang="en-CA" sz="1200" kern="1200">
                <a:solidFill>
                  <a:schemeClr val="tx1"/>
                </a:solidFill>
                <a:effectLst/>
                <a:latin typeface="+mn-lt"/>
                <a:ea typeface="+mn-ea"/>
                <a:cs typeface="+mn-cs"/>
              </a:rPr>
              <a:t>Artificial intelligence is not a reliable source of information. If you use it, you should exercise caution and always verify the generated answers against reliable sources.</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u="sng" kern="1200">
                <a:solidFill>
                  <a:schemeClr val="tx1"/>
                </a:solidFill>
                <a:effectLst/>
                <a:latin typeface="+mn-lt"/>
                <a:ea typeface="+mn-ea"/>
                <a:cs typeface="+mn-cs"/>
              </a:rPr>
              <a:t>Another possible action</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I discard the information, I don’t share it.</a:t>
            </a:r>
            <a:r>
              <a:rPr lang="en-CA" sz="1200" kern="1200">
                <a:solidFill>
                  <a:schemeClr val="tx1"/>
                </a:solidFill>
                <a:effectLst/>
                <a:latin typeface="+mn-lt"/>
                <a:ea typeface="+mn-ea"/>
                <a:cs typeface="+mn-cs"/>
              </a:rPr>
              <a:t> Since I doubt the reliability of the source of information, I may also decide not to conduct further research and discard the information without sharing it.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4E2E2F40-4266-6F57-0DEA-744B93DF0CC9}"/>
              </a:ext>
            </a:extLst>
          </p:cNvPr>
          <p:cNvSpPr>
            <a:spLocks noGrp="1"/>
          </p:cNvSpPr>
          <p:nvPr>
            <p:ph type="sldNum" sz="quarter" idx="5"/>
          </p:nvPr>
        </p:nvSpPr>
        <p:spPr/>
        <p:txBody>
          <a:bodyPr/>
          <a:lstStyle/>
          <a:p>
            <a:fld id="{D56E8A29-EEE7-4969-87C7-B99D138EFCD7}" type="slidenum">
              <a:rPr lang="fr-CA" smtClean="0"/>
              <a:t>19</a:t>
            </a:fld>
            <a:endParaRPr lang="fr-CA"/>
          </a:p>
        </p:txBody>
      </p:sp>
    </p:spTree>
    <p:extLst>
      <p:ext uri="{BB962C8B-B14F-4D97-AF65-F5344CB8AC3E}">
        <p14:creationId xmlns:p14="http://schemas.microsoft.com/office/powerpoint/2010/main" val="1119385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a:t>Invite </a:t>
            </a:r>
            <a:r>
              <a:rPr lang="en-CA" sz="1200" kern="1200">
                <a:solidFill>
                  <a:schemeClr val="tx1"/>
                </a:solidFill>
                <a:effectLst/>
                <a:latin typeface="+mn-lt"/>
                <a:ea typeface="+mn-ea"/>
                <a:cs typeface="+mn-cs"/>
              </a:rPr>
              <a:t>students to write down as many </a:t>
            </a:r>
            <a:r>
              <a:rPr lang="en-CA"/>
              <a:t>sources of information</a:t>
            </a:r>
            <a:r>
              <a:rPr lang="en-CA" sz="1200" kern="1200">
                <a:solidFill>
                  <a:schemeClr val="tx1"/>
                </a:solidFill>
                <a:effectLst/>
                <a:latin typeface="+mn-lt"/>
                <a:ea typeface="+mn-ea"/>
                <a:cs typeface="+mn-cs"/>
              </a:rPr>
              <a:t> as they can on a </a:t>
            </a:r>
            <a:r>
              <a:rPr lang="en-CA"/>
              <a:t>note sheet</a:t>
            </a:r>
            <a:r>
              <a:rPr lang="en-CA" sz="1200" kern="1200">
                <a:solidFill>
                  <a:schemeClr val="tx1"/>
                </a:solidFill>
                <a:effectLst/>
                <a:latin typeface="+mn-lt"/>
                <a:ea typeface="+mn-ea"/>
                <a:cs typeface="+mn-cs"/>
              </a:rPr>
              <a:t> or </a:t>
            </a:r>
            <a:r>
              <a:rPr lang="en-CA"/>
              <a:t>sticky</a:t>
            </a:r>
            <a:r>
              <a:rPr lang="en-CA" sz="1200" kern="1200">
                <a:solidFill>
                  <a:schemeClr val="tx1"/>
                </a:solidFill>
                <a:effectLst/>
                <a:latin typeface="+mn-lt"/>
                <a:ea typeface="+mn-ea"/>
                <a:cs typeface="+mn-cs"/>
              </a:rPr>
              <a:t> </a:t>
            </a:r>
            <a:r>
              <a:rPr lang="en-CA"/>
              <a:t>note</a:t>
            </a:r>
            <a:r>
              <a:rPr lang="en-CA" sz="1200" kern="1200">
                <a:solidFill>
                  <a:schemeClr val="tx1"/>
                </a:solidFill>
                <a:effectLst/>
                <a:latin typeface="+mn-lt"/>
                <a:ea typeface="+mn-ea"/>
                <a:cs typeface="+mn-cs"/>
              </a:rPr>
              <a:t> in one minute.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Start the timer.</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When the time is up, bring the group back together to summarize the students’ responses and draw parallels with searching for information in an electoral context (candidates, elections, and current events).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If needed, supplement with the additional information in the “A bit of theory” section.</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Variant:</a:t>
            </a:r>
            <a:r>
              <a:rPr lang="en-CA" sz="1200" kern="1200">
                <a:solidFill>
                  <a:schemeClr val="tx1"/>
                </a:solidFill>
                <a:effectLst/>
                <a:latin typeface="+mn-lt"/>
                <a:ea typeface="+mn-ea"/>
                <a:cs typeface="+mn-cs"/>
              </a:rPr>
              <a:t> Invite students to come to the front of the class to post their sticky notes, grouping them by type of information.</a:t>
            </a:r>
            <a:endParaRPr lang="fr-CA" b="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2</a:t>
            </a:fld>
            <a:endParaRPr lang="fr-CA"/>
          </a:p>
        </p:txBody>
      </p:sp>
    </p:spTree>
    <p:extLst>
      <p:ext uri="{BB962C8B-B14F-4D97-AF65-F5344CB8AC3E}">
        <p14:creationId xmlns:p14="http://schemas.microsoft.com/office/powerpoint/2010/main" val="3673571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EC40D-3DEC-538E-5258-8B27DF64A24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FB57065-5B4F-08CC-2593-74002AA7FE8D}"/>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24238E2A-C508-B9E7-C44B-247F357BDC14}"/>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Invite the teams to analyze scenario no. 4.</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Start the timer for five minutes.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When the time is up, let the students know.</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Image source: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u="sng" kern="1200">
                <a:solidFill>
                  <a:schemeClr val="tx1"/>
                </a:solidFill>
                <a:effectLst/>
                <a:latin typeface="+mn-lt"/>
                <a:ea typeface="+mn-ea"/>
                <a:cs typeface="+mn-cs"/>
                <a:hlinkClick r:id="rId3"/>
              </a:rPr>
              <a:t>Skateboard Helmet – Free vector images on </a:t>
            </a:r>
            <a:r>
              <a:rPr lang="en-CA" sz="1200" u="sng" kern="1200" err="1">
                <a:solidFill>
                  <a:schemeClr val="tx1"/>
                </a:solidFill>
                <a:effectLst/>
                <a:latin typeface="+mn-lt"/>
                <a:ea typeface="+mn-ea"/>
                <a:cs typeface="+mn-cs"/>
                <a:hlinkClick r:id="rId3"/>
              </a:rPr>
              <a:t>Pixabay</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u="sng" kern="1200">
                <a:solidFill>
                  <a:schemeClr val="tx1"/>
                </a:solidFill>
                <a:effectLst/>
                <a:latin typeface="+mn-lt"/>
                <a:ea typeface="+mn-ea"/>
                <a:cs typeface="+mn-cs"/>
                <a:hlinkClick r:id="rId4"/>
              </a:rPr>
              <a:t>Tux Linux Vector – Free vector images on </a:t>
            </a:r>
            <a:r>
              <a:rPr lang="en-CA" sz="1200" u="sng" kern="1200" err="1">
                <a:solidFill>
                  <a:schemeClr val="tx1"/>
                </a:solidFill>
                <a:effectLst/>
                <a:latin typeface="+mn-lt"/>
                <a:ea typeface="+mn-ea"/>
                <a:cs typeface="+mn-cs"/>
                <a:hlinkClick r:id="rId4"/>
              </a:rPr>
              <a:t>Pixabay</a:t>
            </a:r>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marL="171450" indent="-171450">
              <a:buFont typeface="Arial" panose="020B0604020202020204" pitchFamily="34" charset="0"/>
              <a:buChar char="•"/>
            </a:pPr>
            <a:r>
              <a:rPr lang="en-CA" sz="1200" u="sng" kern="1200">
                <a:solidFill>
                  <a:schemeClr val="tx1"/>
                </a:solidFill>
                <a:effectLst/>
                <a:latin typeface="+mn-lt"/>
                <a:ea typeface="+mn-ea"/>
                <a:cs typeface="+mn-cs"/>
                <a:hlinkClick r:id="rId5"/>
              </a:rPr>
              <a:t>Hockey Stick Goalie Goal – Free vector images on </a:t>
            </a:r>
            <a:r>
              <a:rPr lang="en-CA" sz="1200" u="sng" kern="1200" err="1">
                <a:solidFill>
                  <a:schemeClr val="tx1"/>
                </a:solidFill>
                <a:effectLst/>
                <a:latin typeface="+mn-lt"/>
                <a:ea typeface="+mn-ea"/>
                <a:cs typeface="+mn-cs"/>
                <a:hlinkClick r:id="rId5"/>
              </a:rPr>
              <a:t>Pixabay</a:t>
            </a:r>
            <a:endParaRPr lang="fr-CA" sz="1200" kern="1200">
              <a:solidFill>
                <a:schemeClr val="tx1"/>
              </a:solidFill>
              <a:effectLst/>
              <a:latin typeface="+mn-lt"/>
              <a:ea typeface="+mn-ea"/>
              <a:cs typeface="+mn-cs"/>
            </a:endParaRPr>
          </a:p>
          <a:p>
            <a:pPr marL="171450" indent="-171450">
              <a:buFont typeface="Arial" panose="020B0604020202020204" pitchFamily="34" charset="0"/>
              <a:buChar char="•"/>
            </a:pPr>
            <a:endParaRPr lang="fr-CA"/>
          </a:p>
        </p:txBody>
      </p:sp>
      <p:sp>
        <p:nvSpPr>
          <p:cNvPr id="4" name="Espace réservé du numéro de diapositive 3">
            <a:extLst>
              <a:ext uri="{FF2B5EF4-FFF2-40B4-BE49-F238E27FC236}">
                <a16:creationId xmlns:a16="http://schemas.microsoft.com/office/drawing/2014/main" id="{72949508-280C-4525-166F-C4F9AA057ACA}"/>
              </a:ext>
            </a:extLst>
          </p:cNvPr>
          <p:cNvSpPr>
            <a:spLocks noGrp="1"/>
          </p:cNvSpPr>
          <p:nvPr>
            <p:ph type="sldNum" sz="quarter" idx="5"/>
          </p:nvPr>
        </p:nvSpPr>
        <p:spPr/>
        <p:txBody>
          <a:bodyPr/>
          <a:lstStyle/>
          <a:p>
            <a:fld id="{D56E8A29-EEE7-4969-87C7-B99D138EFCD7}" type="slidenum">
              <a:rPr lang="fr-CA" smtClean="0"/>
              <a:t>20</a:t>
            </a:fld>
            <a:endParaRPr lang="fr-CA"/>
          </a:p>
        </p:txBody>
      </p:sp>
    </p:spTree>
    <p:extLst>
      <p:ext uri="{BB962C8B-B14F-4D97-AF65-F5344CB8AC3E}">
        <p14:creationId xmlns:p14="http://schemas.microsoft.com/office/powerpoint/2010/main" val="3521502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0A453-8F27-EE75-2CC0-332DDD01FA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50B3C1-BF48-0D90-D2CF-663779E1A7FE}"/>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B9854A1B-E1FF-570D-4DB5-19E1235A743A}"/>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r>
              <a:rPr lang="en-CA" sz="1200" kern="1200">
                <a:solidFill>
                  <a:schemeClr val="tx1"/>
                </a:solidFill>
                <a:effectLst/>
                <a:latin typeface="+mn-lt"/>
                <a:ea typeface="+mn-ea"/>
                <a:cs typeface="+mn-cs"/>
              </a:rPr>
              <a:t>Note</a:t>
            </a:r>
            <a:r>
              <a:rPr lang="en-CA" sz="1200" b="1" kern="1200">
                <a:solidFill>
                  <a:schemeClr val="tx1"/>
                </a:solidFill>
                <a:effectLst/>
                <a:latin typeface="+mn-lt"/>
                <a:ea typeface="+mn-ea"/>
                <a:cs typeface="+mn-cs"/>
              </a:rPr>
              <a:t>:</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The completed answer key grids are provided for reference purposes</a:t>
            </a:r>
            <a:r>
              <a:rPr lang="en-CA" sz="1200" kern="1200">
                <a:solidFill>
                  <a:schemeClr val="tx1"/>
                </a:solidFill>
                <a:effectLst/>
                <a:latin typeface="+mn-lt"/>
                <a:ea typeface="+mn-ea"/>
                <a:cs typeface="+mn-cs"/>
              </a:rPr>
              <a:t> to support the feedback on the activity with the students. Multiple answers are possible for the interpretive elements of the grid in relation to the scenarios. The goal is to allow students to exercise their critical thinking to analyze the reliability of a source of information.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Debrief the entire group.</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Present the grid by naming the answers indicated on the sheet.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Select one team and ask its spokesperson to name the team’s emotions and reactions, the author’s intentions, as well as the team’s analysis conclusion — that is, the traffic light colour and the action(s) chosen.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Possible answers: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Emotions and reactions</a:t>
            </a:r>
            <a:r>
              <a:rPr lang="en-CA" sz="1200" kern="1200">
                <a:solidFill>
                  <a:schemeClr val="tx1"/>
                </a:solidFill>
                <a:effectLst/>
                <a:latin typeface="+mn-lt"/>
                <a:ea typeface="+mn-ea"/>
                <a:cs typeface="+mn-cs"/>
              </a:rPr>
              <a:t>: various answers are possible depending on the students (e.g., reflection, laughter, surprise).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Intentions</a:t>
            </a:r>
            <a:r>
              <a:rPr lang="en-CA" sz="1200" kern="1200">
                <a:solidFill>
                  <a:schemeClr val="tx1"/>
                </a:solidFill>
                <a:effectLst/>
                <a:latin typeface="+mn-lt"/>
                <a:ea typeface="+mn-ea"/>
                <a:cs typeface="+mn-cs"/>
              </a:rPr>
              <a:t>: various answers are possible depending on the students (e.g., attract attention, entertain).</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Conclusion</a:t>
            </a:r>
            <a:r>
              <a:rPr lang="en-CA" sz="1200" kern="1200">
                <a:solidFill>
                  <a:schemeClr val="tx1"/>
                </a:solidFill>
                <a:effectLst/>
                <a:latin typeface="+mn-lt"/>
                <a:ea typeface="+mn-ea"/>
                <a:cs typeface="+mn-cs"/>
              </a:rPr>
              <a:t> (expected answers): yellow light; I verify the information by doing further research and/or I ask an adult in my circle for advice.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other teams to indicate their own conclusion by raising their hand to show the traffic light colour they selected.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Depending on the time available for the activity, ask some teams to explain their answer.</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Supplement the information as needed using the </a:t>
            </a:r>
            <a:r>
              <a:rPr lang="en-CA" sz="1200" i="1" kern="1200">
                <a:solidFill>
                  <a:schemeClr val="tx1"/>
                </a:solidFill>
                <a:effectLst/>
                <a:latin typeface="+mn-lt"/>
                <a:ea typeface="+mn-ea"/>
                <a:cs typeface="+mn-cs"/>
              </a:rPr>
              <a:t>Answer key for the facilitator</a:t>
            </a:r>
            <a:r>
              <a:rPr lang="en-CA" sz="1200" kern="1200">
                <a:solidFill>
                  <a:schemeClr val="tx1"/>
                </a:solidFill>
                <a:effectLst/>
                <a:latin typeface="+mn-lt"/>
                <a:ea typeface="+mn-ea"/>
                <a:cs typeface="+mn-cs"/>
              </a:rPr>
              <a:t> sheet.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 verify the information by doing further research </a:t>
            </a:r>
            <a:r>
              <a:rPr lang="en-CA" sz="1200" kern="1200">
                <a:solidFill>
                  <a:schemeClr val="tx1"/>
                </a:solidFill>
                <a:effectLst/>
                <a:latin typeface="+mn-lt"/>
                <a:ea typeface="+mn-ea"/>
                <a:cs typeface="+mn-cs"/>
              </a:rPr>
              <a:t>or </a:t>
            </a:r>
            <a:r>
              <a:rPr lang="en-CA" sz="1200" b="1" kern="1200">
                <a:solidFill>
                  <a:schemeClr val="tx1"/>
                </a:solidFill>
                <a:effectLst/>
                <a:latin typeface="+mn-lt"/>
                <a:ea typeface="+mn-ea"/>
                <a:cs typeface="+mn-cs"/>
              </a:rPr>
              <a:t>I ask an adult in my circle for advice. </a:t>
            </a:r>
            <a:r>
              <a:rPr lang="en-CA" sz="1200" kern="1200">
                <a:solidFill>
                  <a:schemeClr val="tx1"/>
                </a:solidFill>
                <a:effectLst/>
                <a:latin typeface="+mn-lt"/>
                <a:ea typeface="+mn-ea"/>
                <a:cs typeface="+mn-cs"/>
              </a:rPr>
              <a:t>This friend may not be a reliable source. They are repeating information they say they heard on the radio, but there is no way of knowing whether this information is accurate.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u="sng" kern="1200">
                <a:solidFill>
                  <a:schemeClr val="tx1"/>
                </a:solidFill>
                <a:effectLst/>
                <a:latin typeface="+mn-lt"/>
                <a:ea typeface="+mn-ea"/>
                <a:cs typeface="+mn-cs"/>
              </a:rPr>
              <a:t>Another possible action</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I discard the information, I don’t share it. </a:t>
            </a:r>
            <a:r>
              <a:rPr lang="en-CA" sz="1200" kern="1200">
                <a:solidFill>
                  <a:schemeClr val="tx1"/>
                </a:solidFill>
                <a:effectLst/>
                <a:latin typeface="+mn-lt"/>
                <a:ea typeface="+mn-ea"/>
                <a:cs typeface="+mn-cs"/>
              </a:rPr>
              <a:t>Since I doubt the reliability of the source of information, I may also decide not to conduct further research and discard the information without sharing it.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41769C77-4EE5-642C-25C1-FCB5D068C23B}"/>
              </a:ext>
            </a:extLst>
          </p:cNvPr>
          <p:cNvSpPr>
            <a:spLocks noGrp="1"/>
          </p:cNvSpPr>
          <p:nvPr>
            <p:ph type="sldNum" sz="quarter" idx="5"/>
          </p:nvPr>
        </p:nvSpPr>
        <p:spPr/>
        <p:txBody>
          <a:bodyPr/>
          <a:lstStyle/>
          <a:p>
            <a:fld id="{D56E8A29-EEE7-4969-87C7-B99D138EFCD7}" type="slidenum">
              <a:rPr lang="fr-CA" smtClean="0"/>
              <a:t>21</a:t>
            </a:fld>
            <a:endParaRPr lang="fr-CA"/>
          </a:p>
        </p:txBody>
      </p:sp>
    </p:spTree>
    <p:extLst>
      <p:ext uri="{BB962C8B-B14F-4D97-AF65-F5344CB8AC3E}">
        <p14:creationId xmlns:p14="http://schemas.microsoft.com/office/powerpoint/2010/main" val="384749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6F218-D58A-0251-5C63-8AF1BB6936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7D3894-F57E-673E-1492-AF34053B479E}"/>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090F3AB-3151-3849-3A8F-41D0D7F22110}"/>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Invite the teams to analyze scenario no. 5.</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Start the timer for five minutes.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When the time is up, let the students know.</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CBCAD29B-57A6-6634-D01C-724B4CF2F1C4}"/>
              </a:ext>
            </a:extLst>
          </p:cNvPr>
          <p:cNvSpPr>
            <a:spLocks noGrp="1"/>
          </p:cNvSpPr>
          <p:nvPr>
            <p:ph type="sldNum" sz="quarter" idx="5"/>
          </p:nvPr>
        </p:nvSpPr>
        <p:spPr/>
        <p:txBody>
          <a:bodyPr/>
          <a:lstStyle/>
          <a:p>
            <a:fld id="{D56E8A29-EEE7-4969-87C7-B99D138EFCD7}" type="slidenum">
              <a:rPr lang="fr-CA" smtClean="0"/>
              <a:t>22</a:t>
            </a:fld>
            <a:endParaRPr lang="fr-CA"/>
          </a:p>
        </p:txBody>
      </p:sp>
    </p:spTree>
    <p:extLst>
      <p:ext uri="{BB962C8B-B14F-4D97-AF65-F5344CB8AC3E}">
        <p14:creationId xmlns:p14="http://schemas.microsoft.com/office/powerpoint/2010/main" val="1911674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EFCE1-7663-336D-D037-82A2CD97F5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115207-582D-4555-2C14-54AB17C4BAA1}"/>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800AD426-CC68-77CE-ABB8-A05FD8A468EA}"/>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r>
              <a:rPr lang="en-CA" sz="1200" kern="1200">
                <a:solidFill>
                  <a:schemeClr val="tx1"/>
                </a:solidFill>
                <a:effectLst/>
                <a:latin typeface="+mn-lt"/>
                <a:ea typeface="+mn-ea"/>
                <a:cs typeface="+mn-cs"/>
              </a:rPr>
              <a:t>Note</a:t>
            </a:r>
            <a:r>
              <a:rPr lang="en-CA" sz="1200" b="1" kern="1200">
                <a:solidFill>
                  <a:schemeClr val="tx1"/>
                </a:solidFill>
                <a:effectLst/>
                <a:latin typeface="+mn-lt"/>
                <a:ea typeface="+mn-ea"/>
                <a:cs typeface="+mn-cs"/>
              </a:rPr>
              <a:t>:</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The completed answer key grids are provided for reference purposes</a:t>
            </a:r>
            <a:r>
              <a:rPr lang="en-CA" sz="1200" kern="1200">
                <a:solidFill>
                  <a:schemeClr val="tx1"/>
                </a:solidFill>
                <a:effectLst/>
                <a:latin typeface="+mn-lt"/>
                <a:ea typeface="+mn-ea"/>
                <a:cs typeface="+mn-cs"/>
              </a:rPr>
              <a:t> to support the feedback on the activity with the students. Multiple answers are possible for the interpretive elements of the grid in relation to the scenarios. The goal is to allow students to exercise their critical thinking to analyze the reliability of a source of information.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Debrief the entire group.</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Present the grid by naming the answers indicated on the sheet.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Select one team and ask its spokesperson to name the team’s emotions and reactions, the author’s intentions, as well as the team’s analysis conclusion — that is, the traffic light colour and the action(s) chosen.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Possible answers: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Emotions and reactions</a:t>
            </a:r>
            <a:r>
              <a:rPr lang="en-CA" sz="1200" kern="1200">
                <a:solidFill>
                  <a:schemeClr val="tx1"/>
                </a:solidFill>
                <a:effectLst/>
                <a:latin typeface="+mn-lt"/>
                <a:ea typeface="+mn-ea"/>
                <a:cs typeface="+mn-cs"/>
              </a:rPr>
              <a:t>: various answers are possible depending on the students (e.g., curiosity, interest, joy, surprise).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Intentions</a:t>
            </a:r>
            <a:r>
              <a:rPr lang="en-CA" sz="1200" kern="1200">
                <a:solidFill>
                  <a:schemeClr val="tx1"/>
                </a:solidFill>
                <a:effectLst/>
                <a:latin typeface="+mn-lt"/>
                <a:ea typeface="+mn-ea"/>
                <a:cs typeface="+mn-cs"/>
              </a:rPr>
              <a:t>: various answers are possible depending on the students (e.g., inform).</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Conclusion</a:t>
            </a:r>
            <a:r>
              <a:rPr lang="en-CA" sz="1200" kern="1200">
                <a:solidFill>
                  <a:schemeClr val="tx1"/>
                </a:solidFill>
                <a:effectLst/>
                <a:latin typeface="+mn-lt"/>
                <a:ea typeface="+mn-ea"/>
                <a:cs typeface="+mn-cs"/>
              </a:rPr>
              <a:t> (expected answers): green light; I use the information to form an opinion and I might decide to share it with people close to me or in my network.</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other teams to indicate their own conclusion by raising their hand to show the traffic light colour they selected.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Depending on the time available for the activity, ask some teams to explain their answer.</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Supplement the information as needed using the </a:t>
            </a:r>
            <a:r>
              <a:rPr lang="en-CA" sz="1200" i="1" kern="1200">
                <a:solidFill>
                  <a:schemeClr val="tx1"/>
                </a:solidFill>
                <a:effectLst/>
                <a:latin typeface="+mn-lt"/>
                <a:ea typeface="+mn-ea"/>
                <a:cs typeface="+mn-cs"/>
              </a:rPr>
              <a:t>Answer key for the facilitator</a:t>
            </a:r>
            <a:r>
              <a:rPr lang="en-CA" sz="1200" kern="1200">
                <a:solidFill>
                  <a:schemeClr val="tx1"/>
                </a:solidFill>
                <a:effectLst/>
                <a:latin typeface="+mn-lt"/>
                <a:ea typeface="+mn-ea"/>
                <a:cs typeface="+mn-cs"/>
              </a:rPr>
              <a:t> sheet.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b="1" kern="1200">
                <a:solidFill>
                  <a:schemeClr val="tx1"/>
                </a:solidFill>
                <a:effectLst/>
                <a:latin typeface="+mn-lt"/>
                <a:ea typeface="+mn-ea"/>
                <a:cs typeface="+mn-cs"/>
              </a:rPr>
              <a:t>I use the information to form an opinion and I might decide to share it with people close to me or in my network. </a:t>
            </a:r>
            <a:r>
              <a:rPr lang="en-CA" sz="1200" kern="1200">
                <a:solidFill>
                  <a:schemeClr val="tx1"/>
                </a:solidFill>
                <a:effectLst/>
                <a:latin typeface="+mn-lt"/>
                <a:ea typeface="+mn-ea"/>
                <a:cs typeface="+mn-cs"/>
              </a:rPr>
              <a:t>The source of information in this scenario is a newspaper article (secondary source), in which the journalist cites the Élections Québec spokesperson (primary source). Journalists have a responsibility to verify the information they publish.</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48B160E7-7246-8138-A3C0-465B0C500C38}"/>
              </a:ext>
            </a:extLst>
          </p:cNvPr>
          <p:cNvSpPr>
            <a:spLocks noGrp="1"/>
          </p:cNvSpPr>
          <p:nvPr>
            <p:ph type="sldNum" sz="quarter" idx="5"/>
          </p:nvPr>
        </p:nvSpPr>
        <p:spPr/>
        <p:txBody>
          <a:bodyPr/>
          <a:lstStyle/>
          <a:p>
            <a:fld id="{D56E8A29-EEE7-4969-87C7-B99D138EFCD7}" type="slidenum">
              <a:rPr lang="fr-CA" smtClean="0"/>
              <a:t>23</a:t>
            </a:fld>
            <a:endParaRPr lang="fr-CA"/>
          </a:p>
        </p:txBody>
      </p:sp>
    </p:spTree>
    <p:extLst>
      <p:ext uri="{BB962C8B-B14F-4D97-AF65-F5344CB8AC3E}">
        <p14:creationId xmlns:p14="http://schemas.microsoft.com/office/powerpoint/2010/main" val="1406567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7AC24-4C36-C4D4-B2F9-5F33CD911F51}"/>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755477AE-564B-3D51-A4ED-1504898A613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1D87F867-DAE3-5AF9-46AD-6EA3A22AC0C2}"/>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Invite the voters in training to share what they learned through this activity.</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Tell them they can use the analysis grid in any context where they are searching for information.</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96924AD5-64D3-C64F-F68D-DFE35978BCE9}"/>
              </a:ext>
            </a:extLst>
          </p:cNvPr>
          <p:cNvSpPr>
            <a:spLocks noGrp="1"/>
          </p:cNvSpPr>
          <p:nvPr>
            <p:ph type="sldNum" sz="quarter" idx="5"/>
          </p:nvPr>
        </p:nvSpPr>
        <p:spPr/>
        <p:txBody>
          <a:bodyPr/>
          <a:lstStyle/>
          <a:p>
            <a:fld id="{D56E8A29-EEE7-4969-87C7-B99D138EFCD7}" type="slidenum">
              <a:rPr lang="fr-CA" smtClean="0"/>
              <a:t>24</a:t>
            </a:fld>
            <a:endParaRPr lang="fr-CA"/>
          </a:p>
        </p:txBody>
      </p:sp>
    </p:spTree>
    <p:extLst>
      <p:ext uri="{BB962C8B-B14F-4D97-AF65-F5344CB8AC3E}">
        <p14:creationId xmlns:p14="http://schemas.microsoft.com/office/powerpoint/2010/main" val="2329545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39AE6-8BD4-696A-AD6B-C103CF9D204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42401C9A-CAF8-30EC-E09F-830CAA1C5AA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97A2156-5666-2E8E-AD41-2C838FDCACC9}"/>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students the following question: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What is the role of elected representatives during elections?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Take a few responses.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(Expected answer: to make decisions for society as a whole)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Supplement the information as needed.</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Explain to the students that even though they do not have the right to vote, they are about to take part in an electoral simulation with the actual candidates.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During an election campaign, to form your own opinion on the different candidates and make an informed choice when voting, it is essential to follow the debates and find out what the political parties and candidates are proposing.</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BA20F65A-FEB6-77B2-98BC-535EC7BA68AB}"/>
              </a:ext>
            </a:extLst>
          </p:cNvPr>
          <p:cNvSpPr>
            <a:spLocks noGrp="1"/>
          </p:cNvSpPr>
          <p:nvPr>
            <p:ph type="sldNum" sz="quarter" idx="5"/>
          </p:nvPr>
        </p:nvSpPr>
        <p:spPr/>
        <p:txBody>
          <a:bodyPr/>
          <a:lstStyle/>
          <a:p>
            <a:fld id="{D56E8A29-EEE7-4969-87C7-B99D138EFCD7}" type="slidenum">
              <a:rPr lang="fr-CA" smtClean="0"/>
              <a:t>3</a:t>
            </a:fld>
            <a:endParaRPr lang="fr-CA"/>
          </a:p>
        </p:txBody>
      </p:sp>
    </p:spTree>
    <p:extLst>
      <p:ext uri="{BB962C8B-B14F-4D97-AF65-F5344CB8AC3E}">
        <p14:creationId xmlns:p14="http://schemas.microsoft.com/office/powerpoint/2010/main" val="1598575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32989-99A3-2FC5-099C-D8ED1C0BCD5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7390035-136C-3A53-F3F0-13F25A1D858A}"/>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176FCB02-898C-CAAC-E3EF-88295813924E}"/>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Draw the students’ attention to the fact that regardless of where they look for information, they need to exercise caution, because a great deal of false or misleading information is circulating.</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With the Internet and social media, false and misleading information spreads even more easily and can be read or heard quickly by large numbers of people.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Image source:</a:t>
            </a:r>
            <a:endParaRPr lang="fr-CA" sz="1200" kern="1200">
              <a:solidFill>
                <a:schemeClr val="tx1"/>
              </a:solidFill>
              <a:effectLst/>
              <a:latin typeface="+mn-lt"/>
              <a:ea typeface="+mn-ea"/>
              <a:cs typeface="+mn-cs"/>
            </a:endParaRPr>
          </a:p>
          <a:p>
            <a:r>
              <a:rPr lang="en-CA" sz="1200" kern="1200" err="1">
                <a:solidFill>
                  <a:schemeClr val="tx1"/>
                </a:solidFill>
                <a:effectLst/>
                <a:latin typeface="+mn-lt"/>
                <a:ea typeface="+mn-ea"/>
                <a:cs typeface="+mn-cs"/>
              </a:rPr>
              <a:t>Pixabay</a:t>
            </a:r>
            <a:r>
              <a:rPr lang="en-CA" sz="1200" kern="1200">
                <a:solidFill>
                  <a:schemeClr val="tx1"/>
                </a:solidFill>
                <a:effectLst/>
                <a:latin typeface="+mn-lt"/>
                <a:ea typeface="+mn-ea"/>
                <a:cs typeface="+mn-cs"/>
              </a:rPr>
              <a:t>: </a:t>
            </a:r>
            <a:r>
              <a:rPr lang="en-CA" sz="1200" u="sng" kern="1200">
                <a:solidFill>
                  <a:schemeClr val="tx1"/>
                </a:solidFill>
                <a:effectLst/>
                <a:latin typeface="+mn-lt"/>
                <a:ea typeface="+mn-ea"/>
                <a:cs typeface="+mn-cs"/>
                <a:hlinkClick r:id="rId3"/>
              </a:rPr>
              <a:t>Flat Design Symbol – Free vector images on </a:t>
            </a:r>
            <a:r>
              <a:rPr lang="en-CA" sz="1200" u="sng" kern="1200" err="1">
                <a:solidFill>
                  <a:schemeClr val="tx1"/>
                </a:solidFill>
                <a:effectLst/>
                <a:latin typeface="+mn-lt"/>
                <a:ea typeface="+mn-ea"/>
                <a:cs typeface="+mn-cs"/>
                <a:hlinkClick r:id="rId3"/>
              </a:rPr>
              <a:t>Pixabay</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C2ABCBBE-2D6B-3BBA-660C-9B5B9BDD020B}"/>
              </a:ext>
            </a:extLst>
          </p:cNvPr>
          <p:cNvSpPr>
            <a:spLocks noGrp="1"/>
          </p:cNvSpPr>
          <p:nvPr>
            <p:ph type="sldNum" sz="quarter" idx="5"/>
          </p:nvPr>
        </p:nvSpPr>
        <p:spPr/>
        <p:txBody>
          <a:bodyPr/>
          <a:lstStyle/>
          <a:p>
            <a:fld id="{D56E8A29-EEE7-4969-87C7-B99D138EFCD7}" type="slidenum">
              <a:rPr lang="fr-CA" smtClean="0"/>
              <a:t>4</a:t>
            </a:fld>
            <a:endParaRPr lang="fr-CA"/>
          </a:p>
        </p:txBody>
      </p:sp>
    </p:spTree>
    <p:extLst>
      <p:ext uri="{BB962C8B-B14F-4D97-AF65-F5344CB8AC3E}">
        <p14:creationId xmlns:p14="http://schemas.microsoft.com/office/powerpoint/2010/main" val="3400058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58CDB-B561-A2FD-4D9B-3D14CC3C057E}"/>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00073F1-1230-4069-72E5-8BA795558A6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D15A0CC6-C72D-9D58-35E2-4864FA8738A6}"/>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This information comes from a variety of sources. It can be spread with malicious intent or by mistake.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We speak of</a:t>
            </a:r>
            <a:r>
              <a:rPr lang="en-CA" sz="1200" b="1" kern="1200">
                <a:solidFill>
                  <a:schemeClr val="tx1"/>
                </a:solidFill>
                <a:effectLst/>
                <a:latin typeface="+mn-lt"/>
                <a:ea typeface="+mn-ea"/>
                <a:cs typeface="+mn-cs"/>
              </a:rPr>
              <a:t> disinformation </a:t>
            </a:r>
            <a:r>
              <a:rPr lang="en-CA" sz="1200" kern="1200">
                <a:solidFill>
                  <a:schemeClr val="tx1"/>
                </a:solidFill>
                <a:effectLst/>
                <a:latin typeface="+mn-lt"/>
                <a:ea typeface="+mn-ea"/>
                <a:cs typeface="+mn-cs"/>
              </a:rPr>
              <a:t>when false information is spread </a:t>
            </a:r>
            <a:r>
              <a:rPr lang="en-CA" sz="1200" b="1" kern="1200">
                <a:solidFill>
                  <a:schemeClr val="tx1"/>
                </a:solidFill>
                <a:effectLst/>
                <a:latin typeface="+mn-lt"/>
                <a:ea typeface="+mn-ea"/>
                <a:cs typeface="+mn-cs"/>
              </a:rPr>
              <a:t>deliberately</a:t>
            </a:r>
            <a:r>
              <a:rPr lang="en-CA" sz="1200" kern="1200">
                <a:solidFill>
                  <a:schemeClr val="tx1"/>
                </a:solidFill>
                <a:effectLst/>
                <a:latin typeface="+mn-lt"/>
                <a:ea typeface="+mn-ea"/>
                <a:cs typeface="+mn-cs"/>
              </a:rPr>
              <a:t>, </a:t>
            </a:r>
            <a:r>
              <a:rPr lang="en-CA" sz="1200" b="1" kern="1200">
                <a:solidFill>
                  <a:schemeClr val="tx1"/>
                </a:solidFill>
                <a:effectLst/>
                <a:latin typeface="+mn-lt"/>
                <a:ea typeface="+mn-ea"/>
                <a:cs typeface="+mn-cs"/>
              </a:rPr>
              <a:t>with malicious intent</a:t>
            </a:r>
            <a:r>
              <a:rPr lang="en-CA" sz="1200" kern="1200">
                <a:solidFill>
                  <a:schemeClr val="tx1"/>
                </a:solidFill>
                <a:effectLst/>
                <a:latin typeface="+mn-lt"/>
                <a:ea typeface="+mn-ea"/>
                <a:cs typeface="+mn-cs"/>
              </a:rPr>
              <a:t>, in order to harm individuals or organizations. </a:t>
            </a:r>
            <a:endParaRPr lang="fr-CA" sz="1200" kern="1200">
              <a:solidFill>
                <a:schemeClr val="tx1"/>
              </a:solidFill>
              <a:effectLst/>
              <a:latin typeface="+mn-lt"/>
              <a:ea typeface="+mn-ea"/>
              <a:cs typeface="+mn-cs"/>
            </a:endParaRPr>
          </a:p>
          <a:p>
            <a:pPr marL="171450" indent="-171450">
              <a:buFont typeface="Arial"/>
              <a:buChar char="•"/>
            </a:pPr>
            <a:r>
              <a:rPr lang="en-CA" sz="1200" kern="1200">
                <a:solidFill>
                  <a:schemeClr val="tx1"/>
                </a:solidFill>
                <a:effectLst/>
                <a:latin typeface="+mn-lt"/>
                <a:ea typeface="+mn-ea"/>
                <a:cs typeface="+mn-cs"/>
              </a:rPr>
              <a:t>For example, Sam spreads false information about certain candidates during the electoral simulation to mislead the other students and encourage them to vote for the candidate he prefers.</a:t>
            </a:r>
            <a:endParaRPr lang="fr-CA" sz="1200" kern="1200">
              <a:solidFill>
                <a:schemeClr val="tx1"/>
              </a:solidFill>
              <a:effectLst/>
              <a:latin typeface="+mn-lt"/>
              <a:ea typeface="Calibri" panose="020F0502020204030204"/>
              <a:cs typeface="Calibri" panose="020F0502020204030204"/>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(CLICK)</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We speak of </a:t>
            </a:r>
            <a:r>
              <a:rPr lang="en-CA" sz="1200" b="1" kern="1200">
                <a:solidFill>
                  <a:schemeClr val="tx1"/>
                </a:solidFill>
                <a:effectLst/>
                <a:latin typeface="+mn-lt"/>
                <a:ea typeface="+mn-ea"/>
                <a:cs typeface="+mn-cs"/>
              </a:rPr>
              <a:t>misinformation </a:t>
            </a:r>
            <a:r>
              <a:rPr lang="en-CA" sz="1200" kern="1200">
                <a:solidFill>
                  <a:schemeClr val="tx1"/>
                </a:solidFill>
                <a:effectLst/>
                <a:latin typeface="+mn-lt"/>
                <a:ea typeface="+mn-ea"/>
                <a:cs typeface="+mn-cs"/>
              </a:rPr>
              <a:t>when false information is spread </a:t>
            </a:r>
            <a:r>
              <a:rPr lang="en-CA" sz="1200" b="1" kern="1200">
                <a:solidFill>
                  <a:schemeClr val="tx1"/>
                </a:solidFill>
                <a:effectLst/>
                <a:latin typeface="+mn-lt"/>
                <a:ea typeface="+mn-ea"/>
                <a:cs typeface="+mn-cs"/>
              </a:rPr>
              <a:t>by mistake</a:t>
            </a:r>
            <a:r>
              <a:rPr lang="en-CA" sz="1200" kern="1200">
                <a:solidFill>
                  <a:schemeClr val="tx1"/>
                </a:solidFill>
                <a:effectLst/>
                <a:latin typeface="+mn-lt"/>
                <a:ea typeface="+mn-ea"/>
                <a:cs typeface="+mn-cs"/>
              </a:rPr>
              <a:t>, due to a lack of knowledge or because a person did not verify whether content was accurate before sharing it. </a:t>
            </a:r>
            <a:endParaRPr lang="fr-CA" sz="1200" kern="1200">
              <a:solidFill>
                <a:schemeClr val="tx1"/>
              </a:solidFill>
              <a:effectLst/>
              <a:latin typeface="+mn-lt"/>
              <a:ea typeface="+mn-ea"/>
              <a:cs typeface="+mn-cs"/>
            </a:endParaRPr>
          </a:p>
          <a:p>
            <a:pPr marL="171450" indent="-171450">
              <a:buFont typeface="Arial"/>
              <a:buChar char="•"/>
            </a:pPr>
            <a:r>
              <a:rPr lang="en-CA" sz="1200" kern="1200">
                <a:solidFill>
                  <a:schemeClr val="tx1"/>
                </a:solidFill>
                <a:effectLst/>
                <a:latin typeface="+mn-lt"/>
                <a:ea typeface="+mn-ea"/>
                <a:cs typeface="+mn-cs"/>
              </a:rPr>
              <a:t>For example, Sam tells his friends that the electoral simulation will take place next Tuesday in the gym. Unfortunately, he mixed up the day with his basketball game, so his friends showed up at the gym for nothing.</a:t>
            </a:r>
            <a:endParaRPr lang="fr-CA" sz="1200" kern="1200">
              <a:solidFill>
                <a:schemeClr val="tx1"/>
              </a:solidFill>
              <a:effectLst/>
              <a:latin typeface="+mn-lt"/>
              <a:ea typeface="Calibri" panose="020F0502020204030204"/>
              <a:cs typeface="Calibri" panose="020F0502020204030204"/>
            </a:endParaRPr>
          </a:p>
        </p:txBody>
      </p:sp>
      <p:sp>
        <p:nvSpPr>
          <p:cNvPr id="4" name="Espace réservé du numéro de diapositive 3">
            <a:extLst>
              <a:ext uri="{FF2B5EF4-FFF2-40B4-BE49-F238E27FC236}">
                <a16:creationId xmlns:a16="http://schemas.microsoft.com/office/drawing/2014/main" id="{9CEC79D7-573B-2FC3-577D-885EEE6CF14D}"/>
              </a:ext>
            </a:extLst>
          </p:cNvPr>
          <p:cNvSpPr>
            <a:spLocks noGrp="1"/>
          </p:cNvSpPr>
          <p:nvPr>
            <p:ph type="sldNum" sz="quarter" idx="5"/>
          </p:nvPr>
        </p:nvSpPr>
        <p:spPr/>
        <p:txBody>
          <a:bodyPr/>
          <a:lstStyle/>
          <a:p>
            <a:fld id="{D56E8A29-EEE7-4969-87C7-B99D138EFCD7}" type="slidenum">
              <a:rPr lang="fr-CA" smtClean="0"/>
              <a:t>5</a:t>
            </a:fld>
            <a:endParaRPr lang="fr-CA"/>
          </a:p>
        </p:txBody>
      </p:sp>
    </p:spTree>
    <p:extLst>
      <p:ext uri="{BB962C8B-B14F-4D97-AF65-F5344CB8AC3E}">
        <p14:creationId xmlns:p14="http://schemas.microsoft.com/office/powerpoint/2010/main" val="2828437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C9A96-D8D3-CCCB-190C-3434D2FF07B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F6CD2465-5A93-147B-E971-FC64275D4F3A}"/>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8738AEB2-4BFD-C4D1-888F-9AEA02436A05}"/>
              </a:ext>
            </a:extLst>
          </p:cNvPr>
          <p:cNvSpPr>
            <a:spLocks noGrp="1"/>
          </p:cNvSpPr>
          <p:nvPr>
            <p:ph type="body" idx="1"/>
          </p:nvPr>
        </p:nvSpPr>
        <p:spPr/>
        <p:txBody>
          <a:bodyPr/>
          <a:lstStyle/>
          <a:p>
            <a:pPr>
              <a:lnSpc>
                <a:spcPct val="114000"/>
              </a:lnSpc>
            </a:pPr>
            <a:r>
              <a:rPr lang="en-CA" sz="1200" b="1" kern="1200">
                <a:solidFill>
                  <a:schemeClr val="tx1"/>
                </a:solidFill>
                <a:effectLst/>
                <a:latin typeface="+mn-lt"/>
                <a:ea typeface="+mn-ea"/>
                <a:cs typeface="+mn-cs"/>
              </a:rPr>
              <a:t>Suggested animation</a:t>
            </a:r>
          </a:p>
          <a:p>
            <a:pPr>
              <a:lnSpc>
                <a:spcPct val="114000"/>
              </a:lnSpc>
              <a:spcAft>
                <a:spcPts val="600"/>
              </a:spcAft>
            </a:pPr>
            <a:r>
              <a:rPr lang="en-US" b="0"/>
              <a:t>Primary or secondary</a:t>
            </a:r>
            <a:r>
              <a:rPr lang="en-US"/>
              <a:t> Information</a:t>
            </a:r>
            <a:r>
              <a:rPr lang="en-US" b="0"/>
              <a:t>?</a:t>
            </a:r>
            <a:br>
              <a:rPr lang="en-US" b="0">
                <a:cs typeface="+mn-lt"/>
              </a:rPr>
            </a:br>
            <a:endParaRPr lang="en-US" b="0"/>
          </a:p>
          <a:p>
            <a:pPr>
              <a:lnSpc>
                <a:spcPct val="114000"/>
              </a:lnSpc>
            </a:pPr>
            <a:r>
              <a:rPr lang="en-US" b="0"/>
              <a:t>Here, we are not talking about your grade level; we are talking about the origin of an information source.</a:t>
            </a:r>
          </a:p>
          <a:p>
            <a:pPr>
              <a:lnSpc>
                <a:spcPct val="114000"/>
              </a:lnSpc>
            </a:pPr>
            <a:endParaRPr lang="en-US" b="0"/>
          </a:p>
          <a:p>
            <a:pPr>
              <a:lnSpc>
                <a:spcPct val="114000"/>
              </a:lnSpc>
            </a:pPr>
            <a:r>
              <a:rPr lang="en-US" b="1"/>
              <a:t>(CLICK) </a:t>
            </a:r>
            <a:br>
              <a:rPr lang="en-US" b="0">
                <a:cs typeface="+mn-lt"/>
              </a:rPr>
            </a:br>
            <a:r>
              <a:rPr lang="en-US" b="1"/>
              <a:t>Presentation of a primary source</a:t>
            </a:r>
            <a:endParaRPr lang="en-US" b="1">
              <a:ea typeface="Calibri"/>
              <a:cs typeface="Calibri"/>
            </a:endParaRPr>
          </a:p>
          <a:p>
            <a:pPr>
              <a:lnSpc>
                <a:spcPct val="114000"/>
              </a:lnSpc>
            </a:pPr>
            <a:r>
              <a:rPr lang="en-US" b="0"/>
              <a:t>An information source is primary if the information presented is direct or first-hand. The information must not have been analyzed or reformulated by another person. For example, the testimony of a scientist speaking about the results of research they conducted is a primary source. </a:t>
            </a:r>
          </a:p>
          <a:p>
            <a:pPr>
              <a:lnSpc>
                <a:spcPct val="114000"/>
              </a:lnSpc>
            </a:pPr>
            <a:endParaRPr lang="en-US" b="0"/>
          </a:p>
          <a:p>
            <a:pPr>
              <a:lnSpc>
                <a:spcPct val="114000"/>
              </a:lnSpc>
            </a:pPr>
            <a:r>
              <a:rPr lang="en-US" b="1"/>
              <a:t>(CLICK) </a:t>
            </a:r>
          </a:p>
          <a:p>
            <a:pPr>
              <a:lnSpc>
                <a:spcPct val="113999"/>
              </a:lnSpc>
            </a:pPr>
            <a:r>
              <a:rPr lang="en-US" b="1">
                <a:ea typeface="Calibri" panose="020F0502020204030204"/>
                <a:cs typeface="Calibri" panose="020F0502020204030204"/>
              </a:rPr>
              <a:t>Presentation of a secondary source</a:t>
            </a:r>
            <a:endParaRPr lang="en-US" b="1"/>
          </a:p>
          <a:p>
            <a:pPr>
              <a:lnSpc>
                <a:spcPct val="114000"/>
              </a:lnSpc>
            </a:pPr>
            <a:r>
              <a:rPr lang="en-US" b="0"/>
              <a:t>An information source is secondary if the information presented is indirect. Information from another source is recounted, summarized, or analyzed. For example, a journalist who reports on the results of a university researcher’s study is a secondary source.</a:t>
            </a:r>
          </a:p>
          <a:p>
            <a:pPr>
              <a:lnSpc>
                <a:spcPct val="114000"/>
              </a:lnSpc>
            </a:pPr>
            <a:endParaRPr lang="en-US" b="0"/>
          </a:p>
          <a:p>
            <a:pPr>
              <a:lnSpc>
                <a:spcPct val="114000"/>
              </a:lnSpc>
            </a:pPr>
            <a:r>
              <a:rPr lang="en-US" b="0"/>
              <a:t>Point out to the students that news medium report facts, but also opinions.</a:t>
            </a:r>
          </a:p>
          <a:p>
            <a:pPr>
              <a:lnSpc>
                <a:spcPct val="114000"/>
              </a:lnSpc>
            </a:pPr>
            <a:r>
              <a:rPr lang="en-US" b="0"/>
              <a:t>• An analyst can shed light on current events;</a:t>
            </a:r>
            <a:endParaRPr lang="en-US" b="0">
              <a:ea typeface="Calibri" panose="020F0502020204030204"/>
              <a:cs typeface="Calibri" panose="020F0502020204030204"/>
            </a:endParaRPr>
          </a:p>
          <a:p>
            <a:pPr>
              <a:lnSpc>
                <a:spcPct val="114000"/>
              </a:lnSpc>
            </a:pPr>
            <a:r>
              <a:rPr lang="en-US" b="0"/>
              <a:t>• Editorialists can convey their medium outlet’s position on certain topics;</a:t>
            </a:r>
            <a:endParaRPr lang="en-US" b="0">
              <a:ea typeface="Calibri" panose="020F0502020204030204"/>
              <a:cs typeface="Calibri" panose="020F0502020204030204"/>
            </a:endParaRPr>
          </a:p>
          <a:p>
            <a:pPr>
              <a:lnSpc>
                <a:spcPct val="114000"/>
              </a:lnSpc>
            </a:pPr>
            <a:r>
              <a:rPr lang="en-US" b="0"/>
              <a:t>• A columnist can share their own point of view.</a:t>
            </a:r>
            <a:endParaRPr lang="en-US" b="0">
              <a:ea typeface="Calibri" panose="020F0502020204030204"/>
              <a:cs typeface="Calibri" panose="020F0502020204030204"/>
            </a:endParaRPr>
          </a:p>
          <a:p>
            <a:pPr>
              <a:lnSpc>
                <a:spcPct val="114000"/>
              </a:lnSpc>
            </a:pPr>
            <a:endParaRPr lang="en-US" b="0"/>
          </a:p>
        </p:txBody>
      </p:sp>
      <p:sp>
        <p:nvSpPr>
          <p:cNvPr id="4" name="Espace réservé du numéro de diapositive 3">
            <a:extLst>
              <a:ext uri="{FF2B5EF4-FFF2-40B4-BE49-F238E27FC236}">
                <a16:creationId xmlns:a16="http://schemas.microsoft.com/office/drawing/2014/main" id="{5863D0BD-F299-151D-F92D-85262C6BEBDC}"/>
              </a:ext>
            </a:extLst>
          </p:cNvPr>
          <p:cNvSpPr>
            <a:spLocks noGrp="1"/>
          </p:cNvSpPr>
          <p:nvPr>
            <p:ph type="sldNum" sz="quarter" idx="5"/>
          </p:nvPr>
        </p:nvSpPr>
        <p:spPr/>
        <p:txBody>
          <a:bodyPr/>
          <a:lstStyle/>
          <a:p>
            <a:fld id="{D56E8A29-EEE7-4969-87C7-B99D138EFCD7}" type="slidenum">
              <a:rPr lang="fr-CA" smtClean="0"/>
              <a:t>6</a:t>
            </a:fld>
            <a:endParaRPr lang="fr-CA"/>
          </a:p>
        </p:txBody>
      </p:sp>
    </p:spTree>
    <p:extLst>
      <p:ext uri="{BB962C8B-B14F-4D97-AF65-F5344CB8AC3E}">
        <p14:creationId xmlns:p14="http://schemas.microsoft.com/office/powerpoint/2010/main" val="3216584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96347-AFFC-E089-5FF8-C5B38F8EC37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63932F24-BC2A-6837-E5FB-C56C0C85FE5E}"/>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0065634D-6AAD-1645-A716-04C89BD3B49B}"/>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t>
            </a:r>
            <a:r>
              <a:rPr lang="en-CA" sz="1200" b="1" kern="1200">
                <a:solidFill>
                  <a:schemeClr val="tx1"/>
                </a:solidFill>
                <a:effectLst/>
                <a:latin typeface="+mn-lt"/>
                <a:ea typeface="+mn-ea"/>
                <a:cs typeface="+mn-cs"/>
              </a:rPr>
              <a:t>AI </a:t>
            </a:r>
            <a:r>
              <a:rPr lang="en-CA" sz="1200" kern="1200">
                <a:solidFill>
                  <a:schemeClr val="tx1"/>
                </a:solidFill>
                <a:effectLst/>
                <a:latin typeface="+mn-lt"/>
                <a:ea typeface="+mn-ea"/>
                <a:cs typeface="+mn-cs"/>
              </a:rPr>
              <a:t>is </a:t>
            </a:r>
            <a:r>
              <a:rPr lang="en-CA"/>
              <a:t>short</a:t>
            </a:r>
            <a:r>
              <a:rPr lang="en-CA" sz="1200" kern="1200">
                <a:solidFill>
                  <a:schemeClr val="tx1"/>
                </a:solidFill>
                <a:effectLst/>
                <a:latin typeface="+mn-lt"/>
                <a:ea typeface="+mn-ea"/>
                <a:cs typeface="+mn-cs"/>
              </a:rPr>
              <a:t> for </a:t>
            </a:r>
            <a:r>
              <a:rPr lang="en-CA" sz="1200" b="1" i="1" kern="1200">
                <a:solidFill>
                  <a:schemeClr val="tx1"/>
                </a:solidFill>
                <a:effectLst/>
                <a:latin typeface="+mn-lt"/>
                <a:ea typeface="+mn-ea"/>
                <a:cs typeface="+mn-cs"/>
              </a:rPr>
              <a:t>A</a:t>
            </a:r>
            <a:r>
              <a:rPr lang="en-CA" sz="1200" i="1" kern="1200">
                <a:solidFill>
                  <a:schemeClr val="tx1"/>
                </a:solidFill>
                <a:effectLst/>
                <a:latin typeface="+mn-lt"/>
                <a:ea typeface="+mn-ea"/>
                <a:cs typeface="+mn-cs"/>
              </a:rPr>
              <a:t>rtificial </a:t>
            </a:r>
            <a:r>
              <a:rPr lang="en-CA" sz="1200" b="1" i="1" kern="1200">
                <a:solidFill>
                  <a:schemeClr val="tx1"/>
                </a:solidFill>
                <a:effectLst/>
                <a:latin typeface="+mn-lt"/>
                <a:ea typeface="+mn-ea"/>
                <a:cs typeface="+mn-cs"/>
              </a:rPr>
              <a:t>I</a:t>
            </a:r>
            <a:r>
              <a:rPr lang="en-CA" sz="1200" i="1" kern="1200">
                <a:solidFill>
                  <a:schemeClr val="tx1"/>
                </a:solidFill>
                <a:effectLst/>
                <a:latin typeface="+mn-lt"/>
                <a:ea typeface="+mn-ea"/>
                <a:cs typeface="+mn-cs"/>
              </a:rPr>
              <a:t>ntelligence</a:t>
            </a:r>
            <a:r>
              <a:rPr lang="en-CA" sz="1200" kern="1200">
                <a:solidFill>
                  <a:schemeClr val="tx1"/>
                </a:solidFill>
                <a:effectLst/>
                <a:latin typeface="+mn-lt"/>
                <a:ea typeface="+mn-ea"/>
                <a:cs typeface="+mn-cs"/>
              </a:rPr>
              <a:t>.</a:t>
            </a:r>
            <a:endParaRPr lang="en-CA" sz="1200" kern="1200">
              <a:solidFill>
                <a:schemeClr val="tx1"/>
              </a:solidFill>
              <a:effectLst/>
              <a:latin typeface="+mn-lt"/>
              <a:ea typeface="Calibri"/>
              <a:cs typeface="Calibri"/>
            </a:endParaRPr>
          </a:p>
          <a:p>
            <a:endParaRPr lang="fr-CA" sz="1200" kern="1200">
              <a:solidFill>
                <a:schemeClr val="tx1"/>
              </a:solidFill>
              <a:effectLst/>
              <a:latin typeface="+mn-lt"/>
              <a:ea typeface="+mn-ea"/>
              <a:cs typeface="+mn-cs"/>
            </a:endParaRPr>
          </a:p>
          <a:p>
            <a:r>
              <a:rPr lang="en-CA" sz="1200" b="0" kern="1200">
                <a:solidFill>
                  <a:schemeClr val="tx1"/>
                </a:solidFill>
                <a:effectLst/>
                <a:latin typeface="+mn-lt"/>
                <a:ea typeface="+mn-ea"/>
                <a:cs typeface="+mn-cs"/>
              </a:rPr>
              <a:t>“</a:t>
            </a:r>
            <a:r>
              <a:rPr lang="en-CA" sz="1200" b="1" kern="1200">
                <a:solidFill>
                  <a:schemeClr val="tx1"/>
                </a:solidFill>
                <a:effectLst/>
                <a:latin typeface="+mn-lt"/>
                <a:ea typeface="+mn-ea"/>
                <a:cs typeface="+mn-cs"/>
              </a:rPr>
              <a:t>Artificial intelligence</a:t>
            </a:r>
            <a:r>
              <a:rPr lang="en-CA" sz="1200" kern="1200">
                <a:solidFill>
                  <a:schemeClr val="tx1"/>
                </a:solidFill>
                <a:effectLst/>
                <a:latin typeface="+mn-lt"/>
                <a:ea typeface="+mn-ea"/>
                <a:cs typeface="+mn-cs"/>
              </a:rPr>
              <a:t> is a technology </a:t>
            </a:r>
            <a:r>
              <a:rPr lang="en-CA"/>
              <a:t>that imitates</a:t>
            </a:r>
            <a:r>
              <a:rPr lang="en-CA" sz="1200" kern="1200">
                <a:solidFill>
                  <a:schemeClr val="tx1"/>
                </a:solidFill>
                <a:effectLst/>
                <a:latin typeface="+mn-lt"/>
                <a:ea typeface="+mn-ea"/>
                <a:cs typeface="+mn-cs"/>
              </a:rPr>
              <a:t> human intelligence. </a:t>
            </a:r>
            <a:r>
              <a:rPr lang="en-CA"/>
              <a:t>It allows computers to perform tasks such as learning, reasoning and decision-making.”</a:t>
            </a:r>
            <a:r>
              <a:rPr lang="en-CA" sz="1200" kern="1200">
                <a:solidFill>
                  <a:schemeClr val="tx1"/>
                </a:solidFill>
                <a:effectLst/>
                <a:latin typeface="+mn-lt"/>
                <a:ea typeface="+mn-ea"/>
                <a:cs typeface="+mn-cs"/>
              </a:rPr>
              <a:t> </a:t>
            </a:r>
            <a:br>
              <a:rPr lang="en-CA" sz="1200" kern="1200">
                <a:effectLst/>
                <a:cs typeface="+mn-lt"/>
              </a:rPr>
            </a:br>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Source: </a:t>
            </a:r>
            <a:r>
              <a:rPr lang="en-CA" sz="1200" kern="1200" err="1">
                <a:solidFill>
                  <a:schemeClr val="tx1"/>
                </a:solidFill>
                <a:effectLst/>
                <a:latin typeface="+mn-lt"/>
                <a:ea typeface="+mn-ea"/>
                <a:cs typeface="+mn-cs"/>
              </a:rPr>
              <a:t>Alloprof</a:t>
            </a:r>
            <a:r>
              <a:rPr lang="en-CA" sz="1200" kern="1200">
                <a:solidFill>
                  <a:schemeClr val="tx1"/>
                </a:solidFill>
                <a:effectLst/>
                <a:latin typeface="+mn-lt"/>
                <a:ea typeface="+mn-ea"/>
                <a:cs typeface="+mn-cs"/>
              </a:rPr>
              <a:t> (n.d.). </a:t>
            </a:r>
            <a:r>
              <a:rPr lang="en-CA" sz="1200" i="1" kern="1200">
                <a:solidFill>
                  <a:schemeClr val="tx1"/>
                </a:solidFill>
                <a:effectLst/>
                <a:latin typeface="+mn-lt"/>
                <a:ea typeface="+mn-ea"/>
                <a:cs typeface="+mn-cs"/>
              </a:rPr>
              <a:t>Artificial intelligence,</a:t>
            </a:r>
            <a:r>
              <a:rPr lang="en-CA" sz="1200" kern="1200">
                <a:solidFill>
                  <a:schemeClr val="tx1"/>
                </a:solidFill>
                <a:effectLst/>
                <a:latin typeface="+mn-lt"/>
                <a:ea typeface="+mn-ea"/>
                <a:cs typeface="+mn-cs"/>
              </a:rPr>
              <a:t> </a:t>
            </a:r>
            <a:r>
              <a:rPr lang="en-CA"/>
              <a:t>consulted</a:t>
            </a:r>
            <a:r>
              <a:rPr lang="en-CA" sz="1200" kern="1200">
                <a:solidFill>
                  <a:schemeClr val="tx1"/>
                </a:solidFill>
                <a:effectLst/>
                <a:latin typeface="+mn-lt"/>
                <a:ea typeface="+mn-ea"/>
                <a:cs typeface="+mn-cs"/>
              </a:rPr>
              <a:t> June 18, 2026. </a:t>
            </a:r>
            <a:r>
              <a:rPr lang="fr-CA">
                <a:hlinkClick r:id="rId3"/>
              </a:rPr>
              <a:t>Artificial Intelligence - Elementary | Alloprof</a:t>
            </a:r>
            <a:r>
              <a:rPr lang="fr-CA"/>
              <a:t> (</a:t>
            </a:r>
            <a:r>
              <a:rPr lang="en-CA" sz="1200" kern="1200">
                <a:solidFill>
                  <a:schemeClr val="tx1"/>
                </a:solidFill>
                <a:effectLst/>
                <a:latin typeface="+mn-lt"/>
                <a:ea typeface="+mn-ea"/>
                <a:cs typeface="+mn-cs"/>
              </a:rPr>
              <a:t>https://www.alloprof.qc.ca/en/students/vl/sciences/artificial-intelligence-elementary-0-i0022p56)</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en-CA" sz="1200" kern="1200">
              <a:solidFill>
                <a:schemeClr val="tx1"/>
              </a:solidFill>
              <a:effectLst/>
              <a:latin typeface="+mn-lt"/>
              <a:ea typeface="Calibri"/>
              <a:cs typeface="Calibri"/>
            </a:endParaRPr>
          </a:p>
          <a:p>
            <a:r>
              <a:rPr lang="en-CA" sz="1200" kern="1200">
                <a:solidFill>
                  <a:schemeClr val="tx1"/>
                </a:solidFill>
                <a:effectLst/>
                <a:latin typeface="+mn-lt"/>
                <a:ea typeface="+mn-ea"/>
                <a:cs typeface="+mn-cs"/>
              </a:rPr>
              <a:t>Artificial intelligence is used in many fields and is playing an increasingly </a:t>
            </a:r>
            <a:r>
              <a:rPr lang="en-CA"/>
              <a:t>large</a:t>
            </a:r>
            <a:r>
              <a:rPr lang="en-CA" sz="1200" kern="1200">
                <a:solidFill>
                  <a:schemeClr val="tx1"/>
                </a:solidFill>
                <a:effectLst/>
                <a:latin typeface="+mn-lt"/>
                <a:ea typeface="+mn-ea"/>
                <a:cs typeface="+mn-cs"/>
              </a:rPr>
              <a:t> role in our lives.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But is it a good idea to use artificial intelligence to find information? Not necessarily.</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Even if the results obtained may seem convincing, artificial intelligence is often wrong.</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If you use artificial intelligence to conduct research, it is best to exercise caution and always verify the generated responses against reliable sources.</a:t>
            </a:r>
          </a:p>
          <a:p>
            <a:pPr marL="171450" lvl="0" indent="-171450">
              <a:buFont typeface="Arial" panose="020B0604020202020204" pitchFamily="34" charset="0"/>
              <a:buChar char="•"/>
            </a:pP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650F18AB-4A7D-A6FA-480F-955E957E1C8D}"/>
              </a:ext>
            </a:extLst>
          </p:cNvPr>
          <p:cNvSpPr>
            <a:spLocks noGrp="1"/>
          </p:cNvSpPr>
          <p:nvPr>
            <p:ph type="sldNum" sz="quarter" idx="5"/>
          </p:nvPr>
        </p:nvSpPr>
        <p:spPr/>
        <p:txBody>
          <a:bodyPr/>
          <a:lstStyle/>
          <a:p>
            <a:fld id="{D56E8A29-EEE7-4969-87C7-B99D138EFCD7}" type="slidenum">
              <a:rPr lang="fr-CA" smtClean="0"/>
              <a:t>7</a:t>
            </a:fld>
            <a:endParaRPr lang="fr-CA"/>
          </a:p>
        </p:txBody>
      </p:sp>
    </p:spTree>
    <p:extLst>
      <p:ext uri="{BB962C8B-B14F-4D97-AF65-F5344CB8AC3E}">
        <p14:creationId xmlns:p14="http://schemas.microsoft.com/office/powerpoint/2010/main" val="4112624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EA612-3371-BCFC-57F4-2ACB8014C841}"/>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2385C1B6-B5E3-4E18-F61F-2F53E23E51CC}"/>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612BAC99-02AC-5C3C-4FB9-0ACA2C79B148}"/>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students the following question:</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If information is not always reliable, how can we form an opinion?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Take a few responses.</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Therefore, we cannot always trust what we read, hear, or see.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 order to make sense of all the sources of information we are exposed to and choose those that help us make informed choices, we need to exercise our critical thinking and conduct a little investigation.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To do this, we need clues, which we will find by asking ourselves </a:t>
            </a:r>
            <a:r>
              <a:rPr lang="en-CA" sz="1200" b="1" kern="1200">
                <a:solidFill>
                  <a:schemeClr val="tx1"/>
                </a:solidFill>
                <a:effectLst/>
                <a:latin typeface="+mn-lt"/>
                <a:ea typeface="+mn-ea"/>
                <a:cs typeface="+mn-cs"/>
              </a:rPr>
              <a:t>three questions</a:t>
            </a:r>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WHO </a:t>
            </a:r>
            <a:r>
              <a:rPr lang="en-CA" sz="1200" b="0" kern="1200">
                <a:solidFill>
                  <a:schemeClr val="tx1"/>
                </a:solidFill>
                <a:effectLst/>
                <a:latin typeface="+mn-lt"/>
                <a:ea typeface="+mn-ea"/>
                <a:cs typeface="+mn-cs"/>
              </a:rPr>
              <a:t>is talking to me?</a:t>
            </a:r>
            <a:endParaRPr lang="fr-CA" sz="1200" b="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HOW </a:t>
            </a:r>
            <a:r>
              <a:rPr lang="en-CA" sz="1200" b="0" kern="1200">
                <a:solidFill>
                  <a:schemeClr val="tx1"/>
                </a:solidFill>
                <a:effectLst/>
                <a:latin typeface="+mn-lt"/>
                <a:ea typeface="+mn-ea"/>
                <a:cs typeface="+mn-cs"/>
              </a:rPr>
              <a:t>are they talking to me?</a:t>
            </a:r>
            <a:endParaRPr lang="fr-CA" sz="1200" b="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WHY </a:t>
            </a:r>
            <a:r>
              <a:rPr lang="en-CA" sz="1200" b="0" kern="1200">
                <a:solidFill>
                  <a:schemeClr val="tx1"/>
                </a:solidFill>
                <a:effectLst/>
                <a:latin typeface="+mn-lt"/>
                <a:ea typeface="+mn-ea"/>
                <a:cs typeface="+mn-cs"/>
              </a:rPr>
              <a:t>are they talking to me?</a:t>
            </a:r>
            <a:endParaRPr lang="fr-CA" sz="1200" b="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p:txBody>
      </p:sp>
      <p:sp>
        <p:nvSpPr>
          <p:cNvPr id="4" name="Espace réservé du numéro de diapositive 3">
            <a:extLst>
              <a:ext uri="{FF2B5EF4-FFF2-40B4-BE49-F238E27FC236}">
                <a16:creationId xmlns:a16="http://schemas.microsoft.com/office/drawing/2014/main" id="{810A2E86-0DD7-EEAC-5595-F21BEE886234}"/>
              </a:ext>
            </a:extLst>
          </p:cNvPr>
          <p:cNvSpPr>
            <a:spLocks noGrp="1"/>
          </p:cNvSpPr>
          <p:nvPr>
            <p:ph type="sldNum" sz="quarter" idx="5"/>
          </p:nvPr>
        </p:nvSpPr>
        <p:spPr/>
        <p:txBody>
          <a:bodyPr/>
          <a:lstStyle/>
          <a:p>
            <a:fld id="{D56E8A29-EEE7-4969-87C7-B99D138EFCD7}" type="slidenum">
              <a:rPr lang="fr-CA" smtClean="0"/>
              <a:t>8</a:t>
            </a:fld>
            <a:endParaRPr lang="fr-CA"/>
          </a:p>
        </p:txBody>
      </p:sp>
    </p:spTree>
    <p:extLst>
      <p:ext uri="{BB962C8B-B14F-4D97-AF65-F5344CB8AC3E}">
        <p14:creationId xmlns:p14="http://schemas.microsoft.com/office/powerpoint/2010/main" val="958346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77A9F-4D46-FD55-78BE-2218020287C3}"/>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A1F5AD7-F7C0-6E26-952E-229A37640908}"/>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1B1BE434-CF2C-9251-49FF-D9B49683CDB8}"/>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(CLICK)</a:t>
            </a:r>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The question </a:t>
            </a:r>
            <a:r>
              <a:rPr lang="en-CA" sz="1200" b="1" kern="1200">
                <a:solidFill>
                  <a:schemeClr val="tx1"/>
                </a:solidFill>
                <a:effectLst/>
                <a:latin typeface="+mn-lt"/>
                <a:ea typeface="+mn-ea"/>
                <a:cs typeface="+mn-cs"/>
              </a:rPr>
              <a:t>WHO is talking to me?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Behind any piece of information, there is an author or a source.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This question asks us to identify which source is behind a piece of information and to determine whether we can trust it.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We must also ask ourselves what type of source it is and determine whether it is an expert on the subject.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lvl="0"/>
            <a:r>
              <a:rPr lang="en-CA" sz="1200" kern="1200">
                <a:solidFill>
                  <a:schemeClr val="tx1"/>
                </a:solidFill>
                <a:effectLst/>
                <a:latin typeface="+mn-lt"/>
                <a:ea typeface="+mn-ea"/>
                <a:cs typeface="+mn-cs"/>
              </a:rPr>
              <a:t>There are different types of authors and sources.</a:t>
            </a:r>
            <a:endParaRPr lang="fr-CA" sz="1200" kern="1200">
              <a:solidFill>
                <a:schemeClr val="tx1"/>
              </a:solidFill>
              <a:effectLst/>
              <a:latin typeface="+mn-lt"/>
              <a:ea typeface="Calibri" panose="020F0502020204030204"/>
              <a:cs typeface="Calibri" panose="020F0502020204030204"/>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Name the elements of the grid.</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Additional information from the activity sheet </a:t>
            </a:r>
            <a:r>
              <a:rPr lang="en-CA" sz="1200" b="1" i="1" kern="1200">
                <a:solidFill>
                  <a:schemeClr val="tx1"/>
                </a:solidFill>
                <a:effectLst/>
                <a:latin typeface="+mn-lt"/>
                <a:ea typeface="+mn-ea"/>
                <a:cs typeface="+mn-cs"/>
              </a:rPr>
              <a:t>Information sources under the microscope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There are different types of authors or sources.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Company, business</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Columnist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Influencer</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Artificial intelligence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Journalist, news media</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Public organization (school, government, etc.) or community organization</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Political party, candidate</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People in our circle</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Once we know what type of source of information we are dealing with, we need to assess whether that source knows the subject well enough for the information it shares to be credible. Here are some questions that can guide us:</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Is the source a specialist in the field?</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Does the information directly concern the source?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Is it an official website or a well-known media outlet?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On social media, is it an official account?</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If we do not know the answer or if we answer no to these questions, we should be cautious, investigate further, or discard the source!</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F4CDBC3B-C5F4-DB99-A4E7-96DC9A3A9E92}"/>
              </a:ext>
            </a:extLst>
          </p:cNvPr>
          <p:cNvSpPr>
            <a:spLocks noGrp="1"/>
          </p:cNvSpPr>
          <p:nvPr>
            <p:ph type="sldNum" sz="quarter" idx="5"/>
          </p:nvPr>
        </p:nvSpPr>
        <p:spPr/>
        <p:txBody>
          <a:bodyPr/>
          <a:lstStyle/>
          <a:p>
            <a:fld id="{D56E8A29-EEE7-4969-87C7-B99D138EFCD7}" type="slidenum">
              <a:rPr lang="fr-CA" smtClean="0"/>
              <a:t>9</a:t>
            </a:fld>
            <a:endParaRPr lang="fr-CA"/>
          </a:p>
        </p:txBody>
      </p:sp>
    </p:spTree>
    <p:extLst>
      <p:ext uri="{BB962C8B-B14F-4D97-AF65-F5344CB8AC3E}">
        <p14:creationId xmlns:p14="http://schemas.microsoft.com/office/powerpoint/2010/main" val="3930956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9710F6CF-ED64-8184-B7D0-BDDC822065EB}"/>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7" name="Title 1">
            <a:extLst>
              <a:ext uri="{FF2B5EF4-FFF2-40B4-BE49-F238E27FC236}">
                <a16:creationId xmlns:a16="http://schemas.microsoft.com/office/drawing/2014/main" id="{59A1FD2B-8EBE-7377-FFC6-FF7CED0865DF}"/>
              </a:ext>
            </a:extLst>
          </p:cNvPr>
          <p:cNvSpPr>
            <a:spLocks noGrp="1"/>
          </p:cNvSpPr>
          <p:nvPr>
            <p:ph type="ctrTitle" hasCustomPrompt="1"/>
          </p:nvPr>
        </p:nvSpPr>
        <p:spPr>
          <a:xfrm>
            <a:off x="6096000" y="2048002"/>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198010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645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22758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36EF5B0-84A3-DF3A-117F-58F5AC20F5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5F4DF2-575F-1F93-CE69-7AAA4437748E}"/>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3310483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4059C873-D689-5012-2CAD-98612D5C79F6}"/>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D32B82F-F4A8-B376-097D-02E108FF400D}"/>
              </a:ext>
            </a:extLst>
          </p:cNvPr>
          <p:cNvSpPr/>
          <p:nvPr userDrawn="1"/>
        </p:nvSpPr>
        <p:spPr>
          <a:xfrm>
            <a:off x="10589777" y="1826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957696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EDA744EF-408B-522A-FE6A-025D178B70FA}"/>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83675FCA-3423-A3A5-E7CD-C527A7E47D3A}"/>
              </a:ext>
            </a:extLst>
          </p:cNvPr>
          <p:cNvSpPr/>
          <p:nvPr userDrawn="1"/>
        </p:nvSpPr>
        <p:spPr>
          <a:xfrm>
            <a:off x="8537537" y="5255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429944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12024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562D2D4-06AD-5FD8-3DC0-6676194C0E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5A88F54-BC23-13D6-9F46-C39894F78C8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361881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778842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BD1F9C8-0025-2B0D-B5E4-FEA60D1AD27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957646C-CBC2-A736-6A63-4311D0DC15B5}"/>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297315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A62AA1D-27C8-7800-2B67-B8724998DB4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636C36A-B15A-36C8-C2FB-320108BF0F2C}"/>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30289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59E5AB5-62CD-1ED2-E4F7-7165C7CCA7CC}"/>
              </a:ext>
            </a:extLst>
          </p:cNvPr>
          <p:cNvPicPr>
            <a:picLocks noChangeAspect="1"/>
          </p:cNvPicPr>
          <p:nvPr userDrawn="1"/>
        </p:nvPicPr>
        <p:blipFill>
          <a:blip r:embed="rId2"/>
          <a:srcRect/>
          <a:stretch/>
        </p:blipFill>
        <p:spPr>
          <a:xfrm>
            <a:off x="1" y="3575"/>
            <a:ext cx="12191997" cy="6857998"/>
          </a:xfrm>
          <a:prstGeom prst="rect">
            <a:avLst/>
          </a:prstGeom>
        </p:spPr>
      </p:pic>
    </p:spTree>
    <p:extLst>
      <p:ext uri="{BB962C8B-B14F-4D97-AF65-F5344CB8AC3E}">
        <p14:creationId xmlns:p14="http://schemas.microsoft.com/office/powerpoint/2010/main" val="221431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44514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8E8B5EA6-8261-2C8E-3B37-6DFE4C126487}"/>
              </a:ext>
            </a:extLst>
          </p:cNvPr>
          <p:cNvSpPr/>
          <p:nvPr userDrawn="1"/>
        </p:nvSpPr>
        <p:spPr>
          <a:xfrm>
            <a:off x="376419" y="406399"/>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869650F-4192-0880-E74A-F8C23BE44EF9}"/>
              </a:ext>
            </a:extLst>
          </p:cNvPr>
          <p:cNvSpPr/>
          <p:nvPr userDrawn="1"/>
        </p:nvSpPr>
        <p:spPr>
          <a:xfrm rot="16200000">
            <a:off x="978763" y="-195945"/>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12552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ECC2CBA-B6F0-921C-AA32-A95E085D31D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33F89B3-EEE5-36E3-60B2-E3B30427A8F8}"/>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8706575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FBBE56-7AEA-CA25-B94A-4549268CD1E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AE1FD02-0634-B478-9217-843E552FA2B7}"/>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167092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4C62AD-B94B-34DA-00B3-93EBBEEDA9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91E489-40F1-0D45-281F-C2B9F06FC96B}"/>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955757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F302AF-6FAB-95AB-2C0C-32F52CCE4CB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B4CD07C-F21D-C0B1-38DC-7A52289AF550}"/>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9806072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34BCE3-BFD1-170B-D67E-23ADFBE492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AD862EA-770C-7EF9-7581-155A07A60C0D}"/>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574863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Diapositive de titr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83065E7-098F-E6A4-A103-63BA8F784E80}"/>
              </a:ext>
            </a:extLst>
          </p:cNvPr>
          <p:cNvPicPr>
            <a:picLocks noChangeAspect="1"/>
          </p:cNvPicPr>
          <p:nvPr userDrawn="1"/>
        </p:nvPicPr>
        <p:blipFill>
          <a:blip r:embed="rId2"/>
          <a:stretch>
            <a:fillRect/>
          </a:stretch>
        </p:blipFill>
        <p:spPr>
          <a:xfrm>
            <a:off x="0" y="0"/>
            <a:ext cx="12192000" cy="6927802"/>
          </a:xfrm>
          <a:prstGeom prst="rect">
            <a:avLst/>
          </a:prstGeom>
        </p:spPr>
      </p:pic>
      <p:pic>
        <p:nvPicPr>
          <p:cNvPr id="4" name="Image 3">
            <a:extLst>
              <a:ext uri="{FF2B5EF4-FFF2-40B4-BE49-F238E27FC236}">
                <a16:creationId xmlns:a16="http://schemas.microsoft.com/office/drawing/2014/main" id="{B95349D5-8992-F52A-B373-EAAEAE5246C2}"/>
              </a:ext>
            </a:extLst>
          </p:cNvPr>
          <p:cNvPicPr>
            <a:picLocks noChangeAspect="1"/>
          </p:cNvPicPr>
          <p:nvPr userDrawn="1"/>
        </p:nvPicPr>
        <p:blipFill>
          <a:blip r:embed="rId3"/>
          <a:stretch>
            <a:fillRect/>
          </a:stretch>
        </p:blipFill>
        <p:spPr>
          <a:xfrm>
            <a:off x="9631942" y="5701969"/>
            <a:ext cx="1864139" cy="687777"/>
          </a:xfrm>
          <a:prstGeom prst="rect">
            <a:avLst/>
          </a:prstGeom>
        </p:spPr>
      </p:pic>
      <p:pic>
        <p:nvPicPr>
          <p:cNvPr id="5" name="Image 4">
            <a:extLst>
              <a:ext uri="{FF2B5EF4-FFF2-40B4-BE49-F238E27FC236}">
                <a16:creationId xmlns:a16="http://schemas.microsoft.com/office/drawing/2014/main" id="{4EEAE1FB-A5BB-8A28-1858-2F2875BC803C}"/>
              </a:ext>
            </a:extLst>
          </p:cNvPr>
          <p:cNvPicPr>
            <a:picLocks noChangeAspect="1"/>
          </p:cNvPicPr>
          <p:nvPr userDrawn="1"/>
        </p:nvPicPr>
        <p:blipFill>
          <a:blip r:embed="rId4"/>
          <a:stretch>
            <a:fillRect/>
          </a:stretch>
        </p:blipFill>
        <p:spPr>
          <a:xfrm>
            <a:off x="695919" y="3429000"/>
            <a:ext cx="2536712" cy="2871750"/>
          </a:xfrm>
          <a:prstGeom prst="rect">
            <a:avLst/>
          </a:prstGeom>
        </p:spPr>
      </p:pic>
    </p:spTree>
    <p:extLst>
      <p:ext uri="{BB962C8B-B14F-4D97-AF65-F5344CB8AC3E}">
        <p14:creationId xmlns:p14="http://schemas.microsoft.com/office/powerpoint/2010/main" val="1495830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DF7C7B3-2C91-0316-878B-F667E7D3C717}"/>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DB28D087-4DE1-D175-5FB1-3B3AA0F66B80}"/>
              </a:ext>
            </a:extLst>
          </p:cNvPr>
          <p:cNvPicPr>
            <a:picLocks noChangeAspect="1"/>
          </p:cNvPicPr>
          <p:nvPr userDrawn="1"/>
        </p:nvPicPr>
        <p:blipFill>
          <a:blip r:embed="rId3"/>
          <a:srcRect/>
          <a:stretch/>
        </p:blipFill>
        <p:spPr>
          <a:xfrm>
            <a:off x="9655312" y="5575092"/>
            <a:ext cx="2010314" cy="691517"/>
          </a:xfrm>
          <a:prstGeom prst="rect">
            <a:avLst/>
          </a:prstGeom>
        </p:spPr>
      </p:pic>
    </p:spTree>
    <p:extLst>
      <p:ext uri="{BB962C8B-B14F-4D97-AF65-F5344CB8AC3E}">
        <p14:creationId xmlns:p14="http://schemas.microsoft.com/office/powerpoint/2010/main" val="4183794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Diapositive de titre">
    <p:spTree>
      <p:nvGrpSpPr>
        <p:cNvPr id="1" name=""/>
        <p:cNvGrpSpPr/>
        <p:nvPr/>
      </p:nvGrpSpPr>
      <p:grpSpPr>
        <a:xfrm>
          <a:off x="0" y="0"/>
          <a:ext cx="0" cy="0"/>
          <a:chOff x="0" y="0"/>
          <a:chExt cx="0" cy="0"/>
        </a:xfrm>
      </p:grpSpPr>
      <p:sp>
        <p:nvSpPr>
          <p:cNvPr id="7" name="Espace réservé du contenu 13">
            <a:extLst>
              <a:ext uri="{FF2B5EF4-FFF2-40B4-BE49-F238E27FC236}">
                <a16:creationId xmlns:a16="http://schemas.microsoft.com/office/drawing/2014/main" id="{A7FA4F94-1179-8D42-A71B-B8ABFEACE6BC}"/>
              </a:ext>
            </a:extLst>
          </p:cNvPr>
          <p:cNvSpPr>
            <a:spLocks noGrp="1"/>
          </p:cNvSpPr>
          <p:nvPr>
            <p:ph type="body" sz="quarter" idx="10" hasCustomPrompt="1"/>
          </p:nvPr>
        </p:nvSpPr>
        <p:spPr>
          <a:xfrm>
            <a:off x="1161237" y="2131651"/>
            <a:ext cx="9957449" cy="3690095"/>
          </a:xfrm>
          <a:prstGeom prst="rect">
            <a:avLst/>
          </a:prstGeom>
        </p:spPr>
        <p:txBody>
          <a:bodyPr>
            <a:noAutofit/>
          </a:bodyPr>
          <a:lstStyle>
            <a:lvl1pPr marL="0" indent="0">
              <a:lnSpc>
                <a:spcPct val="100000"/>
              </a:lnSpc>
              <a:buNone/>
              <a:defRPr sz="3200" b="0" i="0">
                <a:latin typeface="Helvetica" pitchFamily="2" charset="0"/>
              </a:defRPr>
            </a:lvl1pPr>
          </a:lstStyle>
          <a:p>
            <a:pPr marL="0" indent="0">
              <a:buNone/>
            </a:pPr>
            <a:r>
              <a:rPr lang="fr-FR"/>
              <a:t>Le peuple choisit ses représentants (députés) qui décident en son nom.</a:t>
            </a:r>
          </a:p>
        </p:txBody>
      </p:sp>
      <p:sp>
        <p:nvSpPr>
          <p:cNvPr id="10" name="Rectangle 9">
            <a:extLst>
              <a:ext uri="{FF2B5EF4-FFF2-40B4-BE49-F238E27FC236}">
                <a16:creationId xmlns:a16="http://schemas.microsoft.com/office/drawing/2014/main" id="{4D7B9FEF-6D6C-FF44-B756-98CDE8D2033A}"/>
              </a:ext>
            </a:extLst>
          </p:cNvPr>
          <p:cNvSpPr/>
          <p:nvPr userDrawn="1"/>
        </p:nvSpPr>
        <p:spPr>
          <a:xfrm>
            <a:off x="0" y="1"/>
            <a:ext cx="12192000" cy="1591732"/>
          </a:xfrm>
          <a:prstGeom prst="rect">
            <a:avLst/>
          </a:prstGeom>
          <a:solidFill>
            <a:srgbClr val="FFFD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12" name="Titre 6">
            <a:extLst>
              <a:ext uri="{FF2B5EF4-FFF2-40B4-BE49-F238E27FC236}">
                <a16:creationId xmlns:a16="http://schemas.microsoft.com/office/drawing/2014/main" id="{AC2D4909-4DE1-E647-926C-787A113593A8}"/>
              </a:ext>
            </a:extLst>
          </p:cNvPr>
          <p:cNvSpPr>
            <a:spLocks noGrp="1"/>
          </p:cNvSpPr>
          <p:nvPr>
            <p:ph type="title"/>
          </p:nvPr>
        </p:nvSpPr>
        <p:spPr>
          <a:xfrm>
            <a:off x="1161236" y="539919"/>
            <a:ext cx="9957449" cy="829339"/>
          </a:xfrm>
          <a:prstGeom prst="rect">
            <a:avLst/>
          </a:prstGeom>
        </p:spPr>
        <p:txBody>
          <a:bodyPr/>
          <a:lstStyle>
            <a:lvl1pPr algn="l">
              <a:lnSpc>
                <a:spcPct val="100000"/>
              </a:lnSpc>
              <a:defRPr sz="4000" b="1" i="0" baseline="0">
                <a:latin typeface="Helvetica" pitchFamily="2" charset="0"/>
              </a:defRPr>
            </a:lvl1pPr>
          </a:lstStyle>
          <a:p>
            <a:endParaRPr lang="fr-FR"/>
          </a:p>
        </p:txBody>
      </p:sp>
    </p:spTree>
    <p:extLst>
      <p:ext uri="{BB962C8B-B14F-4D97-AF65-F5344CB8AC3E}">
        <p14:creationId xmlns:p14="http://schemas.microsoft.com/office/powerpoint/2010/main" val="394500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B75B3CC-5FBD-DF2C-41FF-21F1753EB89F}"/>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0" name="Title 1">
            <a:extLst>
              <a:ext uri="{FF2B5EF4-FFF2-40B4-BE49-F238E27FC236}">
                <a16:creationId xmlns:a16="http://schemas.microsoft.com/office/drawing/2014/main" id="{36FB301F-809D-8E24-9BAC-DE9D56DE84F5}"/>
              </a:ext>
            </a:extLst>
          </p:cNvPr>
          <p:cNvSpPr>
            <a:spLocks noGrp="1"/>
          </p:cNvSpPr>
          <p:nvPr>
            <p:ph type="ctrTitle" hasCustomPrompt="1"/>
          </p:nvPr>
        </p:nvSpPr>
        <p:spPr>
          <a:xfrm>
            <a:off x="6252519" y="2272363"/>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219210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8B6D815-57B7-E315-37E6-B8BC6ABCF18B}"/>
              </a:ext>
            </a:extLst>
          </p:cNvPr>
          <p:cNvPicPr>
            <a:picLocks noChangeAspect="1"/>
          </p:cNvPicPr>
          <p:nvPr userDrawn="1"/>
        </p:nvPicPr>
        <p:blipFill>
          <a:blip r:embed="rId3"/>
          <a:srcRect/>
          <a:stretch/>
        </p:blipFill>
        <p:spPr>
          <a:xfrm>
            <a:off x="9655312" y="5575092"/>
            <a:ext cx="2010314" cy="691517"/>
          </a:xfrm>
          <a:prstGeom prst="rect">
            <a:avLst/>
          </a:prstGeom>
        </p:spPr>
      </p:pic>
      <p:sp>
        <p:nvSpPr>
          <p:cNvPr id="4" name="Title 1">
            <a:extLst>
              <a:ext uri="{FF2B5EF4-FFF2-40B4-BE49-F238E27FC236}">
                <a16:creationId xmlns:a16="http://schemas.microsoft.com/office/drawing/2014/main" id="{13BEA244-AF47-DAB1-2083-7EC60C0D3C74}"/>
              </a:ext>
            </a:extLst>
          </p:cNvPr>
          <p:cNvSpPr>
            <a:spLocks noGrp="1"/>
          </p:cNvSpPr>
          <p:nvPr>
            <p:ph type="ctrTitle" hasCustomPrompt="1"/>
          </p:nvPr>
        </p:nvSpPr>
        <p:spPr>
          <a:xfrm>
            <a:off x="3756454" y="2533135"/>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407762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03F525-55D5-D930-F1C9-A3B800CCCA6B}"/>
              </a:ext>
            </a:extLst>
          </p:cNvPr>
          <p:cNvPicPr>
            <a:picLocks noChangeAspect="1"/>
          </p:cNvPicPr>
          <p:nvPr userDrawn="1"/>
        </p:nvPicPr>
        <p:blipFill>
          <a:blip r:embed="rId2"/>
          <a:stretch>
            <a:fillRect/>
          </a:stretch>
        </p:blipFill>
        <p:spPr>
          <a:xfrm>
            <a:off x="-1" y="0"/>
            <a:ext cx="12192001" cy="6858001"/>
          </a:xfrm>
          <a:prstGeom prst="rect">
            <a:avLst/>
          </a:prstGeom>
        </p:spPr>
      </p:pic>
      <p:sp>
        <p:nvSpPr>
          <p:cNvPr id="9" name="Title 1">
            <a:extLst>
              <a:ext uri="{FF2B5EF4-FFF2-40B4-BE49-F238E27FC236}">
                <a16:creationId xmlns:a16="http://schemas.microsoft.com/office/drawing/2014/main" id="{8ADE38A8-F986-3A38-70CD-EA59DC779617}"/>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64871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02A5FC4-B122-C394-E835-A83425202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8A50D044-C76B-166D-3B7E-E59B6F34A45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44378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DA98D8A-F585-C4C2-35BA-8099B0F73E14}"/>
              </a:ext>
            </a:extLst>
          </p:cNvPr>
          <p:cNvPicPr>
            <a:picLocks noChangeAspect="1"/>
          </p:cNvPicPr>
          <p:nvPr userDrawn="1"/>
        </p:nvPicPr>
        <p:blipFill>
          <a:blip r:embed="rId2"/>
          <a:srcRect/>
          <a:stretch/>
        </p:blipFill>
        <p:spPr>
          <a:xfrm>
            <a:off x="-1" y="0"/>
            <a:ext cx="12192000" cy="6858000"/>
          </a:xfrm>
          <a:prstGeom prst="rect">
            <a:avLst/>
          </a:prstGeom>
        </p:spPr>
      </p:pic>
      <p:sp>
        <p:nvSpPr>
          <p:cNvPr id="4" name="Title 1">
            <a:extLst>
              <a:ext uri="{FF2B5EF4-FFF2-40B4-BE49-F238E27FC236}">
                <a16:creationId xmlns:a16="http://schemas.microsoft.com/office/drawing/2014/main" id="{A130209D-1EB7-D16E-DE67-4F631491140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160088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6CDAA6-5433-F35A-570E-6E19ECD60C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378868FD-66A7-5EB3-ECC6-FC424C19E4DB}"/>
              </a:ext>
            </a:extLst>
          </p:cNvPr>
          <p:cNvSpPr>
            <a:spLocks noGrp="1"/>
          </p:cNvSpPr>
          <p:nvPr>
            <p:ph type="ctrTitle" hasCustomPrompt="1"/>
          </p:nvPr>
        </p:nvSpPr>
        <p:spPr>
          <a:xfrm>
            <a:off x="2812773" y="1692875"/>
            <a:ext cx="6566453" cy="2842056"/>
          </a:xfrm>
        </p:spPr>
        <p:txBody>
          <a:bodyPr anchor="t">
            <a:normAutofit/>
          </a:bodyPr>
          <a:lstStyle>
            <a:lvl1pPr algn="ctr">
              <a:lnSpc>
                <a:spcPct val="100000"/>
              </a:lnSpc>
              <a:defRPr sz="3000" b="1" i="0">
                <a:latin typeface="Open Sans" panose="020B0606030504020204" pitchFamily="34" charset="0"/>
                <a:ea typeface="Open Sans" panose="020B0606030504020204" pitchFamily="34" charset="0"/>
                <a:cs typeface="Open Sans" panose="020B0606030504020204" pitchFamily="34" charset="0"/>
              </a:defRPr>
            </a:lvl1pPr>
          </a:lstStyle>
          <a:p>
            <a:r>
              <a:rPr lang="fr-CA"/>
              <a:t>Texte ou citation en lien </a:t>
            </a:r>
            <a:br>
              <a:rPr lang="fr-CA"/>
            </a:br>
            <a:r>
              <a:rPr lang="fr-CA"/>
              <a:t>avec la présentation</a:t>
            </a:r>
            <a:endParaRPr lang="en-US"/>
          </a:p>
        </p:txBody>
      </p:sp>
      <p:pic>
        <p:nvPicPr>
          <p:cNvPr id="11" name="Graphique 10">
            <a:extLst>
              <a:ext uri="{FF2B5EF4-FFF2-40B4-BE49-F238E27FC236}">
                <a16:creationId xmlns:a16="http://schemas.microsoft.com/office/drawing/2014/main" id="{54DCF83A-BDB4-2E49-FD5F-4E58478152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924800" y="4158048"/>
            <a:ext cx="2417805" cy="2417805"/>
          </a:xfrm>
          <a:prstGeom prst="rect">
            <a:avLst/>
          </a:prstGeom>
        </p:spPr>
      </p:pic>
    </p:spTree>
    <p:extLst>
      <p:ext uri="{BB962C8B-B14F-4D97-AF65-F5344CB8AC3E}">
        <p14:creationId xmlns:p14="http://schemas.microsoft.com/office/powerpoint/2010/main" val="1775779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7E8605A-68D9-6D9A-74E8-2B3EEAEBB46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CCADA6D-2527-0F17-265A-B4222F3CA482}"/>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41066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ED3021-0824-744F-B199-3C88CB8DD3F7}" type="datetimeFigureOut">
              <a:rPr lang="fr-FR" smtClean="0"/>
              <a:t>20/08/2026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551F10-945C-214A-8C65-9633C07CD080}" type="slidenum">
              <a:rPr lang="fr-FR" smtClean="0"/>
              <a:t>‹#›</a:t>
            </a:fld>
            <a:endParaRPr lang="fr-FR"/>
          </a:p>
        </p:txBody>
      </p:sp>
    </p:spTree>
    <p:extLst>
      <p:ext uri="{BB962C8B-B14F-4D97-AF65-F5344CB8AC3E}">
        <p14:creationId xmlns:p14="http://schemas.microsoft.com/office/powerpoint/2010/main" val="3834491283"/>
      </p:ext>
    </p:extLst>
  </p:cSld>
  <p:clrMap bg1="lt1" tx1="dk1" bg2="lt2" tx2="dk2" accent1="accent1" accent2="accent2" accent3="accent3" accent4="accent4" accent5="accent5" accent6="accent6" hlink="hlink" folHlink="folHlink"/>
  <p:sldLayoutIdLst>
    <p:sldLayoutId id="2147483685" r:id="rId1"/>
    <p:sldLayoutId id="2147483712" r:id="rId2"/>
    <p:sldLayoutId id="2147483686" r:id="rId3"/>
    <p:sldLayoutId id="2147483688" r:id="rId4"/>
    <p:sldLayoutId id="2147483673" r:id="rId5"/>
    <p:sldLayoutId id="2147483687" r:id="rId6"/>
    <p:sldLayoutId id="2147483689" r:id="rId7"/>
    <p:sldLayoutId id="2147483706" r:id="rId8"/>
    <p:sldLayoutId id="2147483705" r:id="rId9"/>
    <p:sldLayoutId id="2147483709" r:id="rId10"/>
    <p:sldLayoutId id="2147483716" r:id="rId11"/>
    <p:sldLayoutId id="2147483704" r:id="rId12"/>
    <p:sldLayoutId id="2147483703" r:id="rId13"/>
    <p:sldLayoutId id="2147483711" r:id="rId14"/>
    <p:sldLayoutId id="2147483710" r:id="rId15"/>
    <p:sldLayoutId id="2147483702" r:id="rId16"/>
    <p:sldLayoutId id="2147483701" r:id="rId17"/>
    <p:sldLayoutId id="2147483700" r:id="rId18"/>
    <p:sldLayoutId id="2147483698" r:id="rId19"/>
    <p:sldLayoutId id="2147483697" r:id="rId20"/>
    <p:sldLayoutId id="2147483708" r:id="rId21"/>
    <p:sldLayoutId id="2147483696" r:id="rId22"/>
    <p:sldLayoutId id="2147483695" r:id="rId23"/>
    <p:sldLayoutId id="2147483694" r:id="rId24"/>
    <p:sldLayoutId id="2147483693" r:id="rId25"/>
    <p:sldLayoutId id="2147483692" r:id="rId26"/>
    <p:sldLayoutId id="2147483707" r:id="rId27"/>
    <p:sldLayoutId id="2147483691" r:id="rId28"/>
    <p:sldLayoutId id="2147483715"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38.xml"/><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tags" Target="../tags/tag41.xml"/><Relationship Id="rId7" Type="http://schemas.openxmlformats.org/officeDocument/2006/relationships/notesSlide" Target="../notesSlides/notesSlide13.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Layout" Target="../slideLayouts/slideLayout11.xml"/><Relationship Id="rId5" Type="http://schemas.openxmlformats.org/officeDocument/2006/relationships/tags" Target="../tags/tag43.xml"/><Relationship Id="rId4" Type="http://schemas.openxmlformats.org/officeDocument/2006/relationships/tags" Target="../tags/tag42.xml"/><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tags" Target="../tags/tag44.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45.xml"/></Relationships>
</file>

<file path=ppt/slides/_rels/slide16.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tags" Target="../tags/tag58.xml"/><Relationship Id="rId18" Type="http://schemas.openxmlformats.org/officeDocument/2006/relationships/tags" Target="../tags/tag63.xml"/><Relationship Id="rId26" Type="http://schemas.openxmlformats.org/officeDocument/2006/relationships/slideLayout" Target="../slideLayouts/slideLayout11.xml"/><Relationship Id="rId3" Type="http://schemas.openxmlformats.org/officeDocument/2006/relationships/tags" Target="../tags/tag48.xml"/><Relationship Id="rId21" Type="http://schemas.openxmlformats.org/officeDocument/2006/relationships/tags" Target="../tags/tag66.xml"/><Relationship Id="rId7" Type="http://schemas.openxmlformats.org/officeDocument/2006/relationships/tags" Target="../tags/tag52.xml"/><Relationship Id="rId12" Type="http://schemas.openxmlformats.org/officeDocument/2006/relationships/tags" Target="../tags/tag57.xml"/><Relationship Id="rId17" Type="http://schemas.openxmlformats.org/officeDocument/2006/relationships/tags" Target="../tags/tag62.xml"/><Relationship Id="rId25" Type="http://schemas.openxmlformats.org/officeDocument/2006/relationships/tags" Target="../tags/tag70.xml"/><Relationship Id="rId2" Type="http://schemas.openxmlformats.org/officeDocument/2006/relationships/tags" Target="../tags/tag47.xml"/><Relationship Id="rId16" Type="http://schemas.openxmlformats.org/officeDocument/2006/relationships/tags" Target="../tags/tag61.xml"/><Relationship Id="rId20" Type="http://schemas.openxmlformats.org/officeDocument/2006/relationships/tags" Target="../tags/tag65.xml"/><Relationship Id="rId29" Type="http://schemas.openxmlformats.org/officeDocument/2006/relationships/image" Target="../media/image49.svg"/><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tags" Target="../tags/tag56.xml"/><Relationship Id="rId24" Type="http://schemas.openxmlformats.org/officeDocument/2006/relationships/tags" Target="../tags/tag69.xml"/><Relationship Id="rId32" Type="http://schemas.openxmlformats.org/officeDocument/2006/relationships/image" Target="../media/image45.svg"/><Relationship Id="rId5" Type="http://schemas.openxmlformats.org/officeDocument/2006/relationships/tags" Target="../tags/tag50.xml"/><Relationship Id="rId15" Type="http://schemas.openxmlformats.org/officeDocument/2006/relationships/tags" Target="../tags/tag60.xml"/><Relationship Id="rId23" Type="http://schemas.openxmlformats.org/officeDocument/2006/relationships/tags" Target="../tags/tag68.xml"/><Relationship Id="rId28" Type="http://schemas.openxmlformats.org/officeDocument/2006/relationships/image" Target="../media/image48.svg"/><Relationship Id="rId10" Type="http://schemas.openxmlformats.org/officeDocument/2006/relationships/tags" Target="../tags/tag55.xml"/><Relationship Id="rId19" Type="http://schemas.openxmlformats.org/officeDocument/2006/relationships/tags" Target="../tags/tag64.xml"/><Relationship Id="rId31" Type="http://schemas.openxmlformats.org/officeDocument/2006/relationships/image" Target="../media/image51.svg"/><Relationship Id="rId4" Type="http://schemas.openxmlformats.org/officeDocument/2006/relationships/tags" Target="../tags/tag49.xml"/><Relationship Id="rId9" Type="http://schemas.openxmlformats.org/officeDocument/2006/relationships/tags" Target="../tags/tag54.xml"/><Relationship Id="rId14" Type="http://schemas.openxmlformats.org/officeDocument/2006/relationships/tags" Target="../tags/tag59.xml"/><Relationship Id="rId22" Type="http://schemas.openxmlformats.org/officeDocument/2006/relationships/tags" Target="../tags/tag67.xml"/><Relationship Id="rId27" Type="http://schemas.openxmlformats.org/officeDocument/2006/relationships/notesSlide" Target="../notesSlides/notesSlide16.xml"/><Relationship Id="rId30" Type="http://schemas.openxmlformats.org/officeDocument/2006/relationships/image" Target="../media/image50.sv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3" Type="http://schemas.openxmlformats.org/officeDocument/2006/relationships/tags" Target="../tags/tag83.xml"/><Relationship Id="rId18" Type="http://schemas.openxmlformats.org/officeDocument/2006/relationships/tags" Target="../tags/tag88.xml"/><Relationship Id="rId26" Type="http://schemas.openxmlformats.org/officeDocument/2006/relationships/tags" Target="../tags/tag96.xml"/><Relationship Id="rId39" Type="http://schemas.openxmlformats.org/officeDocument/2006/relationships/image" Target="../media/image56.png"/><Relationship Id="rId21" Type="http://schemas.openxmlformats.org/officeDocument/2006/relationships/tags" Target="../tags/tag91.xml"/><Relationship Id="rId34" Type="http://schemas.openxmlformats.org/officeDocument/2006/relationships/image" Target="../media/image52.svg"/><Relationship Id="rId42" Type="http://schemas.openxmlformats.org/officeDocument/2006/relationships/image" Target="../media/image59.svg"/><Relationship Id="rId7" Type="http://schemas.openxmlformats.org/officeDocument/2006/relationships/tags" Target="../tags/tag77.xml"/><Relationship Id="rId2" Type="http://schemas.openxmlformats.org/officeDocument/2006/relationships/tags" Target="../tags/tag72.xml"/><Relationship Id="rId16" Type="http://schemas.openxmlformats.org/officeDocument/2006/relationships/tags" Target="../tags/tag86.xml"/><Relationship Id="rId20" Type="http://schemas.openxmlformats.org/officeDocument/2006/relationships/tags" Target="../tags/tag90.xml"/><Relationship Id="rId29" Type="http://schemas.openxmlformats.org/officeDocument/2006/relationships/tags" Target="../tags/tag99.xml"/><Relationship Id="rId41" Type="http://schemas.openxmlformats.org/officeDocument/2006/relationships/image" Target="../media/image58.svg"/><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tags" Target="../tags/tag81.xml"/><Relationship Id="rId24" Type="http://schemas.openxmlformats.org/officeDocument/2006/relationships/tags" Target="../tags/tag94.xml"/><Relationship Id="rId32" Type="http://schemas.openxmlformats.org/officeDocument/2006/relationships/slideLayout" Target="../slideLayouts/slideLayout11.xml"/><Relationship Id="rId37" Type="http://schemas.openxmlformats.org/officeDocument/2006/relationships/image" Target="../media/image33.svg"/><Relationship Id="rId40" Type="http://schemas.openxmlformats.org/officeDocument/2006/relationships/image" Target="../media/image57.png"/><Relationship Id="rId5" Type="http://schemas.openxmlformats.org/officeDocument/2006/relationships/tags" Target="../tags/tag75.xml"/><Relationship Id="rId15" Type="http://schemas.openxmlformats.org/officeDocument/2006/relationships/tags" Target="../tags/tag85.xml"/><Relationship Id="rId23" Type="http://schemas.openxmlformats.org/officeDocument/2006/relationships/tags" Target="../tags/tag93.xml"/><Relationship Id="rId28" Type="http://schemas.openxmlformats.org/officeDocument/2006/relationships/tags" Target="../tags/tag98.xml"/><Relationship Id="rId36" Type="http://schemas.openxmlformats.org/officeDocument/2006/relationships/image" Target="../media/image54.svg"/><Relationship Id="rId10" Type="http://schemas.openxmlformats.org/officeDocument/2006/relationships/tags" Target="../tags/tag80.xml"/><Relationship Id="rId19" Type="http://schemas.openxmlformats.org/officeDocument/2006/relationships/tags" Target="../tags/tag89.xml"/><Relationship Id="rId31" Type="http://schemas.openxmlformats.org/officeDocument/2006/relationships/tags" Target="../tags/tag101.xml"/><Relationship Id="rId4" Type="http://schemas.openxmlformats.org/officeDocument/2006/relationships/tags" Target="../tags/tag74.xml"/><Relationship Id="rId9" Type="http://schemas.openxmlformats.org/officeDocument/2006/relationships/tags" Target="../tags/tag79.xml"/><Relationship Id="rId14" Type="http://schemas.openxmlformats.org/officeDocument/2006/relationships/tags" Target="../tags/tag84.xml"/><Relationship Id="rId22" Type="http://schemas.openxmlformats.org/officeDocument/2006/relationships/tags" Target="../tags/tag92.xml"/><Relationship Id="rId27" Type="http://schemas.openxmlformats.org/officeDocument/2006/relationships/tags" Target="../tags/tag97.xml"/><Relationship Id="rId30" Type="http://schemas.openxmlformats.org/officeDocument/2006/relationships/tags" Target="../tags/tag100.xml"/><Relationship Id="rId35" Type="http://schemas.openxmlformats.org/officeDocument/2006/relationships/image" Target="../media/image53.svg"/><Relationship Id="rId43" Type="http://schemas.openxmlformats.org/officeDocument/2006/relationships/image" Target="../media/image60.svg"/><Relationship Id="rId8" Type="http://schemas.openxmlformats.org/officeDocument/2006/relationships/tags" Target="../tags/tag78.xml"/><Relationship Id="rId3" Type="http://schemas.openxmlformats.org/officeDocument/2006/relationships/tags" Target="../tags/tag73.xml"/><Relationship Id="rId12" Type="http://schemas.openxmlformats.org/officeDocument/2006/relationships/tags" Target="../tags/tag82.xml"/><Relationship Id="rId17" Type="http://schemas.openxmlformats.org/officeDocument/2006/relationships/tags" Target="../tags/tag87.xml"/><Relationship Id="rId25" Type="http://schemas.openxmlformats.org/officeDocument/2006/relationships/tags" Target="../tags/tag95.xml"/><Relationship Id="rId33" Type="http://schemas.openxmlformats.org/officeDocument/2006/relationships/notesSlide" Target="../notesSlides/notesSlide18.xml"/><Relationship Id="rId38" Type="http://schemas.openxmlformats.org/officeDocument/2006/relationships/image" Target="../media/image55.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tags" Target="../tags/tag102.xml"/><Relationship Id="rId5" Type="http://schemas.openxmlformats.org/officeDocument/2006/relationships/image" Target="../media/image47.png"/><Relationship Id="rId4" Type="http://schemas.openxmlformats.org/officeDocument/2006/relationships/slide" Target="slide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notesSlide" Target="../notesSlides/notesSlide20.xml"/><Relationship Id="rId18" Type="http://schemas.openxmlformats.org/officeDocument/2006/relationships/image" Target="../media/image65.pn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slideLayout" Target="../slideLayouts/slideLayout11.xml"/><Relationship Id="rId17" Type="http://schemas.openxmlformats.org/officeDocument/2006/relationships/image" Target="../media/image64.svg"/><Relationship Id="rId2" Type="http://schemas.openxmlformats.org/officeDocument/2006/relationships/tags" Target="../tags/tag104.xml"/><Relationship Id="rId16" Type="http://schemas.openxmlformats.org/officeDocument/2006/relationships/image" Target="../media/image63.svg"/><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5" Type="http://schemas.openxmlformats.org/officeDocument/2006/relationships/tags" Target="../tags/tag107.xml"/><Relationship Id="rId15" Type="http://schemas.openxmlformats.org/officeDocument/2006/relationships/image" Target="../media/image62.svg"/><Relationship Id="rId10" Type="http://schemas.openxmlformats.org/officeDocument/2006/relationships/tags" Target="../tags/tag112.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image" Target="../media/image61.sv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tags" Target="../tags/tag114.xml"/><Relationship Id="rId5" Type="http://schemas.openxmlformats.org/officeDocument/2006/relationships/image" Target="../media/image47.png"/><Relationship Id="rId4" Type="http://schemas.openxmlformats.org/officeDocument/2006/relationships/slide" Target="slide15.xml"/></Relationships>
</file>

<file path=ppt/slides/_rels/slide22.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tags" Target="../tags/tag117.xml"/><Relationship Id="rId7" Type="http://schemas.openxmlformats.org/officeDocument/2006/relationships/image" Target="../media/image66.jpe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notesSlide" Target="../notesSlides/notesSlide22.xml"/><Relationship Id="rId5" Type="http://schemas.openxmlformats.org/officeDocument/2006/relationships/slideLayout" Target="../slideLayouts/slideLayout11.xml"/><Relationship Id="rId10" Type="http://schemas.openxmlformats.org/officeDocument/2006/relationships/image" Target="../media/image68.svg"/><Relationship Id="rId4" Type="http://schemas.openxmlformats.org/officeDocument/2006/relationships/tags" Target="../tags/tag118.xml"/><Relationship Id="rId9" Type="http://schemas.openxmlformats.org/officeDocument/2006/relationships/image" Target="../media/image61.sv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ags" Target="../tags/tag119.xml"/><Relationship Id="rId5" Type="http://schemas.openxmlformats.org/officeDocument/2006/relationships/image" Target="../media/image47.png"/><Relationship Id="rId4" Type="http://schemas.openxmlformats.org/officeDocument/2006/relationships/slide" Target="slide1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21.xml"/><Relationship Id="rId1" Type="http://schemas.openxmlformats.org/officeDocument/2006/relationships/tags" Target="../tags/tag120.xml"/><Relationship Id="rId5" Type="http://schemas.openxmlformats.org/officeDocument/2006/relationships/image" Target="../media/image28.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27.sv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6.svg"/><Relationship Id="rId5" Type="http://schemas.openxmlformats.org/officeDocument/2006/relationships/notesSlide" Target="../notesSlides/notesSlide3.xml"/><Relationship Id="rId4"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10.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9.sv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notesSlide" Target="../notesSlides/notesSlide5.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10.xml"/><Relationship Id="rId5" Type="http://schemas.openxmlformats.org/officeDocument/2006/relationships/tags" Target="../tags/tag15.xml"/><Relationship Id="rId15" Type="http://schemas.openxmlformats.org/officeDocument/2006/relationships/image" Target="../media/image31.svg"/><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30.sv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13" Type="http://schemas.openxmlformats.org/officeDocument/2006/relationships/image" Target="../media/image36.svg"/><Relationship Id="rId3" Type="http://schemas.openxmlformats.org/officeDocument/2006/relationships/tags" Target="../tags/tag23.xml"/><Relationship Id="rId7" Type="http://schemas.openxmlformats.org/officeDocument/2006/relationships/slideLayout" Target="../slideLayouts/slideLayout10.xml"/><Relationship Id="rId12" Type="http://schemas.openxmlformats.org/officeDocument/2006/relationships/image" Target="../media/image35.sv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image" Target="../media/image34.svg"/><Relationship Id="rId5" Type="http://schemas.openxmlformats.org/officeDocument/2006/relationships/tags" Target="../tags/tag25.xml"/><Relationship Id="rId10" Type="http://schemas.openxmlformats.org/officeDocument/2006/relationships/image" Target="../media/image33.svg"/><Relationship Id="rId4" Type="http://schemas.openxmlformats.org/officeDocument/2006/relationships/tags" Target="../tags/tag24.xml"/><Relationship Id="rId9" Type="http://schemas.openxmlformats.org/officeDocument/2006/relationships/image" Target="../media/image32.sv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image" Target="../media/image38.sv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image" Target="../media/image37.sv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notesSlide" Target="../notesSlides/notesSlide8.xml"/><Relationship Id="rId5" Type="http://schemas.openxmlformats.org/officeDocument/2006/relationships/tags" Target="../tags/tag33.xml"/><Relationship Id="rId10" Type="http://schemas.openxmlformats.org/officeDocument/2006/relationships/slideLayout" Target="../slideLayouts/slideLayout21.xml"/><Relationship Id="rId4" Type="http://schemas.openxmlformats.org/officeDocument/2006/relationships/tags" Target="../tags/tag32.xml"/><Relationship Id="rId9" Type="http://schemas.openxmlformats.org/officeDocument/2006/relationships/tags" Target="../tags/tag37.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BF2341A-B69F-9B02-AB9D-6D608FCFF61E}"/>
              </a:ext>
            </a:extLst>
          </p:cNvPr>
          <p:cNvSpPr txBox="1"/>
          <p:nvPr>
            <p:custDataLst>
              <p:tags r:id="rId1"/>
            </p:custDataLst>
          </p:nvPr>
        </p:nvSpPr>
        <p:spPr>
          <a:xfrm>
            <a:off x="0" y="3548169"/>
            <a:ext cx="12191999" cy="707886"/>
          </a:xfrm>
          <a:prstGeom prst="rect">
            <a:avLst/>
          </a:prstGeom>
          <a:noFill/>
        </p:spPr>
        <p:txBody>
          <a:bodyPr wrap="square" rtlCol="0">
            <a:spAutoFit/>
          </a:bodyPr>
          <a:lstStyle/>
          <a:p>
            <a:pPr algn="ctr"/>
            <a:r>
              <a:rPr lang="en-US" sz="4000" b="1">
                <a:latin typeface="Open Sans Semibold" panose="020B0606030504020204" pitchFamily="34" charset="0"/>
                <a:ea typeface="Open Sans Semibold" panose="020B0606030504020204" pitchFamily="34" charset="0"/>
                <a:cs typeface="Open Sans Semibold" panose="020B0606030504020204" pitchFamily="34" charset="0"/>
              </a:rPr>
              <a:t>Information sources under the microscope</a:t>
            </a:r>
            <a:endParaRPr lang="fr-FR" sz="4000" b="1">
              <a:latin typeface="Open Sans Semibold" panose="020B0606030504020204" pitchFamily="34" charset="0"/>
              <a:ea typeface="Open Sans Semibold" panose="020B0606030504020204" pitchFamily="34" charset="0"/>
              <a:cs typeface="Open Sans Semibold" panose="020B0606030504020204" pitchFamily="34" charset="0"/>
            </a:endParaRPr>
          </a:p>
        </p:txBody>
      </p:sp>
      <p:cxnSp>
        <p:nvCxnSpPr>
          <p:cNvPr id="8" name="Connecteur droit 7">
            <a:extLst>
              <a:ext uri="{FF2B5EF4-FFF2-40B4-BE49-F238E27FC236}">
                <a16:creationId xmlns:a16="http://schemas.microsoft.com/office/drawing/2014/main" id="{E61473A1-2FD6-5856-41E5-F335538C5969}"/>
              </a:ext>
            </a:extLst>
          </p:cNvPr>
          <p:cNvCxnSpPr/>
          <p:nvPr>
            <p:custDataLst>
              <p:tags r:id="rId2"/>
            </p:custDataLst>
          </p:nvPr>
        </p:nvCxnSpPr>
        <p:spPr>
          <a:xfrm>
            <a:off x="3302000" y="3415391"/>
            <a:ext cx="5626100"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12" name="Title 1">
            <a:extLst>
              <a:ext uri="{FF2B5EF4-FFF2-40B4-BE49-F238E27FC236}">
                <a16:creationId xmlns:a16="http://schemas.microsoft.com/office/drawing/2014/main" id="{F73880AE-2453-D041-CAAE-3F9A0F984C35}"/>
              </a:ext>
            </a:extLst>
          </p:cNvPr>
          <p:cNvSpPr txBox="1">
            <a:spLocks/>
          </p:cNvSpPr>
          <p:nvPr>
            <p:custDataLst>
              <p:tags r:id="rId3"/>
            </p:custDataLst>
          </p:nvPr>
        </p:nvSpPr>
        <p:spPr>
          <a:xfrm>
            <a:off x="3297709" y="4289041"/>
            <a:ext cx="5672781" cy="53155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fr-CA" sz="2500" b="0" err="1"/>
              <a:t>Preparing</a:t>
            </a:r>
            <a:r>
              <a:rPr lang="fr-CA" sz="2500" b="0"/>
              <a:t> to vote</a:t>
            </a:r>
            <a:endParaRPr lang="en-US" sz="2500" b="0"/>
          </a:p>
        </p:txBody>
      </p:sp>
      <p:sp>
        <p:nvSpPr>
          <p:cNvPr id="4" name="Rectangle 3">
            <a:extLst>
              <a:ext uri="{FF2B5EF4-FFF2-40B4-BE49-F238E27FC236}">
                <a16:creationId xmlns:a16="http://schemas.microsoft.com/office/drawing/2014/main" id="{479FFE6C-3BEE-72FA-B085-BFD163A53EFC}"/>
              </a:ext>
            </a:extLst>
          </p:cNvPr>
          <p:cNvSpPr/>
          <p:nvPr>
            <p:custDataLst>
              <p:tags r:id="rId4"/>
            </p:custDataLst>
          </p:nvPr>
        </p:nvSpPr>
        <p:spPr>
          <a:xfrm>
            <a:off x="5549154" y="1039906"/>
            <a:ext cx="546846" cy="950259"/>
          </a:xfrm>
          <a:custGeom>
            <a:avLst/>
            <a:gdLst>
              <a:gd name="connsiteX0" fmla="*/ 0 w 421341"/>
              <a:gd name="connsiteY0" fmla="*/ 0 h 950259"/>
              <a:gd name="connsiteX1" fmla="*/ 421341 w 421341"/>
              <a:gd name="connsiteY1" fmla="*/ 0 h 950259"/>
              <a:gd name="connsiteX2" fmla="*/ 421341 w 421341"/>
              <a:gd name="connsiteY2" fmla="*/ 950259 h 950259"/>
              <a:gd name="connsiteX3" fmla="*/ 0 w 421341"/>
              <a:gd name="connsiteY3" fmla="*/ 950259 h 950259"/>
              <a:gd name="connsiteX4" fmla="*/ 0 w 421341"/>
              <a:gd name="connsiteY4" fmla="*/ 0 h 950259"/>
              <a:gd name="connsiteX0" fmla="*/ 0 w 421341"/>
              <a:gd name="connsiteY0" fmla="*/ 0 h 950259"/>
              <a:gd name="connsiteX1" fmla="*/ 421341 w 421341"/>
              <a:gd name="connsiteY1" fmla="*/ 0 h 950259"/>
              <a:gd name="connsiteX2" fmla="*/ 421341 w 421341"/>
              <a:gd name="connsiteY2" fmla="*/ 950259 h 950259"/>
              <a:gd name="connsiteX3" fmla="*/ 44824 w 421341"/>
              <a:gd name="connsiteY3" fmla="*/ 860612 h 950259"/>
              <a:gd name="connsiteX4" fmla="*/ 0 w 421341"/>
              <a:gd name="connsiteY4" fmla="*/ 0 h 950259"/>
              <a:gd name="connsiteX0" fmla="*/ 125505 w 546846"/>
              <a:gd name="connsiteY0" fmla="*/ 0 h 950259"/>
              <a:gd name="connsiteX1" fmla="*/ 546846 w 546846"/>
              <a:gd name="connsiteY1" fmla="*/ 0 h 950259"/>
              <a:gd name="connsiteX2" fmla="*/ 546846 w 546846"/>
              <a:gd name="connsiteY2" fmla="*/ 950259 h 950259"/>
              <a:gd name="connsiteX3" fmla="*/ 0 w 546846"/>
              <a:gd name="connsiteY3" fmla="*/ 609600 h 950259"/>
              <a:gd name="connsiteX4" fmla="*/ 125505 w 546846"/>
              <a:gd name="connsiteY4" fmla="*/ 0 h 95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6" h="950259">
                <a:moveTo>
                  <a:pt x="125505" y="0"/>
                </a:moveTo>
                <a:lnTo>
                  <a:pt x="546846" y="0"/>
                </a:lnTo>
                <a:lnTo>
                  <a:pt x="546846" y="950259"/>
                </a:lnTo>
                <a:lnTo>
                  <a:pt x="0" y="609600"/>
                </a:lnTo>
                <a:lnTo>
                  <a:pt x="125505"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90C7F15B-2664-5D27-4DDF-4A7E6E754CE0}"/>
              </a:ext>
            </a:extLst>
          </p:cNvPr>
          <p:cNvSpPr/>
          <p:nvPr>
            <p:custDataLst>
              <p:tags r:id="rId5"/>
            </p:custDataLst>
          </p:nvPr>
        </p:nvSpPr>
        <p:spPr>
          <a:xfrm>
            <a:off x="6006353" y="1174377"/>
            <a:ext cx="546847" cy="735105"/>
          </a:xfrm>
          <a:custGeom>
            <a:avLst/>
            <a:gdLst>
              <a:gd name="connsiteX0" fmla="*/ 0 w 546847"/>
              <a:gd name="connsiteY0" fmla="*/ 0 h 735105"/>
              <a:gd name="connsiteX1" fmla="*/ 546847 w 546847"/>
              <a:gd name="connsiteY1" fmla="*/ 0 h 735105"/>
              <a:gd name="connsiteX2" fmla="*/ 546847 w 546847"/>
              <a:gd name="connsiteY2" fmla="*/ 735105 h 735105"/>
              <a:gd name="connsiteX3" fmla="*/ 0 w 546847"/>
              <a:gd name="connsiteY3" fmla="*/ 735105 h 735105"/>
              <a:gd name="connsiteX4" fmla="*/ 0 w 546847"/>
              <a:gd name="connsiteY4" fmla="*/ 0 h 735105"/>
              <a:gd name="connsiteX0" fmla="*/ 0 w 546847"/>
              <a:gd name="connsiteY0" fmla="*/ 0 h 735105"/>
              <a:gd name="connsiteX1" fmla="*/ 546847 w 546847"/>
              <a:gd name="connsiteY1" fmla="*/ 0 h 735105"/>
              <a:gd name="connsiteX2" fmla="*/ 484094 w 546847"/>
              <a:gd name="connsiteY2" fmla="*/ 690282 h 735105"/>
              <a:gd name="connsiteX3" fmla="*/ 0 w 546847"/>
              <a:gd name="connsiteY3" fmla="*/ 735105 h 735105"/>
              <a:gd name="connsiteX4" fmla="*/ 0 w 546847"/>
              <a:gd name="connsiteY4" fmla="*/ 0 h 735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7" h="735105">
                <a:moveTo>
                  <a:pt x="0" y="0"/>
                </a:moveTo>
                <a:lnTo>
                  <a:pt x="546847" y="0"/>
                </a:lnTo>
                <a:lnTo>
                  <a:pt x="484094" y="690282"/>
                </a:lnTo>
                <a:lnTo>
                  <a:pt x="0" y="73510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E2832466-49DF-836E-C868-62B1BBAEAA86}"/>
              </a:ext>
            </a:extLst>
          </p:cNvPr>
          <p:cNvPicPr/>
          <p:nvPr/>
        </p:nvPicPr>
        <p:blipFill>
          <a:blip r:embed="rId8"/>
          <a:srcRect/>
          <a:stretch/>
        </p:blipFill>
        <p:spPr>
          <a:xfrm>
            <a:off x="5021461" y="587947"/>
            <a:ext cx="2361112" cy="2645410"/>
          </a:xfrm>
          <a:prstGeom prst="rect">
            <a:avLst/>
          </a:prstGeom>
        </p:spPr>
      </p:pic>
    </p:spTree>
    <p:extLst>
      <p:ext uri="{BB962C8B-B14F-4D97-AF65-F5344CB8AC3E}">
        <p14:creationId xmlns:p14="http://schemas.microsoft.com/office/powerpoint/2010/main" val="250340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5DEC4-9CB2-CB40-C684-4238A6E28406}"/>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1326480C-401E-B897-B66A-C437AA4E7AC3}"/>
              </a:ext>
            </a:extLst>
          </p:cNvPr>
          <p:cNvPicPr>
            <a:picLocks noChangeAspect="1"/>
          </p:cNvPicPr>
          <p:nvPr/>
        </p:nvPicPr>
        <p:blipFill>
          <a:blip r:embed="rId3"/>
          <a:stretch>
            <a:fillRect/>
          </a:stretch>
        </p:blipFill>
        <p:spPr>
          <a:xfrm>
            <a:off x="1803272" y="0"/>
            <a:ext cx="8585456" cy="6858000"/>
          </a:xfrm>
          <a:prstGeom prst="rect">
            <a:avLst/>
          </a:prstGeom>
        </p:spPr>
      </p:pic>
      <p:pic>
        <p:nvPicPr>
          <p:cNvPr id="3" name="Image 2">
            <a:extLst>
              <a:ext uri="{FF2B5EF4-FFF2-40B4-BE49-F238E27FC236}">
                <a16:creationId xmlns:a16="http://schemas.microsoft.com/office/drawing/2014/main" id="{EDD95043-EF4D-95D3-406D-9DA9F4D8ECB6}"/>
              </a:ext>
            </a:extLst>
          </p:cNvPr>
          <p:cNvPicPr>
            <a:picLocks noChangeAspect="1"/>
          </p:cNvPicPr>
          <p:nvPr/>
        </p:nvPicPr>
        <p:blipFill>
          <a:blip r:embed="rId4"/>
          <a:stretch>
            <a:fillRect/>
          </a:stretch>
        </p:blipFill>
        <p:spPr>
          <a:xfrm>
            <a:off x="1870329" y="774487"/>
            <a:ext cx="2789326" cy="4337009"/>
          </a:xfrm>
          <a:prstGeom prst="rect">
            <a:avLst/>
          </a:prstGeom>
        </p:spPr>
      </p:pic>
      <p:pic>
        <p:nvPicPr>
          <p:cNvPr id="7" name="Image 6">
            <a:extLst>
              <a:ext uri="{FF2B5EF4-FFF2-40B4-BE49-F238E27FC236}">
                <a16:creationId xmlns:a16="http://schemas.microsoft.com/office/drawing/2014/main" id="{858C1715-D71C-EC7D-C8D0-50FC7807ECF6}"/>
              </a:ext>
            </a:extLst>
          </p:cNvPr>
          <p:cNvPicPr>
            <a:picLocks noChangeAspect="1"/>
          </p:cNvPicPr>
          <p:nvPr/>
        </p:nvPicPr>
        <p:blipFill>
          <a:blip r:embed="rId5"/>
          <a:stretch>
            <a:fillRect/>
          </a:stretch>
        </p:blipFill>
        <p:spPr>
          <a:xfrm>
            <a:off x="4726712" y="774487"/>
            <a:ext cx="2711706" cy="5964037"/>
          </a:xfrm>
          <a:prstGeom prst="rect">
            <a:avLst/>
          </a:prstGeom>
        </p:spPr>
      </p:pic>
    </p:spTree>
    <p:extLst>
      <p:ext uri="{BB962C8B-B14F-4D97-AF65-F5344CB8AC3E}">
        <p14:creationId xmlns:p14="http://schemas.microsoft.com/office/powerpoint/2010/main" val="396078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08698-A130-E6B6-F16E-74729C1B962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A97AE5E-D6DA-B3FA-0771-EE1E861347AD}"/>
              </a:ext>
            </a:extLst>
          </p:cNvPr>
          <p:cNvPicPr>
            <a:picLocks noChangeAspect="1"/>
          </p:cNvPicPr>
          <p:nvPr/>
        </p:nvPicPr>
        <p:blipFill>
          <a:blip r:embed="rId3"/>
          <a:stretch>
            <a:fillRect/>
          </a:stretch>
        </p:blipFill>
        <p:spPr>
          <a:xfrm>
            <a:off x="1803272" y="0"/>
            <a:ext cx="8585456" cy="6858000"/>
          </a:xfrm>
          <a:prstGeom prst="rect">
            <a:avLst/>
          </a:prstGeom>
        </p:spPr>
      </p:pic>
      <p:pic>
        <p:nvPicPr>
          <p:cNvPr id="8" name="Image 7">
            <a:extLst>
              <a:ext uri="{FF2B5EF4-FFF2-40B4-BE49-F238E27FC236}">
                <a16:creationId xmlns:a16="http://schemas.microsoft.com/office/drawing/2014/main" id="{1163B31B-5AE3-5D3F-8CCB-ADA52EC017CC}"/>
              </a:ext>
            </a:extLst>
          </p:cNvPr>
          <p:cNvPicPr>
            <a:picLocks noChangeAspect="1"/>
          </p:cNvPicPr>
          <p:nvPr/>
        </p:nvPicPr>
        <p:blipFill>
          <a:blip r:embed="rId4"/>
          <a:stretch>
            <a:fillRect/>
          </a:stretch>
        </p:blipFill>
        <p:spPr>
          <a:xfrm>
            <a:off x="1870329" y="774487"/>
            <a:ext cx="2789326" cy="4337009"/>
          </a:xfrm>
          <a:prstGeom prst="rect">
            <a:avLst/>
          </a:prstGeom>
        </p:spPr>
      </p:pic>
      <p:pic>
        <p:nvPicPr>
          <p:cNvPr id="12" name="Image 11">
            <a:extLst>
              <a:ext uri="{FF2B5EF4-FFF2-40B4-BE49-F238E27FC236}">
                <a16:creationId xmlns:a16="http://schemas.microsoft.com/office/drawing/2014/main" id="{DFF66704-2158-BB78-4AF3-51B4D5D26D31}"/>
              </a:ext>
            </a:extLst>
          </p:cNvPr>
          <p:cNvPicPr>
            <a:picLocks noChangeAspect="1"/>
          </p:cNvPicPr>
          <p:nvPr/>
        </p:nvPicPr>
        <p:blipFill>
          <a:blip r:embed="rId5"/>
          <a:stretch>
            <a:fillRect/>
          </a:stretch>
        </p:blipFill>
        <p:spPr>
          <a:xfrm>
            <a:off x="4726712" y="774487"/>
            <a:ext cx="2711706" cy="5964037"/>
          </a:xfrm>
          <a:prstGeom prst="rect">
            <a:avLst/>
          </a:prstGeom>
        </p:spPr>
      </p:pic>
      <p:pic>
        <p:nvPicPr>
          <p:cNvPr id="14" name="Image 13">
            <a:extLst>
              <a:ext uri="{FF2B5EF4-FFF2-40B4-BE49-F238E27FC236}">
                <a16:creationId xmlns:a16="http://schemas.microsoft.com/office/drawing/2014/main" id="{E9C6BA33-ECEF-FE8F-D80A-505FB28B2293}"/>
              </a:ext>
            </a:extLst>
          </p:cNvPr>
          <p:cNvPicPr>
            <a:picLocks noChangeAspect="1"/>
          </p:cNvPicPr>
          <p:nvPr/>
        </p:nvPicPr>
        <p:blipFill>
          <a:blip r:embed="rId6"/>
          <a:stretch>
            <a:fillRect/>
          </a:stretch>
        </p:blipFill>
        <p:spPr>
          <a:xfrm>
            <a:off x="7552266" y="774487"/>
            <a:ext cx="2769405" cy="4885649"/>
          </a:xfrm>
          <a:prstGeom prst="rect">
            <a:avLst/>
          </a:prstGeom>
        </p:spPr>
      </p:pic>
    </p:spTree>
    <p:extLst>
      <p:ext uri="{BB962C8B-B14F-4D97-AF65-F5344CB8AC3E}">
        <p14:creationId xmlns:p14="http://schemas.microsoft.com/office/powerpoint/2010/main" val="1148713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3A39B-6D99-7655-550F-CA5C79103B3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D59DE201-43CB-50A5-9AD4-7B521FB4D2AC}"/>
              </a:ext>
            </a:extLst>
          </p:cNvPr>
          <p:cNvPicPr>
            <a:picLocks noChangeAspect="1"/>
          </p:cNvPicPr>
          <p:nvPr/>
        </p:nvPicPr>
        <p:blipFill>
          <a:blip r:embed="rId4"/>
          <a:stretch>
            <a:fillRect/>
          </a:stretch>
        </p:blipFill>
        <p:spPr>
          <a:xfrm>
            <a:off x="243214" y="573595"/>
            <a:ext cx="7134916" cy="5710810"/>
          </a:xfrm>
          <a:prstGeom prst="rect">
            <a:avLst/>
          </a:prstGeom>
        </p:spPr>
      </p:pic>
      <p:pic>
        <p:nvPicPr>
          <p:cNvPr id="7" name="Image 6">
            <a:extLst>
              <a:ext uri="{FF2B5EF4-FFF2-40B4-BE49-F238E27FC236}">
                <a16:creationId xmlns:a16="http://schemas.microsoft.com/office/drawing/2014/main" id="{70A9B595-A9E8-D7E0-99AE-BF87FDA9E7D5}"/>
              </a:ext>
            </a:extLst>
          </p:cNvPr>
          <p:cNvPicPr>
            <a:picLocks noChangeAspect="1"/>
          </p:cNvPicPr>
          <p:nvPr/>
        </p:nvPicPr>
        <p:blipFill>
          <a:blip r:embed="rId5"/>
          <a:stretch>
            <a:fillRect/>
          </a:stretch>
        </p:blipFill>
        <p:spPr>
          <a:xfrm>
            <a:off x="7731756" y="363545"/>
            <a:ext cx="4125590" cy="6130910"/>
          </a:xfrm>
          <a:prstGeom prst="rect">
            <a:avLst/>
          </a:prstGeom>
          <a:ln>
            <a:solidFill>
              <a:schemeClr val="tx1"/>
            </a:solidFill>
          </a:ln>
        </p:spPr>
      </p:pic>
      <p:sp>
        <p:nvSpPr>
          <p:cNvPr id="5" name="Flèche : droite 4">
            <a:extLst>
              <a:ext uri="{FF2B5EF4-FFF2-40B4-BE49-F238E27FC236}">
                <a16:creationId xmlns:a16="http://schemas.microsoft.com/office/drawing/2014/main" id="{F25C095D-4C1C-22D6-C4A7-2F337A8311F5}"/>
              </a:ext>
            </a:extLst>
          </p:cNvPr>
          <p:cNvSpPr/>
          <p:nvPr>
            <p:custDataLst>
              <p:tags r:id="rId1"/>
            </p:custDataLst>
          </p:nvPr>
        </p:nvSpPr>
        <p:spPr>
          <a:xfrm>
            <a:off x="7144630" y="2692601"/>
            <a:ext cx="726944" cy="493160"/>
          </a:xfrm>
          <a:prstGeom prst="rightArrow">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574459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66528-DA17-5B15-87DB-48D8CF657F54}"/>
            </a:ext>
          </a:extLst>
        </p:cNvPr>
        <p:cNvGrpSpPr/>
        <p:nvPr/>
      </p:nvGrpSpPr>
      <p:grpSpPr>
        <a:xfrm>
          <a:off x="0" y="0"/>
          <a:ext cx="0" cy="0"/>
          <a:chOff x="0" y="0"/>
          <a:chExt cx="0" cy="0"/>
        </a:xfrm>
      </p:grpSpPr>
      <p:grpSp>
        <p:nvGrpSpPr>
          <p:cNvPr id="39" name="Groupe 38">
            <a:extLst>
              <a:ext uri="{FF2B5EF4-FFF2-40B4-BE49-F238E27FC236}">
                <a16:creationId xmlns:a16="http://schemas.microsoft.com/office/drawing/2014/main" id="{8A8F306E-06FC-2276-97C7-D8E9FE86019C}"/>
              </a:ext>
            </a:extLst>
          </p:cNvPr>
          <p:cNvGrpSpPr/>
          <p:nvPr>
            <p:custDataLst>
              <p:tags r:id="rId1"/>
            </p:custDataLst>
          </p:nvPr>
        </p:nvGrpSpPr>
        <p:grpSpPr>
          <a:xfrm>
            <a:off x="671302" y="831258"/>
            <a:ext cx="4459424" cy="6024826"/>
            <a:chOff x="527247" y="416587"/>
            <a:chExt cx="4459424" cy="6024826"/>
          </a:xfrm>
        </p:grpSpPr>
        <p:sp>
          <p:nvSpPr>
            <p:cNvPr id="6" name="Rectangle 5">
              <a:extLst>
                <a:ext uri="{FF2B5EF4-FFF2-40B4-BE49-F238E27FC236}">
                  <a16:creationId xmlns:a16="http://schemas.microsoft.com/office/drawing/2014/main" id="{BD8E30B2-05F5-9A50-BA13-D426242CC78E}"/>
                </a:ext>
              </a:extLst>
            </p:cNvPr>
            <p:cNvSpPr/>
            <p:nvPr/>
          </p:nvSpPr>
          <p:spPr>
            <a:xfrm>
              <a:off x="527247" y="416587"/>
              <a:ext cx="4459424" cy="6024826"/>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7B520DD7-A0B2-F8D4-19D6-14C8267FF09C}"/>
                </a:ext>
              </a:extLst>
            </p:cNvPr>
            <p:cNvSpPr/>
            <p:nvPr/>
          </p:nvSpPr>
          <p:spPr>
            <a:xfrm>
              <a:off x="744299" y="1284445"/>
              <a:ext cx="4025321" cy="4099339"/>
            </a:xfrm>
            <a:prstGeom prst="rect">
              <a:avLst/>
            </a:prstGeom>
            <a:solidFill>
              <a:srgbClr val="E2F6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Cœur 7">
              <a:extLst>
                <a:ext uri="{FF2B5EF4-FFF2-40B4-BE49-F238E27FC236}">
                  <a16:creationId xmlns:a16="http://schemas.microsoft.com/office/drawing/2014/main" id="{6EBE98AD-A69A-1063-C09F-0275DB2EF061}"/>
                </a:ext>
              </a:extLst>
            </p:cNvPr>
            <p:cNvSpPr/>
            <p:nvPr/>
          </p:nvSpPr>
          <p:spPr>
            <a:xfrm>
              <a:off x="870384" y="5495742"/>
              <a:ext cx="471210" cy="404947"/>
            </a:xfrm>
            <a:prstGeom prst="heart">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Bulle narrative : ronde 8">
              <a:extLst>
                <a:ext uri="{FF2B5EF4-FFF2-40B4-BE49-F238E27FC236}">
                  <a16:creationId xmlns:a16="http://schemas.microsoft.com/office/drawing/2014/main" id="{DA50A1D1-5688-08A9-ABD3-B86497E6AF8F}"/>
                </a:ext>
              </a:extLst>
            </p:cNvPr>
            <p:cNvSpPr/>
            <p:nvPr/>
          </p:nvSpPr>
          <p:spPr>
            <a:xfrm>
              <a:off x="1536147" y="5495742"/>
              <a:ext cx="471210" cy="315710"/>
            </a:xfrm>
            <a:prstGeom prst="wedgeEllipseCallout">
              <a:avLst>
                <a:gd name="adj1" fmla="val -37583"/>
                <a:gd name="adj2" fmla="val 81250"/>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5" name="Groupe 14">
              <a:extLst>
                <a:ext uri="{FF2B5EF4-FFF2-40B4-BE49-F238E27FC236}">
                  <a16:creationId xmlns:a16="http://schemas.microsoft.com/office/drawing/2014/main" id="{BC561052-0376-B3CD-C9F4-FFE02BA58C57}"/>
                </a:ext>
              </a:extLst>
            </p:cNvPr>
            <p:cNvGrpSpPr/>
            <p:nvPr/>
          </p:nvGrpSpPr>
          <p:grpSpPr>
            <a:xfrm rot="19646228">
              <a:off x="2797014" y="5370129"/>
              <a:ext cx="190041" cy="480169"/>
              <a:chOff x="5955032" y="4765869"/>
              <a:chExt cx="88627" cy="223930"/>
            </a:xfrm>
          </p:grpSpPr>
          <p:sp>
            <p:nvSpPr>
              <p:cNvPr id="13" name="Corde 12">
                <a:extLst>
                  <a:ext uri="{FF2B5EF4-FFF2-40B4-BE49-F238E27FC236}">
                    <a16:creationId xmlns:a16="http://schemas.microsoft.com/office/drawing/2014/main" id="{2AC979DC-D26A-90DA-D28B-BFE2B765F05D}"/>
                  </a:ext>
                </a:extLst>
              </p:cNvPr>
              <p:cNvSpPr/>
              <p:nvPr/>
            </p:nvSpPr>
            <p:spPr>
              <a:xfrm rot="19493390">
                <a:off x="5957974" y="4765869"/>
                <a:ext cx="85685" cy="147614"/>
              </a:xfrm>
              <a:custGeom>
                <a:avLst/>
                <a:gdLst>
                  <a:gd name="csX0" fmla="*/ 141998 w 169012"/>
                  <a:gd name="csY0" fmla="*/ 135935 h 156886"/>
                  <a:gd name="csX1" fmla="*/ 44588 w 169012"/>
                  <a:gd name="csY1" fmla="*/ 147583 h 156886"/>
                  <a:gd name="csX2" fmla="*/ 3315 w 169012"/>
                  <a:gd name="csY2" fmla="*/ 56688 h 156886"/>
                  <a:gd name="csX3" fmla="*/ 84506 w 169012"/>
                  <a:gd name="csY3" fmla="*/ 0 h 156886"/>
                  <a:gd name="csX4" fmla="*/ 141998 w 169012"/>
                  <a:gd name="csY4" fmla="*/ 135935 h 156886"/>
                  <a:gd name="csX0" fmla="*/ 99113 w 99113"/>
                  <a:gd name="csY0" fmla="*/ 135935 h 159866"/>
                  <a:gd name="csX1" fmla="*/ 1703 w 99113"/>
                  <a:gd name="csY1" fmla="*/ 147583 h 159866"/>
                  <a:gd name="csX2" fmla="*/ 41621 w 99113"/>
                  <a:gd name="csY2" fmla="*/ 0 h 159866"/>
                  <a:gd name="csX3" fmla="*/ 99113 w 99113"/>
                  <a:gd name="csY3" fmla="*/ 135935 h 159866"/>
                  <a:gd name="csX0" fmla="*/ 114536 w 114536"/>
                  <a:gd name="csY0" fmla="*/ 135935 h 144727"/>
                  <a:gd name="csX1" fmla="*/ 1227 w 114536"/>
                  <a:gd name="csY1" fmla="*/ 109918 h 144727"/>
                  <a:gd name="csX2" fmla="*/ 57044 w 114536"/>
                  <a:gd name="csY2" fmla="*/ 0 h 144727"/>
                  <a:gd name="csX3" fmla="*/ 114536 w 114536"/>
                  <a:gd name="csY3" fmla="*/ 135935 h 144727"/>
                  <a:gd name="csX0" fmla="*/ 99648 w 99648"/>
                  <a:gd name="csY0" fmla="*/ 135935 h 140825"/>
                  <a:gd name="csX1" fmla="*/ 1680 w 99648"/>
                  <a:gd name="csY1" fmla="*/ 73026 h 140825"/>
                  <a:gd name="csX2" fmla="*/ 42156 w 99648"/>
                  <a:gd name="csY2" fmla="*/ 0 h 140825"/>
                  <a:gd name="csX3" fmla="*/ 99648 w 99648"/>
                  <a:gd name="csY3" fmla="*/ 135935 h 140825"/>
                  <a:gd name="csX0" fmla="*/ 101095 w 101095"/>
                  <a:gd name="csY0" fmla="*/ 154108 h 159175"/>
                  <a:gd name="csX1" fmla="*/ 3127 w 101095"/>
                  <a:gd name="csY1" fmla="*/ 91199 h 159175"/>
                  <a:gd name="csX2" fmla="*/ 31190 w 101095"/>
                  <a:gd name="csY2" fmla="*/ 0 h 159175"/>
                  <a:gd name="csX3" fmla="*/ 101095 w 101095"/>
                  <a:gd name="csY3" fmla="*/ 154108 h 159175"/>
                  <a:gd name="csX0" fmla="*/ 88216 w 88216"/>
                  <a:gd name="csY0" fmla="*/ 154108 h 158697"/>
                  <a:gd name="csX1" fmla="*/ 5459 w 88216"/>
                  <a:gd name="csY1" fmla="*/ 83001 h 158697"/>
                  <a:gd name="csX2" fmla="*/ 18311 w 88216"/>
                  <a:gd name="csY2" fmla="*/ 0 h 158697"/>
                  <a:gd name="csX3" fmla="*/ 88216 w 88216"/>
                  <a:gd name="csY3" fmla="*/ 154108 h 158697"/>
                  <a:gd name="csX0" fmla="*/ 89457 w 89457"/>
                  <a:gd name="csY0" fmla="*/ 154108 h 158931"/>
                  <a:gd name="csX1" fmla="*/ 6700 w 89457"/>
                  <a:gd name="csY1" fmla="*/ 83001 h 158931"/>
                  <a:gd name="csX2" fmla="*/ 19552 w 89457"/>
                  <a:gd name="csY2" fmla="*/ 0 h 158931"/>
                  <a:gd name="csX3" fmla="*/ 89457 w 89457"/>
                  <a:gd name="csY3" fmla="*/ 154108 h 158931"/>
                  <a:gd name="csX0" fmla="*/ 89457 w 89457"/>
                  <a:gd name="csY0" fmla="*/ 154108 h 155109"/>
                  <a:gd name="csX1" fmla="*/ 6700 w 89457"/>
                  <a:gd name="csY1" fmla="*/ 83001 h 155109"/>
                  <a:gd name="csX2" fmla="*/ 19552 w 89457"/>
                  <a:gd name="csY2" fmla="*/ 0 h 155109"/>
                  <a:gd name="csX3" fmla="*/ 89457 w 89457"/>
                  <a:gd name="csY3" fmla="*/ 154108 h 155109"/>
                  <a:gd name="csX0" fmla="*/ 85685 w 85685"/>
                  <a:gd name="csY0" fmla="*/ 146701 h 147614"/>
                  <a:gd name="csX1" fmla="*/ 2928 w 85685"/>
                  <a:gd name="csY1" fmla="*/ 75594 h 147614"/>
                  <a:gd name="csX2" fmla="*/ 26316 w 85685"/>
                  <a:gd name="csY2" fmla="*/ 0 h 147614"/>
                  <a:gd name="csX3" fmla="*/ 85685 w 85685"/>
                  <a:gd name="csY3" fmla="*/ 146701 h 147614"/>
                </a:gdLst>
                <a:ahLst/>
                <a:cxnLst>
                  <a:cxn ang="0">
                    <a:pos x="csX0" y="csY0"/>
                  </a:cxn>
                  <a:cxn ang="0">
                    <a:pos x="csX1" y="csY1"/>
                  </a:cxn>
                  <a:cxn ang="0">
                    <a:pos x="csX2" y="csY2"/>
                  </a:cxn>
                  <a:cxn ang="0">
                    <a:pos x="csX3" y="csY3"/>
                  </a:cxn>
                </a:cxnLst>
                <a:rect l="l" t="t" r="r" b="b"/>
                <a:pathLst>
                  <a:path w="85685" h="147614">
                    <a:moveTo>
                      <a:pt x="85685" y="146701"/>
                    </a:moveTo>
                    <a:cubicBezTo>
                      <a:pt x="66010" y="155373"/>
                      <a:pt x="12823" y="100044"/>
                      <a:pt x="2928" y="75594"/>
                    </a:cubicBezTo>
                    <a:cubicBezTo>
                      <a:pt x="-6967" y="51144"/>
                      <a:pt x="10081" y="1941"/>
                      <a:pt x="26316" y="0"/>
                    </a:cubicBezTo>
                    <a:lnTo>
                      <a:pt x="85685" y="146701"/>
                    </a:lnTo>
                    <a:close/>
                  </a:path>
                </a:pathLst>
              </a:custGeom>
              <a:solidFill>
                <a:srgbClr val="E2F6F6"/>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Corde 12">
                <a:extLst>
                  <a:ext uri="{FF2B5EF4-FFF2-40B4-BE49-F238E27FC236}">
                    <a16:creationId xmlns:a16="http://schemas.microsoft.com/office/drawing/2014/main" id="{A7ABCE36-35B2-0DE5-8A07-23504803FFFE}"/>
                  </a:ext>
                </a:extLst>
              </p:cNvPr>
              <p:cNvSpPr/>
              <p:nvPr/>
            </p:nvSpPr>
            <p:spPr>
              <a:xfrm rot="2106610" flipV="1">
                <a:off x="5955032" y="4842185"/>
                <a:ext cx="85685" cy="147614"/>
              </a:xfrm>
              <a:custGeom>
                <a:avLst/>
                <a:gdLst>
                  <a:gd name="csX0" fmla="*/ 141998 w 169012"/>
                  <a:gd name="csY0" fmla="*/ 135935 h 156886"/>
                  <a:gd name="csX1" fmla="*/ 44588 w 169012"/>
                  <a:gd name="csY1" fmla="*/ 147583 h 156886"/>
                  <a:gd name="csX2" fmla="*/ 3315 w 169012"/>
                  <a:gd name="csY2" fmla="*/ 56688 h 156886"/>
                  <a:gd name="csX3" fmla="*/ 84506 w 169012"/>
                  <a:gd name="csY3" fmla="*/ 0 h 156886"/>
                  <a:gd name="csX4" fmla="*/ 141998 w 169012"/>
                  <a:gd name="csY4" fmla="*/ 135935 h 156886"/>
                  <a:gd name="csX0" fmla="*/ 99113 w 99113"/>
                  <a:gd name="csY0" fmla="*/ 135935 h 159866"/>
                  <a:gd name="csX1" fmla="*/ 1703 w 99113"/>
                  <a:gd name="csY1" fmla="*/ 147583 h 159866"/>
                  <a:gd name="csX2" fmla="*/ 41621 w 99113"/>
                  <a:gd name="csY2" fmla="*/ 0 h 159866"/>
                  <a:gd name="csX3" fmla="*/ 99113 w 99113"/>
                  <a:gd name="csY3" fmla="*/ 135935 h 159866"/>
                  <a:gd name="csX0" fmla="*/ 114536 w 114536"/>
                  <a:gd name="csY0" fmla="*/ 135935 h 144727"/>
                  <a:gd name="csX1" fmla="*/ 1227 w 114536"/>
                  <a:gd name="csY1" fmla="*/ 109918 h 144727"/>
                  <a:gd name="csX2" fmla="*/ 57044 w 114536"/>
                  <a:gd name="csY2" fmla="*/ 0 h 144727"/>
                  <a:gd name="csX3" fmla="*/ 114536 w 114536"/>
                  <a:gd name="csY3" fmla="*/ 135935 h 144727"/>
                  <a:gd name="csX0" fmla="*/ 99648 w 99648"/>
                  <a:gd name="csY0" fmla="*/ 135935 h 140825"/>
                  <a:gd name="csX1" fmla="*/ 1680 w 99648"/>
                  <a:gd name="csY1" fmla="*/ 73026 h 140825"/>
                  <a:gd name="csX2" fmla="*/ 42156 w 99648"/>
                  <a:gd name="csY2" fmla="*/ 0 h 140825"/>
                  <a:gd name="csX3" fmla="*/ 99648 w 99648"/>
                  <a:gd name="csY3" fmla="*/ 135935 h 140825"/>
                  <a:gd name="csX0" fmla="*/ 101095 w 101095"/>
                  <a:gd name="csY0" fmla="*/ 154108 h 159175"/>
                  <a:gd name="csX1" fmla="*/ 3127 w 101095"/>
                  <a:gd name="csY1" fmla="*/ 91199 h 159175"/>
                  <a:gd name="csX2" fmla="*/ 31190 w 101095"/>
                  <a:gd name="csY2" fmla="*/ 0 h 159175"/>
                  <a:gd name="csX3" fmla="*/ 101095 w 101095"/>
                  <a:gd name="csY3" fmla="*/ 154108 h 159175"/>
                  <a:gd name="csX0" fmla="*/ 88216 w 88216"/>
                  <a:gd name="csY0" fmla="*/ 154108 h 158697"/>
                  <a:gd name="csX1" fmla="*/ 5459 w 88216"/>
                  <a:gd name="csY1" fmla="*/ 83001 h 158697"/>
                  <a:gd name="csX2" fmla="*/ 18311 w 88216"/>
                  <a:gd name="csY2" fmla="*/ 0 h 158697"/>
                  <a:gd name="csX3" fmla="*/ 88216 w 88216"/>
                  <a:gd name="csY3" fmla="*/ 154108 h 158697"/>
                  <a:gd name="csX0" fmla="*/ 89457 w 89457"/>
                  <a:gd name="csY0" fmla="*/ 154108 h 158931"/>
                  <a:gd name="csX1" fmla="*/ 6700 w 89457"/>
                  <a:gd name="csY1" fmla="*/ 83001 h 158931"/>
                  <a:gd name="csX2" fmla="*/ 19552 w 89457"/>
                  <a:gd name="csY2" fmla="*/ 0 h 158931"/>
                  <a:gd name="csX3" fmla="*/ 89457 w 89457"/>
                  <a:gd name="csY3" fmla="*/ 154108 h 158931"/>
                  <a:gd name="csX0" fmla="*/ 89457 w 89457"/>
                  <a:gd name="csY0" fmla="*/ 154108 h 155109"/>
                  <a:gd name="csX1" fmla="*/ 6700 w 89457"/>
                  <a:gd name="csY1" fmla="*/ 83001 h 155109"/>
                  <a:gd name="csX2" fmla="*/ 19552 w 89457"/>
                  <a:gd name="csY2" fmla="*/ 0 h 155109"/>
                  <a:gd name="csX3" fmla="*/ 89457 w 89457"/>
                  <a:gd name="csY3" fmla="*/ 154108 h 155109"/>
                  <a:gd name="csX0" fmla="*/ 85685 w 85685"/>
                  <a:gd name="csY0" fmla="*/ 146701 h 147614"/>
                  <a:gd name="csX1" fmla="*/ 2928 w 85685"/>
                  <a:gd name="csY1" fmla="*/ 75594 h 147614"/>
                  <a:gd name="csX2" fmla="*/ 26316 w 85685"/>
                  <a:gd name="csY2" fmla="*/ 0 h 147614"/>
                  <a:gd name="csX3" fmla="*/ 85685 w 85685"/>
                  <a:gd name="csY3" fmla="*/ 146701 h 147614"/>
                </a:gdLst>
                <a:ahLst/>
                <a:cxnLst>
                  <a:cxn ang="0">
                    <a:pos x="csX0" y="csY0"/>
                  </a:cxn>
                  <a:cxn ang="0">
                    <a:pos x="csX1" y="csY1"/>
                  </a:cxn>
                  <a:cxn ang="0">
                    <a:pos x="csX2" y="csY2"/>
                  </a:cxn>
                  <a:cxn ang="0">
                    <a:pos x="csX3" y="csY3"/>
                  </a:cxn>
                </a:cxnLst>
                <a:rect l="l" t="t" r="r" b="b"/>
                <a:pathLst>
                  <a:path w="85685" h="147614">
                    <a:moveTo>
                      <a:pt x="85685" y="146701"/>
                    </a:moveTo>
                    <a:cubicBezTo>
                      <a:pt x="66010" y="155373"/>
                      <a:pt x="12823" y="100044"/>
                      <a:pt x="2928" y="75594"/>
                    </a:cubicBezTo>
                    <a:cubicBezTo>
                      <a:pt x="-6967" y="51144"/>
                      <a:pt x="10081" y="1941"/>
                      <a:pt x="26316" y="0"/>
                    </a:cubicBezTo>
                    <a:lnTo>
                      <a:pt x="85685" y="146701"/>
                    </a:lnTo>
                    <a:close/>
                  </a:path>
                </a:pathLst>
              </a:custGeom>
              <a:solidFill>
                <a:srgbClr val="E2F6F6"/>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21" name="Groupe 20">
              <a:extLst>
                <a:ext uri="{FF2B5EF4-FFF2-40B4-BE49-F238E27FC236}">
                  <a16:creationId xmlns:a16="http://schemas.microsoft.com/office/drawing/2014/main" id="{38CEB480-ED75-F293-A19E-E00E0B2AC8AA}"/>
                </a:ext>
              </a:extLst>
            </p:cNvPr>
            <p:cNvGrpSpPr/>
            <p:nvPr/>
          </p:nvGrpSpPr>
          <p:grpSpPr>
            <a:xfrm>
              <a:off x="4302637" y="5489258"/>
              <a:ext cx="348020" cy="428369"/>
              <a:chOff x="11282846" y="5122087"/>
              <a:chExt cx="200068" cy="246259"/>
            </a:xfrm>
            <a:solidFill>
              <a:srgbClr val="E2F6F6"/>
            </a:solidFill>
          </p:grpSpPr>
          <p:sp>
            <p:nvSpPr>
              <p:cNvPr id="19" name="Triangle isocèle 18">
                <a:extLst>
                  <a:ext uri="{FF2B5EF4-FFF2-40B4-BE49-F238E27FC236}">
                    <a16:creationId xmlns:a16="http://schemas.microsoft.com/office/drawing/2014/main" id="{4DB79B9B-F919-5D22-39D9-EA3FEE98C8A5}"/>
                  </a:ext>
                </a:extLst>
              </p:cNvPr>
              <p:cNvSpPr/>
              <p:nvPr/>
            </p:nvSpPr>
            <p:spPr>
              <a:xfrm rot="10800000">
                <a:off x="11282846" y="5128200"/>
                <a:ext cx="184433" cy="240146"/>
              </a:xfrm>
              <a:custGeom>
                <a:avLst/>
                <a:gdLst>
                  <a:gd name="csX0" fmla="*/ 0 w 173604"/>
                  <a:gd name="csY0" fmla="*/ 149659 h 149659"/>
                  <a:gd name="csX1" fmla="*/ 86802 w 173604"/>
                  <a:gd name="csY1" fmla="*/ 0 h 149659"/>
                  <a:gd name="csX2" fmla="*/ 173604 w 173604"/>
                  <a:gd name="csY2" fmla="*/ 149659 h 149659"/>
                  <a:gd name="csX3" fmla="*/ 0 w 173604"/>
                  <a:gd name="csY3" fmla="*/ 149659 h 149659"/>
                  <a:gd name="csX0" fmla="*/ 0 w 184433"/>
                  <a:gd name="csY0" fmla="*/ 240146 h 240146"/>
                  <a:gd name="csX1" fmla="*/ 184433 w 184433"/>
                  <a:gd name="csY1" fmla="*/ 0 h 240146"/>
                  <a:gd name="csX2" fmla="*/ 173604 w 184433"/>
                  <a:gd name="csY2" fmla="*/ 240146 h 240146"/>
                  <a:gd name="csX3" fmla="*/ 0 w 184433"/>
                  <a:gd name="csY3" fmla="*/ 240146 h 240146"/>
                </a:gdLst>
                <a:ahLst/>
                <a:cxnLst>
                  <a:cxn ang="0">
                    <a:pos x="csX0" y="csY0"/>
                  </a:cxn>
                  <a:cxn ang="0">
                    <a:pos x="csX1" y="csY1"/>
                  </a:cxn>
                  <a:cxn ang="0">
                    <a:pos x="csX2" y="csY2"/>
                  </a:cxn>
                  <a:cxn ang="0">
                    <a:pos x="csX3" y="csY3"/>
                  </a:cxn>
                </a:cxnLst>
                <a:rect l="l" t="t" r="r" b="b"/>
                <a:pathLst>
                  <a:path w="184433" h="240146">
                    <a:moveTo>
                      <a:pt x="0" y="240146"/>
                    </a:moveTo>
                    <a:lnTo>
                      <a:pt x="184433" y="0"/>
                    </a:lnTo>
                    <a:lnTo>
                      <a:pt x="173604" y="240146"/>
                    </a:lnTo>
                    <a:lnTo>
                      <a:pt x="0" y="240146"/>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Triangle isocèle 18">
                <a:extLst>
                  <a:ext uri="{FF2B5EF4-FFF2-40B4-BE49-F238E27FC236}">
                    <a16:creationId xmlns:a16="http://schemas.microsoft.com/office/drawing/2014/main" id="{B4268DEC-DECC-1075-2842-323633851A24}"/>
                  </a:ext>
                </a:extLst>
              </p:cNvPr>
              <p:cNvSpPr/>
              <p:nvPr/>
            </p:nvSpPr>
            <p:spPr>
              <a:xfrm rot="10800000" flipH="1">
                <a:off x="11298481" y="5122087"/>
                <a:ext cx="184433" cy="240146"/>
              </a:xfrm>
              <a:custGeom>
                <a:avLst/>
                <a:gdLst>
                  <a:gd name="csX0" fmla="*/ 0 w 173604"/>
                  <a:gd name="csY0" fmla="*/ 149659 h 149659"/>
                  <a:gd name="csX1" fmla="*/ 86802 w 173604"/>
                  <a:gd name="csY1" fmla="*/ 0 h 149659"/>
                  <a:gd name="csX2" fmla="*/ 173604 w 173604"/>
                  <a:gd name="csY2" fmla="*/ 149659 h 149659"/>
                  <a:gd name="csX3" fmla="*/ 0 w 173604"/>
                  <a:gd name="csY3" fmla="*/ 149659 h 149659"/>
                  <a:gd name="csX0" fmla="*/ 0 w 184433"/>
                  <a:gd name="csY0" fmla="*/ 240146 h 240146"/>
                  <a:gd name="csX1" fmla="*/ 184433 w 184433"/>
                  <a:gd name="csY1" fmla="*/ 0 h 240146"/>
                  <a:gd name="csX2" fmla="*/ 173604 w 184433"/>
                  <a:gd name="csY2" fmla="*/ 240146 h 240146"/>
                  <a:gd name="csX3" fmla="*/ 0 w 184433"/>
                  <a:gd name="csY3" fmla="*/ 240146 h 240146"/>
                </a:gdLst>
                <a:ahLst/>
                <a:cxnLst>
                  <a:cxn ang="0">
                    <a:pos x="csX0" y="csY0"/>
                  </a:cxn>
                  <a:cxn ang="0">
                    <a:pos x="csX1" y="csY1"/>
                  </a:cxn>
                  <a:cxn ang="0">
                    <a:pos x="csX2" y="csY2"/>
                  </a:cxn>
                  <a:cxn ang="0">
                    <a:pos x="csX3" y="csY3"/>
                  </a:cxn>
                </a:cxnLst>
                <a:rect l="l" t="t" r="r" b="b"/>
                <a:pathLst>
                  <a:path w="184433" h="240146">
                    <a:moveTo>
                      <a:pt x="0" y="240146"/>
                    </a:moveTo>
                    <a:lnTo>
                      <a:pt x="184433" y="0"/>
                    </a:lnTo>
                    <a:lnTo>
                      <a:pt x="173604" y="240146"/>
                    </a:lnTo>
                    <a:lnTo>
                      <a:pt x="0" y="240146"/>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29" name="Groupe 28">
              <a:extLst>
                <a:ext uri="{FF2B5EF4-FFF2-40B4-BE49-F238E27FC236}">
                  <a16:creationId xmlns:a16="http://schemas.microsoft.com/office/drawing/2014/main" id="{591E05CC-7589-FDB9-7F1C-3E489CD9937A}"/>
                </a:ext>
              </a:extLst>
            </p:cNvPr>
            <p:cNvGrpSpPr/>
            <p:nvPr/>
          </p:nvGrpSpPr>
          <p:grpSpPr>
            <a:xfrm>
              <a:off x="2211570" y="5576272"/>
              <a:ext cx="279917" cy="241729"/>
              <a:chOff x="10678678" y="5140804"/>
              <a:chExt cx="196540" cy="169727"/>
            </a:xfrm>
          </p:grpSpPr>
          <p:sp>
            <p:nvSpPr>
              <p:cNvPr id="24" name="Forme libre : forme 23">
                <a:extLst>
                  <a:ext uri="{FF2B5EF4-FFF2-40B4-BE49-F238E27FC236}">
                    <a16:creationId xmlns:a16="http://schemas.microsoft.com/office/drawing/2014/main" id="{297F1BB2-A9CB-5D1B-5219-FB2E55ABFBF1}"/>
                  </a:ext>
                </a:extLst>
              </p:cNvPr>
              <p:cNvSpPr/>
              <p:nvPr/>
            </p:nvSpPr>
            <p:spPr>
              <a:xfrm flipH="1" flipV="1">
                <a:off x="10712905" y="5141586"/>
                <a:ext cx="162313" cy="168945"/>
              </a:xfrm>
              <a:custGeom>
                <a:avLst/>
                <a:gdLst>
                  <a:gd name="csX0" fmla="*/ 0 w 283023"/>
                  <a:gd name="csY0" fmla="*/ 195618 h 195618"/>
                  <a:gd name="csX1" fmla="*/ 168322 w 283023"/>
                  <a:gd name="csY1" fmla="*/ 18197 h 195618"/>
                  <a:gd name="csX2" fmla="*/ 272955 w 283023"/>
                  <a:gd name="csY2" fmla="*/ 9098 h 195618"/>
                  <a:gd name="csX3" fmla="*/ 272955 w 283023"/>
                  <a:gd name="csY3" fmla="*/ 0 h 195618"/>
                  <a:gd name="csX0" fmla="*/ 0 w 283023"/>
                  <a:gd name="csY0" fmla="*/ 195618 h 195618"/>
                  <a:gd name="csX1" fmla="*/ 59140 w 283023"/>
                  <a:gd name="csY1" fmla="*/ 18197 h 195618"/>
                  <a:gd name="csX2" fmla="*/ 272955 w 283023"/>
                  <a:gd name="csY2" fmla="*/ 9098 h 195618"/>
                  <a:gd name="csX3" fmla="*/ 272955 w 283023"/>
                  <a:gd name="csY3" fmla="*/ 0 h 195618"/>
                  <a:gd name="csX0" fmla="*/ 0 w 274652"/>
                  <a:gd name="csY0" fmla="*/ 245660 h 245660"/>
                  <a:gd name="csX1" fmla="*/ 59140 w 274652"/>
                  <a:gd name="csY1" fmla="*/ 68239 h 245660"/>
                  <a:gd name="csX2" fmla="*/ 272955 w 274652"/>
                  <a:gd name="csY2" fmla="*/ 59140 h 245660"/>
                  <a:gd name="csX3" fmla="*/ 159223 w 274652"/>
                  <a:gd name="csY3" fmla="*/ 0 h 245660"/>
                  <a:gd name="csX0" fmla="*/ 0 w 175697"/>
                  <a:gd name="csY0" fmla="*/ 245660 h 245660"/>
                  <a:gd name="csX1" fmla="*/ 59140 w 175697"/>
                  <a:gd name="csY1" fmla="*/ 68239 h 245660"/>
                  <a:gd name="csX2" fmla="*/ 168322 w 175697"/>
                  <a:gd name="csY2" fmla="*/ 118280 h 245660"/>
                  <a:gd name="csX3" fmla="*/ 159223 w 175697"/>
                  <a:gd name="csY3" fmla="*/ 0 h 245660"/>
                  <a:gd name="csX0" fmla="*/ 0 w 159223"/>
                  <a:gd name="csY0" fmla="*/ 245660 h 245660"/>
                  <a:gd name="csX1" fmla="*/ 59140 w 159223"/>
                  <a:gd name="csY1" fmla="*/ 68239 h 245660"/>
                  <a:gd name="csX2" fmla="*/ 159223 w 159223"/>
                  <a:gd name="csY2" fmla="*/ 0 h 245660"/>
                  <a:gd name="csX0" fmla="*/ 0 w 159223"/>
                  <a:gd name="csY0" fmla="*/ 245660 h 245660"/>
                  <a:gd name="csX1" fmla="*/ 159223 w 159223"/>
                  <a:gd name="csY1" fmla="*/ 0 h 245660"/>
                  <a:gd name="csX0" fmla="*/ 0 w 159223"/>
                  <a:gd name="csY0" fmla="*/ 245660 h 245660"/>
                  <a:gd name="csX1" fmla="*/ 159223 w 159223"/>
                  <a:gd name="csY1" fmla="*/ 0 h 245660"/>
                  <a:gd name="csX0" fmla="*/ 18853 w 178076"/>
                  <a:gd name="csY0" fmla="*/ 245660 h 245660"/>
                  <a:gd name="csX1" fmla="*/ 178076 w 178076"/>
                  <a:gd name="csY1" fmla="*/ 0 h 245660"/>
                  <a:gd name="csX0" fmla="*/ 7034 w 166257"/>
                  <a:gd name="csY0" fmla="*/ 259703 h 259703"/>
                  <a:gd name="csX1" fmla="*/ 166257 w 166257"/>
                  <a:gd name="csY1" fmla="*/ 14043 h 259703"/>
                  <a:gd name="csX0" fmla="*/ 7034 w 166257"/>
                  <a:gd name="csY0" fmla="*/ 249446 h 249446"/>
                  <a:gd name="csX1" fmla="*/ 166257 w 166257"/>
                  <a:gd name="csY1" fmla="*/ 3786 h 249446"/>
                  <a:gd name="csX0" fmla="*/ 3090 w 162313"/>
                  <a:gd name="csY0" fmla="*/ 253910 h 253910"/>
                  <a:gd name="csX1" fmla="*/ 162313 w 162313"/>
                  <a:gd name="csY1" fmla="*/ 8250 h 253910"/>
                </a:gdLst>
                <a:ahLst/>
                <a:cxnLst>
                  <a:cxn ang="0">
                    <a:pos x="csX0" y="csY0"/>
                  </a:cxn>
                  <a:cxn ang="0">
                    <a:pos x="csX1" y="csY1"/>
                  </a:cxn>
                </a:cxnLst>
                <a:rect l="l" t="t" r="r" b="b"/>
                <a:pathLst>
                  <a:path w="162313" h="253910">
                    <a:moveTo>
                      <a:pt x="3090" y="253910"/>
                    </a:moveTo>
                    <a:cubicBezTo>
                      <a:pt x="1573" y="44378"/>
                      <a:pt x="-31787" y="-25962"/>
                      <a:pt x="162313" y="8250"/>
                    </a:cubicBezTo>
                  </a:path>
                </a:pathLst>
              </a:custGeom>
              <a:noFill/>
              <a:ln w="19050">
                <a:solidFill>
                  <a:srgbClr val="E2F6F6"/>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5" name="Forme libre : forme 24">
                <a:extLst>
                  <a:ext uri="{FF2B5EF4-FFF2-40B4-BE49-F238E27FC236}">
                    <a16:creationId xmlns:a16="http://schemas.microsoft.com/office/drawing/2014/main" id="{7A0ECA8D-76A1-0623-7242-58A48915C135}"/>
                  </a:ext>
                </a:extLst>
              </p:cNvPr>
              <p:cNvSpPr/>
              <p:nvPr/>
            </p:nvSpPr>
            <p:spPr>
              <a:xfrm>
                <a:off x="10678678" y="5140804"/>
                <a:ext cx="162313" cy="168945"/>
              </a:xfrm>
              <a:custGeom>
                <a:avLst/>
                <a:gdLst>
                  <a:gd name="csX0" fmla="*/ 0 w 283023"/>
                  <a:gd name="csY0" fmla="*/ 195618 h 195618"/>
                  <a:gd name="csX1" fmla="*/ 168322 w 283023"/>
                  <a:gd name="csY1" fmla="*/ 18197 h 195618"/>
                  <a:gd name="csX2" fmla="*/ 272955 w 283023"/>
                  <a:gd name="csY2" fmla="*/ 9098 h 195618"/>
                  <a:gd name="csX3" fmla="*/ 272955 w 283023"/>
                  <a:gd name="csY3" fmla="*/ 0 h 195618"/>
                  <a:gd name="csX0" fmla="*/ 0 w 283023"/>
                  <a:gd name="csY0" fmla="*/ 195618 h 195618"/>
                  <a:gd name="csX1" fmla="*/ 59140 w 283023"/>
                  <a:gd name="csY1" fmla="*/ 18197 h 195618"/>
                  <a:gd name="csX2" fmla="*/ 272955 w 283023"/>
                  <a:gd name="csY2" fmla="*/ 9098 h 195618"/>
                  <a:gd name="csX3" fmla="*/ 272955 w 283023"/>
                  <a:gd name="csY3" fmla="*/ 0 h 195618"/>
                  <a:gd name="csX0" fmla="*/ 0 w 274652"/>
                  <a:gd name="csY0" fmla="*/ 245660 h 245660"/>
                  <a:gd name="csX1" fmla="*/ 59140 w 274652"/>
                  <a:gd name="csY1" fmla="*/ 68239 h 245660"/>
                  <a:gd name="csX2" fmla="*/ 272955 w 274652"/>
                  <a:gd name="csY2" fmla="*/ 59140 h 245660"/>
                  <a:gd name="csX3" fmla="*/ 159223 w 274652"/>
                  <a:gd name="csY3" fmla="*/ 0 h 245660"/>
                  <a:gd name="csX0" fmla="*/ 0 w 175697"/>
                  <a:gd name="csY0" fmla="*/ 245660 h 245660"/>
                  <a:gd name="csX1" fmla="*/ 59140 w 175697"/>
                  <a:gd name="csY1" fmla="*/ 68239 h 245660"/>
                  <a:gd name="csX2" fmla="*/ 168322 w 175697"/>
                  <a:gd name="csY2" fmla="*/ 118280 h 245660"/>
                  <a:gd name="csX3" fmla="*/ 159223 w 175697"/>
                  <a:gd name="csY3" fmla="*/ 0 h 245660"/>
                  <a:gd name="csX0" fmla="*/ 0 w 159223"/>
                  <a:gd name="csY0" fmla="*/ 245660 h 245660"/>
                  <a:gd name="csX1" fmla="*/ 59140 w 159223"/>
                  <a:gd name="csY1" fmla="*/ 68239 h 245660"/>
                  <a:gd name="csX2" fmla="*/ 159223 w 159223"/>
                  <a:gd name="csY2" fmla="*/ 0 h 245660"/>
                  <a:gd name="csX0" fmla="*/ 0 w 159223"/>
                  <a:gd name="csY0" fmla="*/ 245660 h 245660"/>
                  <a:gd name="csX1" fmla="*/ 159223 w 159223"/>
                  <a:gd name="csY1" fmla="*/ 0 h 245660"/>
                  <a:gd name="csX0" fmla="*/ 0 w 159223"/>
                  <a:gd name="csY0" fmla="*/ 245660 h 245660"/>
                  <a:gd name="csX1" fmla="*/ 159223 w 159223"/>
                  <a:gd name="csY1" fmla="*/ 0 h 245660"/>
                  <a:gd name="csX0" fmla="*/ 18853 w 178076"/>
                  <a:gd name="csY0" fmla="*/ 245660 h 245660"/>
                  <a:gd name="csX1" fmla="*/ 178076 w 178076"/>
                  <a:gd name="csY1" fmla="*/ 0 h 245660"/>
                  <a:gd name="csX0" fmla="*/ 7034 w 166257"/>
                  <a:gd name="csY0" fmla="*/ 259703 h 259703"/>
                  <a:gd name="csX1" fmla="*/ 166257 w 166257"/>
                  <a:gd name="csY1" fmla="*/ 14043 h 259703"/>
                  <a:gd name="csX0" fmla="*/ 7034 w 166257"/>
                  <a:gd name="csY0" fmla="*/ 249446 h 249446"/>
                  <a:gd name="csX1" fmla="*/ 166257 w 166257"/>
                  <a:gd name="csY1" fmla="*/ 3786 h 249446"/>
                  <a:gd name="csX0" fmla="*/ 3090 w 162313"/>
                  <a:gd name="csY0" fmla="*/ 253910 h 253910"/>
                  <a:gd name="csX1" fmla="*/ 162313 w 162313"/>
                  <a:gd name="csY1" fmla="*/ 8250 h 253910"/>
                </a:gdLst>
                <a:ahLst/>
                <a:cxnLst>
                  <a:cxn ang="0">
                    <a:pos x="csX0" y="csY0"/>
                  </a:cxn>
                  <a:cxn ang="0">
                    <a:pos x="csX1" y="csY1"/>
                  </a:cxn>
                </a:cxnLst>
                <a:rect l="l" t="t" r="r" b="b"/>
                <a:pathLst>
                  <a:path w="162313" h="253910">
                    <a:moveTo>
                      <a:pt x="3090" y="253910"/>
                    </a:moveTo>
                    <a:cubicBezTo>
                      <a:pt x="1573" y="44378"/>
                      <a:pt x="-31787" y="-25962"/>
                      <a:pt x="162313" y="8250"/>
                    </a:cubicBezTo>
                  </a:path>
                </a:pathLst>
              </a:custGeom>
              <a:noFill/>
              <a:ln w="19050">
                <a:solidFill>
                  <a:srgbClr val="E2F6F6"/>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33" name="Triangle rectangle 32">
              <a:extLst>
                <a:ext uri="{FF2B5EF4-FFF2-40B4-BE49-F238E27FC236}">
                  <a16:creationId xmlns:a16="http://schemas.microsoft.com/office/drawing/2014/main" id="{51A1416A-0EB4-9771-C8AE-9DF1D6B449CC}"/>
                </a:ext>
              </a:extLst>
            </p:cNvPr>
            <p:cNvSpPr/>
            <p:nvPr/>
          </p:nvSpPr>
          <p:spPr>
            <a:xfrm rot="18927612">
              <a:off x="4431893" y="711639"/>
              <a:ext cx="215165" cy="215165"/>
            </a:xfrm>
            <a:prstGeom prst="rtTriangle">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4" name="Ellipse 33">
              <a:extLst>
                <a:ext uri="{FF2B5EF4-FFF2-40B4-BE49-F238E27FC236}">
                  <a16:creationId xmlns:a16="http://schemas.microsoft.com/office/drawing/2014/main" id="{122D5AF4-DDF1-DB74-7CF5-969145C50B91}"/>
                </a:ext>
              </a:extLst>
            </p:cNvPr>
            <p:cNvSpPr/>
            <p:nvPr/>
          </p:nvSpPr>
          <p:spPr>
            <a:xfrm>
              <a:off x="815194" y="581504"/>
              <a:ext cx="560167" cy="560167"/>
            </a:xfrm>
            <a:prstGeom prst="ellipse">
              <a:avLst/>
            </a:prstGeom>
            <a:solidFill>
              <a:srgbClr val="00A9A4"/>
            </a:solidFill>
            <a:ln w="38100">
              <a:solidFill>
                <a:srgbClr val="A6E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5" name="ZoneTexte 34">
              <a:extLst>
                <a:ext uri="{FF2B5EF4-FFF2-40B4-BE49-F238E27FC236}">
                  <a16:creationId xmlns:a16="http://schemas.microsoft.com/office/drawing/2014/main" id="{23AB65CF-19EC-CD1C-F5EB-1BC4B89E20EA}"/>
                </a:ext>
              </a:extLst>
            </p:cNvPr>
            <p:cNvSpPr txBox="1"/>
            <p:nvPr/>
          </p:nvSpPr>
          <p:spPr>
            <a:xfrm>
              <a:off x="1350472" y="565747"/>
              <a:ext cx="2275368" cy="584775"/>
            </a:xfrm>
            <a:prstGeom prst="rect">
              <a:avLst/>
            </a:prstGeom>
            <a:noFill/>
          </p:spPr>
          <p:txBody>
            <a:bodyPr wrap="square" rtlCol="0">
              <a:spAutoFit/>
            </a:bodyPr>
            <a:lstStyle/>
            <a:p>
              <a:r>
                <a:rPr lang="fr-CA" sz="1600">
                  <a:solidFill>
                    <a:schemeClr val="bg1"/>
                  </a:solidFill>
                </a:rPr>
                <a:t> </a:t>
              </a:r>
              <a:r>
                <a:rPr lang="fr-CA" sz="1600" b="1">
                  <a:solidFill>
                    <a:schemeClr val="bg1"/>
                  </a:solidFill>
                </a:rPr>
                <a:t>Intergalactique04</a:t>
              </a:r>
            </a:p>
            <a:p>
              <a:r>
                <a:rPr lang="fr-CA" sz="1600">
                  <a:solidFill>
                    <a:schemeClr val="bg1"/>
                  </a:solidFill>
                </a:rPr>
                <a:t> 5 minutes ago</a:t>
              </a:r>
            </a:p>
          </p:txBody>
        </p:sp>
        <p:pic>
          <p:nvPicPr>
            <p:cNvPr id="38" name="Graphique 37" descr="Utilisateur avec un remplissage uni">
              <a:extLst>
                <a:ext uri="{FF2B5EF4-FFF2-40B4-BE49-F238E27FC236}">
                  <a16:creationId xmlns:a16="http://schemas.microsoft.com/office/drawing/2014/main" id="{1658D479-4766-453C-35DE-E3A50692687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9512" y="586581"/>
              <a:ext cx="531529" cy="531529"/>
            </a:xfrm>
            <a:prstGeom prst="rect">
              <a:avLst/>
            </a:prstGeom>
          </p:spPr>
        </p:pic>
      </p:grpSp>
      <p:grpSp>
        <p:nvGrpSpPr>
          <p:cNvPr id="46" name="Groupe 45">
            <a:extLst>
              <a:ext uri="{FF2B5EF4-FFF2-40B4-BE49-F238E27FC236}">
                <a16:creationId xmlns:a16="http://schemas.microsoft.com/office/drawing/2014/main" id="{06D538E9-45C3-6136-265A-34D229BDD1E8}"/>
              </a:ext>
            </a:extLst>
          </p:cNvPr>
          <p:cNvGrpSpPr/>
          <p:nvPr>
            <p:custDataLst>
              <p:tags r:id="rId2"/>
            </p:custDataLst>
          </p:nvPr>
        </p:nvGrpSpPr>
        <p:grpSpPr>
          <a:xfrm>
            <a:off x="5635644" y="1233892"/>
            <a:ext cx="6156306" cy="4738348"/>
            <a:chOff x="5852416" y="1601448"/>
            <a:chExt cx="6156306" cy="4738348"/>
          </a:xfrm>
        </p:grpSpPr>
        <p:sp>
          <p:nvSpPr>
            <p:cNvPr id="4" name="ZoneTexte 3">
              <a:extLst>
                <a:ext uri="{FF2B5EF4-FFF2-40B4-BE49-F238E27FC236}">
                  <a16:creationId xmlns:a16="http://schemas.microsoft.com/office/drawing/2014/main" id="{F912248B-077D-AEA7-E0AA-9250F59DD591}"/>
                </a:ext>
              </a:extLst>
            </p:cNvPr>
            <p:cNvSpPr txBox="1"/>
            <p:nvPr/>
          </p:nvSpPr>
          <p:spPr>
            <a:xfrm>
              <a:off x="5852416" y="1601448"/>
              <a:ext cx="6156306" cy="4738348"/>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Scenario no. 1</a:t>
              </a:r>
            </a:p>
            <a:p>
              <a:pPr>
                <a:lnSpc>
                  <a:spcPct val="114000"/>
                </a:lnSpc>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During the election campaign, you see </a:t>
              </a:r>
            </a:p>
            <a:p>
              <a:pPr>
                <a:lnSpc>
                  <a:spcPct val="114000"/>
                </a:lnSpc>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a surprising post on social media </a:t>
              </a:r>
            </a:p>
            <a:p>
              <a:pPr>
                <a:lnSpc>
                  <a:spcPct val="114000"/>
                </a:lnSpc>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that catches your attention. </a:t>
              </a:r>
            </a:p>
            <a:p>
              <a:pPr>
                <a:lnSpc>
                  <a:spcPct val="114000"/>
                </a:lnSpc>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You do not know the person who posted this information, which portrays </a:t>
              </a:r>
            </a:p>
            <a:p>
              <a:pPr>
                <a:lnSpc>
                  <a:spcPct val="114000"/>
                </a:lnSpc>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the candidate in a negative light. </a:t>
              </a:r>
            </a:p>
            <a:p>
              <a:pPr>
                <a:lnSpc>
                  <a:spcPct val="114000"/>
                </a:lnSpc>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The post has been shared by thousands of people. You wonder whether this source of information is reliable.</a:t>
              </a:r>
            </a:p>
          </p:txBody>
        </p:sp>
        <p:cxnSp>
          <p:nvCxnSpPr>
            <p:cNvPr id="45" name="Connecteur droit 44">
              <a:extLst>
                <a:ext uri="{FF2B5EF4-FFF2-40B4-BE49-F238E27FC236}">
                  <a16:creationId xmlns:a16="http://schemas.microsoft.com/office/drawing/2014/main" id="{65D3054B-A50D-AFE1-2F5B-48F9034F9B24}"/>
                </a:ext>
              </a:extLst>
            </p:cNvPr>
            <p:cNvCxnSpPr/>
            <p:nvPr/>
          </p:nvCxnSpPr>
          <p:spPr>
            <a:xfrm>
              <a:off x="5944565" y="2094615"/>
              <a:ext cx="5476604"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sp>
        <p:nvSpPr>
          <p:cNvPr id="10" name="Rectangle : coins arrondis 9">
            <a:extLst>
              <a:ext uri="{FF2B5EF4-FFF2-40B4-BE49-F238E27FC236}">
                <a16:creationId xmlns:a16="http://schemas.microsoft.com/office/drawing/2014/main" id="{77CA02B6-1D29-FE1F-E6B3-5F84EE02B47B}"/>
              </a:ext>
            </a:extLst>
          </p:cNvPr>
          <p:cNvSpPr/>
          <p:nvPr>
            <p:custDataLst>
              <p:tags r:id="rId3"/>
            </p:custDataLst>
          </p:nvPr>
        </p:nvSpPr>
        <p:spPr>
          <a:xfrm>
            <a:off x="980933" y="1778463"/>
            <a:ext cx="3811195" cy="3872225"/>
          </a:xfrm>
          <a:prstGeom prst="roundRect">
            <a:avLst/>
          </a:prstGeom>
          <a:solidFill>
            <a:schemeClr val="bg1"/>
          </a:solidFill>
          <a:ln w="3810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ZoneTexte 4">
            <a:extLst>
              <a:ext uri="{FF2B5EF4-FFF2-40B4-BE49-F238E27FC236}">
                <a16:creationId xmlns:a16="http://schemas.microsoft.com/office/drawing/2014/main" id="{406A8332-8E0C-5EDB-FCF9-EE8AC6398A4D}"/>
              </a:ext>
            </a:extLst>
          </p:cNvPr>
          <p:cNvSpPr txBox="1"/>
          <p:nvPr>
            <p:custDataLst>
              <p:tags r:id="rId4"/>
            </p:custDataLst>
          </p:nvPr>
        </p:nvSpPr>
        <p:spPr>
          <a:xfrm>
            <a:off x="980933" y="2070632"/>
            <a:ext cx="3843032" cy="3431709"/>
          </a:xfrm>
          <a:prstGeom prst="rect">
            <a:avLst/>
          </a:prstGeom>
          <a:noFill/>
        </p:spPr>
        <p:txBody>
          <a:bodyPr wrap="square" rtlCol="0">
            <a:spAutoFit/>
          </a:bodyPr>
          <a:lstStyle/>
          <a:p>
            <a:pPr algn="ctr"/>
            <a:r>
              <a:rPr lang="en-US" sz="2400">
                <a:latin typeface="Open Sans" panose="020B0606030504020204" pitchFamily="34" charset="0"/>
                <a:ea typeface="Open Sans" panose="020B0606030504020204" pitchFamily="34" charset="0"/>
                <a:cs typeface="Open Sans" panose="020B0606030504020204" pitchFamily="34" charset="0"/>
              </a:rPr>
              <a:t>Party R’s candidate says that all young people </a:t>
            </a:r>
          </a:p>
          <a:p>
            <a:pPr algn="ctr">
              <a:spcAft>
                <a:spcPts val="600"/>
              </a:spcAft>
            </a:pPr>
            <a:r>
              <a:rPr lang="en-US" sz="2400">
                <a:latin typeface="Open Sans" panose="020B0606030504020204" pitchFamily="34" charset="0"/>
                <a:ea typeface="Open Sans" panose="020B0606030504020204" pitchFamily="34" charset="0"/>
                <a:cs typeface="Open Sans" panose="020B0606030504020204" pitchFamily="34" charset="0"/>
              </a:rPr>
              <a:t>are very lazy.</a:t>
            </a:r>
          </a:p>
          <a:p>
            <a:pPr algn="ctr">
              <a:spcAft>
                <a:spcPts val="600"/>
              </a:spcAft>
            </a:pPr>
            <a:r>
              <a:rPr lang="en-US" sz="2400">
                <a:latin typeface="Open Sans" panose="020B0606030504020204" pitchFamily="34" charset="0"/>
                <a:ea typeface="Open Sans" panose="020B0606030504020204" pitchFamily="34" charset="0"/>
                <a:cs typeface="Open Sans" panose="020B0606030504020204" pitchFamily="34" charset="0"/>
              </a:rPr>
              <a:t>If elected, she will abolish summer vacation.</a:t>
            </a:r>
          </a:p>
          <a:p>
            <a:pPr algn="ctr">
              <a:spcAft>
                <a:spcPts val="600"/>
              </a:spcAft>
            </a:pPr>
            <a:endParaRPr lang="fr-CA" sz="2400" b="1">
              <a:latin typeface="Open Sans" panose="020B0606030504020204" pitchFamily="34" charset="0"/>
              <a:ea typeface="Open Sans" panose="020B0606030504020204" pitchFamily="34" charset="0"/>
              <a:cs typeface="Open Sans" panose="020B0606030504020204" pitchFamily="34" charset="0"/>
            </a:endParaRPr>
          </a:p>
          <a:p>
            <a:pPr algn="ctr">
              <a:spcAft>
                <a:spcPts val="600"/>
              </a:spcAft>
            </a:pPr>
            <a:endParaRPr lang="fr-CA" sz="2400" b="1">
              <a:latin typeface="Open Sans" panose="020B0606030504020204" pitchFamily="34" charset="0"/>
              <a:ea typeface="Open Sans" panose="020B0606030504020204" pitchFamily="34" charset="0"/>
              <a:cs typeface="Open Sans" panose="020B0606030504020204" pitchFamily="34" charset="0"/>
            </a:endParaRPr>
          </a:p>
          <a:p>
            <a:pPr algn="ctr">
              <a:spcAft>
                <a:spcPts val="600"/>
              </a:spcAft>
            </a:pPr>
            <a:r>
              <a:rPr lang="fr-CA" sz="2400" b="1">
                <a:latin typeface="Open Sans" panose="020B0606030504020204" pitchFamily="34" charset="0"/>
                <a:ea typeface="Open Sans" panose="020B0606030504020204" pitchFamily="34" charset="0"/>
                <a:cs typeface="Open Sans" panose="020B0606030504020204" pitchFamily="34" charset="0"/>
              </a:rPr>
              <a:t>Don’t vote for her!!!</a:t>
            </a:r>
            <a:endParaRPr lang="fr-CA" sz="2400" b="1"/>
          </a:p>
        </p:txBody>
      </p:sp>
      <p:pic>
        <p:nvPicPr>
          <p:cNvPr id="11" name="Image 10">
            <a:extLst>
              <a:ext uri="{FF2B5EF4-FFF2-40B4-BE49-F238E27FC236}">
                <a16:creationId xmlns:a16="http://schemas.microsoft.com/office/drawing/2014/main" id="{C8E734F8-AF41-E64B-CB6E-2CB27C20A02B}"/>
              </a:ext>
            </a:extLst>
          </p:cNvPr>
          <p:cNvPicPr>
            <a:picLocks noChangeAspect="1"/>
          </p:cNvPicPr>
          <p:nvPr>
            <p:custDataLst>
              <p:tags r:id="rId5"/>
            </p:custDataLst>
          </p:nvPr>
        </p:nvPicPr>
        <p:blipFill>
          <a:blip r:embed="rId9"/>
          <a:stretch>
            <a:fillRect/>
          </a:stretch>
        </p:blipFill>
        <p:spPr>
          <a:xfrm>
            <a:off x="2479229" y="4009647"/>
            <a:ext cx="833362" cy="835242"/>
          </a:xfrm>
          <a:prstGeom prst="rect">
            <a:avLst/>
          </a:prstGeom>
        </p:spPr>
      </p:pic>
    </p:spTree>
    <p:extLst>
      <p:ext uri="{BB962C8B-B14F-4D97-AF65-F5344CB8AC3E}">
        <p14:creationId xmlns:p14="http://schemas.microsoft.com/office/powerpoint/2010/main" val="1413994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AF0EA3A-AE3E-CD3C-366A-8B9FC3079D5E}"/>
              </a:ext>
            </a:extLst>
          </p:cNvPr>
          <p:cNvPicPr>
            <a:picLocks noChangeAspect="1"/>
          </p:cNvPicPr>
          <p:nvPr/>
        </p:nvPicPr>
        <p:blipFill>
          <a:blip r:embed="rId4"/>
          <a:stretch>
            <a:fillRect/>
          </a:stretch>
        </p:blipFill>
        <p:spPr>
          <a:xfrm>
            <a:off x="649224" y="183380"/>
            <a:ext cx="10994447" cy="6674620"/>
          </a:xfrm>
          <a:prstGeom prst="rect">
            <a:avLst/>
          </a:prstGeom>
        </p:spPr>
      </p:pic>
      <p:sp>
        <p:nvSpPr>
          <p:cNvPr id="16" name="Titre 1">
            <a:extLst>
              <a:ext uri="{FF2B5EF4-FFF2-40B4-BE49-F238E27FC236}">
                <a16:creationId xmlns:a16="http://schemas.microsoft.com/office/drawing/2014/main" id="{D6F9810F-08B2-504F-D34A-0129775A5086}"/>
              </a:ext>
            </a:extLst>
          </p:cNvPr>
          <p:cNvSpPr txBox="1">
            <a:spLocks/>
          </p:cNvSpPr>
          <p:nvPr>
            <p:custDataLst>
              <p:tags r:id="rId1"/>
            </p:custDataLst>
          </p:nvPr>
        </p:nvSpPr>
        <p:spPr>
          <a:xfrm>
            <a:off x="1" y="-3795"/>
            <a:ext cx="12192000" cy="4572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4000"/>
              </a:lnSpc>
            </a:pPr>
            <a:r>
              <a:rPr lang="fr-FR" sz="2000" b="1">
                <a:latin typeface="Open Sans" panose="020B0606030504020204" pitchFamily="34" charset="0"/>
                <a:ea typeface="Open Sans" panose="020B0606030504020204" pitchFamily="34" charset="0"/>
                <a:cs typeface="Open Sans" panose="020B0606030504020204" pitchFamily="34" charset="0"/>
              </a:rPr>
              <a:t>Example </a:t>
            </a:r>
            <a:r>
              <a:rPr lang="fr-FR" sz="2000" b="1" err="1">
                <a:latin typeface="Open Sans" panose="020B0606030504020204" pitchFamily="34" charset="0"/>
                <a:ea typeface="Open Sans" panose="020B0606030504020204" pitchFamily="34" charset="0"/>
                <a:cs typeface="Open Sans" panose="020B0606030504020204" pitchFamily="34" charset="0"/>
              </a:rPr>
              <a:t>analysis</a:t>
            </a:r>
            <a:r>
              <a:rPr lang="fr-FR" sz="2000" b="1">
                <a:latin typeface="Open Sans" panose="020B0606030504020204" pitchFamily="34" charset="0"/>
                <a:ea typeface="Open Sans" panose="020B0606030504020204" pitchFamily="34" charset="0"/>
                <a:cs typeface="Open Sans" panose="020B0606030504020204" pitchFamily="34" charset="0"/>
              </a:rPr>
              <a:t> for scenario no.1</a:t>
            </a:r>
          </a:p>
        </p:txBody>
      </p:sp>
      <p:sp>
        <p:nvSpPr>
          <p:cNvPr id="38" name="ZoneTexte 37">
            <a:extLst>
              <a:ext uri="{FF2B5EF4-FFF2-40B4-BE49-F238E27FC236}">
                <a16:creationId xmlns:a16="http://schemas.microsoft.com/office/drawing/2014/main" id="{66A3C250-EE45-9E9A-818A-652A3FF5748F}"/>
              </a:ext>
            </a:extLst>
          </p:cNvPr>
          <p:cNvSpPr txBox="1"/>
          <p:nvPr/>
        </p:nvSpPr>
        <p:spPr>
          <a:xfrm>
            <a:off x="761746" y="1283761"/>
            <a:ext cx="2633472" cy="323165"/>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Intergalactique04</a:t>
            </a:r>
          </a:p>
        </p:txBody>
      </p:sp>
      <p:sp>
        <p:nvSpPr>
          <p:cNvPr id="39" name="ZoneTexte 38">
            <a:extLst>
              <a:ext uri="{FF2B5EF4-FFF2-40B4-BE49-F238E27FC236}">
                <a16:creationId xmlns:a16="http://schemas.microsoft.com/office/drawing/2014/main" id="{41581196-818E-4A32-AF35-2FC9A8752EED}"/>
              </a:ext>
            </a:extLst>
          </p:cNvPr>
          <p:cNvSpPr txBox="1"/>
          <p:nvPr/>
        </p:nvSpPr>
        <p:spPr>
          <a:xfrm>
            <a:off x="735639" y="488990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0" name="ZoneTexte 39">
            <a:extLst>
              <a:ext uri="{FF2B5EF4-FFF2-40B4-BE49-F238E27FC236}">
                <a16:creationId xmlns:a16="http://schemas.microsoft.com/office/drawing/2014/main" id="{BF31A664-5D5E-7BFB-F221-AC5C67E6C5FE}"/>
              </a:ext>
            </a:extLst>
          </p:cNvPr>
          <p:cNvSpPr txBox="1"/>
          <p:nvPr/>
        </p:nvSpPr>
        <p:spPr>
          <a:xfrm>
            <a:off x="3413813" y="5083592"/>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1" name="ZoneTexte 40">
            <a:extLst>
              <a:ext uri="{FF2B5EF4-FFF2-40B4-BE49-F238E27FC236}">
                <a16:creationId xmlns:a16="http://schemas.microsoft.com/office/drawing/2014/main" id="{4292278F-F3FD-BDB0-7C85-DF5CC2BCF4EE}"/>
              </a:ext>
            </a:extLst>
          </p:cNvPr>
          <p:cNvSpPr txBox="1"/>
          <p:nvPr/>
        </p:nvSpPr>
        <p:spPr>
          <a:xfrm>
            <a:off x="9222874" y="191341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4" name="ZoneTexte 43">
            <a:extLst>
              <a:ext uri="{FF2B5EF4-FFF2-40B4-BE49-F238E27FC236}">
                <a16:creationId xmlns:a16="http://schemas.microsoft.com/office/drawing/2014/main" id="{51D53457-EC7F-6C07-8C25-217012790DDE}"/>
              </a:ext>
            </a:extLst>
          </p:cNvPr>
          <p:cNvSpPr txBox="1"/>
          <p:nvPr/>
        </p:nvSpPr>
        <p:spPr>
          <a:xfrm>
            <a:off x="8771366" y="3511022"/>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5" name="ZoneTexte 44">
            <a:extLst>
              <a:ext uri="{FF2B5EF4-FFF2-40B4-BE49-F238E27FC236}">
                <a16:creationId xmlns:a16="http://schemas.microsoft.com/office/drawing/2014/main" id="{E4D95E33-1A50-B270-EC89-1FFB0C109034}"/>
              </a:ext>
            </a:extLst>
          </p:cNvPr>
          <p:cNvSpPr txBox="1"/>
          <p:nvPr/>
        </p:nvSpPr>
        <p:spPr>
          <a:xfrm>
            <a:off x="8757168" y="3110645"/>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6" name="ZoneTexte 45">
            <a:extLst>
              <a:ext uri="{FF2B5EF4-FFF2-40B4-BE49-F238E27FC236}">
                <a16:creationId xmlns:a16="http://schemas.microsoft.com/office/drawing/2014/main" id="{3BC1053F-8059-9455-7531-524304BA8EF4}"/>
              </a:ext>
            </a:extLst>
          </p:cNvPr>
          <p:cNvSpPr txBox="1"/>
          <p:nvPr/>
        </p:nvSpPr>
        <p:spPr>
          <a:xfrm>
            <a:off x="745471" y="3624172"/>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7" name="ZoneTexte 46">
            <a:extLst>
              <a:ext uri="{FF2B5EF4-FFF2-40B4-BE49-F238E27FC236}">
                <a16:creationId xmlns:a16="http://schemas.microsoft.com/office/drawing/2014/main" id="{B37F463F-3227-47F3-E259-E36FA82EA72D}"/>
              </a:ext>
            </a:extLst>
          </p:cNvPr>
          <p:cNvSpPr txBox="1"/>
          <p:nvPr/>
        </p:nvSpPr>
        <p:spPr>
          <a:xfrm>
            <a:off x="3411428" y="6099725"/>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8" name="ZoneTexte 47">
            <a:extLst>
              <a:ext uri="{FF2B5EF4-FFF2-40B4-BE49-F238E27FC236}">
                <a16:creationId xmlns:a16="http://schemas.microsoft.com/office/drawing/2014/main" id="{F951B72D-1F28-CD78-FCB7-719BC8BD9861}"/>
              </a:ext>
            </a:extLst>
          </p:cNvPr>
          <p:cNvSpPr txBox="1"/>
          <p:nvPr/>
        </p:nvSpPr>
        <p:spPr>
          <a:xfrm>
            <a:off x="6059298" y="4135677"/>
            <a:ext cx="3045833" cy="553998"/>
          </a:xfrm>
          <a:prstGeom prst="rect">
            <a:avLst/>
          </a:prstGeom>
          <a:noFill/>
        </p:spPr>
        <p:txBody>
          <a:bodyPr wrap="square" rtlCol="0">
            <a:spAutoFit/>
          </a:bodyPr>
          <a:lstStyle/>
          <a:p>
            <a:pPr marL="144000" indent="-144000">
              <a:buFont typeface="Arial" panose="020B0604020202020204" pitchFamily="34" charset="0"/>
              <a:buChar char="•"/>
            </a:pP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Surprising</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and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unlikely</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information</a:t>
            </a:r>
          </a:p>
        </p:txBody>
      </p:sp>
      <p:sp>
        <p:nvSpPr>
          <p:cNvPr id="49" name="ZoneTexte 48">
            <a:extLst>
              <a:ext uri="{FF2B5EF4-FFF2-40B4-BE49-F238E27FC236}">
                <a16:creationId xmlns:a16="http://schemas.microsoft.com/office/drawing/2014/main" id="{78EA09D9-80C1-AFBF-8B4B-8E3C525A2B4B}"/>
              </a:ext>
            </a:extLst>
          </p:cNvPr>
          <p:cNvSpPr txBox="1"/>
          <p:nvPr/>
        </p:nvSpPr>
        <p:spPr>
          <a:xfrm>
            <a:off x="6059298" y="4588797"/>
            <a:ext cx="2916382" cy="784830"/>
          </a:xfrm>
          <a:prstGeom prst="rect">
            <a:avLst/>
          </a:prstGeom>
          <a:noFill/>
        </p:spPr>
        <p:txBody>
          <a:bodyPr wrap="square" rtlCol="0">
            <a:spAutoFit/>
          </a:bodyPr>
          <a:lstStyle/>
          <a:p>
            <a:pPr marL="144000" indent="-144000">
              <a:buFont typeface="Arial" panose="020B0604020202020204" pitchFamily="34" charset="0"/>
              <a:buChar char="•"/>
            </a:pP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Portrays the candidate in a negative light and could provoke strong reactions</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0" name="ZoneTexte 49">
            <a:extLst>
              <a:ext uri="{FF2B5EF4-FFF2-40B4-BE49-F238E27FC236}">
                <a16:creationId xmlns:a16="http://schemas.microsoft.com/office/drawing/2014/main" id="{C1D6A544-DF1C-51B1-8962-2B049D44F51F}"/>
              </a:ext>
            </a:extLst>
          </p:cNvPr>
          <p:cNvSpPr txBox="1"/>
          <p:nvPr/>
        </p:nvSpPr>
        <p:spPr>
          <a:xfrm>
            <a:off x="6057974" y="5258955"/>
            <a:ext cx="3045833" cy="323165"/>
          </a:xfrm>
          <a:prstGeom prst="rect">
            <a:avLst/>
          </a:prstGeom>
          <a:noFill/>
        </p:spPr>
        <p:txBody>
          <a:bodyPr wrap="square" rtlCol="0">
            <a:spAutoFit/>
          </a:bodyPr>
          <a:lstStyle/>
          <a:p>
            <a:pPr marL="144000" indent="-144000">
              <a:buFont typeface="Arial" panose="020B0604020202020204" pitchFamily="34" charset="0"/>
              <a:buChar char="•"/>
            </a:pP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Could</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be</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 joke</a:t>
            </a:r>
          </a:p>
        </p:txBody>
      </p:sp>
      <p:sp>
        <p:nvSpPr>
          <p:cNvPr id="56" name="ZoneTexte 55">
            <a:extLst>
              <a:ext uri="{FF2B5EF4-FFF2-40B4-BE49-F238E27FC236}">
                <a16:creationId xmlns:a16="http://schemas.microsoft.com/office/drawing/2014/main" id="{10E44634-7751-7B97-4939-4577BFE6CBC9}"/>
              </a:ext>
            </a:extLst>
          </p:cNvPr>
          <p:cNvSpPr txBox="1"/>
          <p:nvPr/>
        </p:nvSpPr>
        <p:spPr>
          <a:xfrm>
            <a:off x="8764267" y="2724376"/>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57" name="Rectangle : coins arrondis 56">
            <a:extLst>
              <a:ext uri="{FF2B5EF4-FFF2-40B4-BE49-F238E27FC236}">
                <a16:creationId xmlns:a16="http://schemas.microsoft.com/office/drawing/2014/main" id="{06A9739E-15A2-A631-DA7F-BAE9823DFEA2}"/>
              </a:ext>
            </a:extLst>
          </p:cNvPr>
          <p:cNvSpPr/>
          <p:nvPr/>
        </p:nvSpPr>
        <p:spPr>
          <a:xfrm>
            <a:off x="8788784" y="2793381"/>
            <a:ext cx="2488915" cy="367948"/>
          </a:xfrm>
          <a:prstGeom prst="roundRect">
            <a:avLst/>
          </a:prstGeom>
          <a:noFill/>
          <a:ln>
            <a:solidFill>
              <a:srgbClr val="ED1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1500">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8" name="ZoneTexte 57">
            <a:extLst>
              <a:ext uri="{FF2B5EF4-FFF2-40B4-BE49-F238E27FC236}">
                <a16:creationId xmlns:a16="http://schemas.microsoft.com/office/drawing/2014/main" id="{D15556A8-AF86-BF15-BD40-6CC6D5166DB0}"/>
              </a:ext>
            </a:extLst>
          </p:cNvPr>
          <p:cNvSpPr txBox="1"/>
          <p:nvPr/>
        </p:nvSpPr>
        <p:spPr>
          <a:xfrm>
            <a:off x="6057974" y="5596761"/>
            <a:ext cx="3045833" cy="323165"/>
          </a:xfrm>
          <a:prstGeom prst="rect">
            <a:avLst/>
          </a:prstGeom>
          <a:noFill/>
        </p:spPr>
        <p:txBody>
          <a:bodyPr wrap="square" rtlCol="0">
            <a:spAutoFit/>
          </a:bodyPr>
          <a:lstStyle/>
          <a:p>
            <a:pPr marL="144000" indent="-144000">
              <a:buFont typeface="Arial" panose="020B0604020202020204" pitchFamily="34" charset="0"/>
              <a:buChar char="•"/>
            </a:pP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Could</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be</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disinformation</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Ellipse 6">
            <a:extLst>
              <a:ext uri="{FF2B5EF4-FFF2-40B4-BE49-F238E27FC236}">
                <a16:creationId xmlns:a16="http://schemas.microsoft.com/office/drawing/2014/main" id="{B217A1F2-54C5-CA86-5001-50791DFAB975}"/>
              </a:ext>
            </a:extLst>
          </p:cNvPr>
          <p:cNvSpPr/>
          <p:nvPr/>
        </p:nvSpPr>
        <p:spPr>
          <a:xfrm>
            <a:off x="10898512" y="224805"/>
            <a:ext cx="671795" cy="671795"/>
          </a:xfrm>
          <a:prstGeom prst="ellipse">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1</a:t>
            </a:r>
          </a:p>
        </p:txBody>
      </p:sp>
    </p:spTree>
    <p:extLst>
      <p:ext uri="{BB962C8B-B14F-4D97-AF65-F5344CB8AC3E}">
        <p14:creationId xmlns:p14="http://schemas.microsoft.com/office/powerpoint/2010/main" val="386092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P spid="44" grpId="0"/>
      <p:bldP spid="45" grpId="0"/>
      <p:bldP spid="46" grpId="0"/>
      <p:bldP spid="47" grpId="0"/>
      <p:bldP spid="48" grpId="0"/>
      <p:bldP spid="49" grpId="0"/>
      <p:bldP spid="50" grpId="0"/>
      <p:bldP spid="56" grpId="0"/>
      <p:bldP spid="57" grpId="0" animBg="1"/>
      <p:bldP spid="5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184E3D-C046-999A-5E3E-F233BA625028}"/>
              </a:ext>
            </a:extLst>
          </p:cNvPr>
          <p:cNvSpPr txBox="1">
            <a:spLocks/>
          </p:cNvSpPr>
          <p:nvPr>
            <p:custDataLst>
              <p:tags r:id="rId1"/>
            </p:custDataLst>
          </p:nvPr>
        </p:nvSpPr>
        <p:spPr>
          <a:xfrm>
            <a:off x="4521929" y="3149428"/>
            <a:ext cx="3148141" cy="55914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err="1">
                <a:latin typeface="Open Sans" panose="020B0606030504020204" pitchFamily="34" charset="0"/>
                <a:ea typeface="Open Sans" panose="020B0606030504020204" pitchFamily="34" charset="0"/>
                <a:cs typeface="Open Sans" panose="020B0606030504020204" pitchFamily="34" charset="0"/>
              </a:rPr>
              <a:t>It's</a:t>
            </a:r>
            <a:r>
              <a:rPr lang="fr-FR" sz="3200" b="1">
                <a:latin typeface="Open Sans" panose="020B0606030504020204" pitchFamily="34" charset="0"/>
                <a:ea typeface="Open Sans" panose="020B0606030504020204" pitchFamily="34" charset="0"/>
                <a:cs typeface="Open Sans" panose="020B0606030504020204" pitchFamily="34" charset="0"/>
              </a:rPr>
              <a:t> </a:t>
            </a:r>
            <a:r>
              <a:rPr lang="fr-FR" sz="3200" b="1" err="1">
                <a:latin typeface="Open Sans" panose="020B0606030504020204" pitchFamily="34" charset="0"/>
                <a:ea typeface="Open Sans" panose="020B0606030504020204" pitchFamily="34" charset="0"/>
                <a:cs typeface="Open Sans" panose="020B0606030504020204" pitchFamily="34" charset="0"/>
              </a:rPr>
              <a:t>your</a:t>
            </a:r>
            <a:r>
              <a:rPr lang="fr-FR" sz="3200" b="1">
                <a:latin typeface="Open Sans" panose="020B0606030504020204" pitchFamily="34" charset="0"/>
                <a:ea typeface="Open Sans" panose="020B0606030504020204" pitchFamily="34" charset="0"/>
                <a:cs typeface="Open Sans" panose="020B0606030504020204" pitchFamily="34" charset="0"/>
              </a:rPr>
              <a:t> </a:t>
            </a:r>
            <a:r>
              <a:rPr lang="fr-FR" sz="3200" b="1" err="1">
                <a:latin typeface="Open Sans" panose="020B0606030504020204" pitchFamily="34" charset="0"/>
                <a:ea typeface="Open Sans" panose="020B0606030504020204" pitchFamily="34" charset="0"/>
                <a:cs typeface="Open Sans" panose="020B0606030504020204" pitchFamily="34" charset="0"/>
              </a:rPr>
              <a:t>turn</a:t>
            </a:r>
            <a:r>
              <a:rPr lang="fr-FR" sz="3200" b="1">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3206167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8BD13-703C-F494-F054-B69A937D4C4F}"/>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85136FCC-31C7-B8E4-883E-D2CB08424796}"/>
              </a:ext>
            </a:extLst>
          </p:cNvPr>
          <p:cNvSpPr txBox="1"/>
          <p:nvPr>
            <p:custDataLst>
              <p:tags r:id="rId1"/>
            </p:custDataLst>
          </p:nvPr>
        </p:nvSpPr>
        <p:spPr>
          <a:xfrm>
            <a:off x="5163939" y="658367"/>
            <a:ext cx="6780520" cy="5811206"/>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Scenario no. 2</a:t>
            </a:r>
          </a:p>
          <a:p>
            <a:pPr>
              <a:lnSpc>
                <a:spcPct val="114000"/>
              </a:lnSpc>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You follow influencer Y’s channel with interest—she is known for her fun videos </a:t>
            </a:r>
          </a:p>
          <a:p>
            <a:pPr>
              <a:lnSpc>
                <a:spcPct val="114000"/>
              </a:lnSpc>
              <a:spcBef>
                <a:spcPts val="600"/>
              </a:spcBef>
              <a:spcAft>
                <a:spcPts val="12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in which she shares all kinds of finds.</a:t>
            </a:r>
          </a:p>
          <a:p>
            <a:pPr>
              <a:lnSpc>
                <a:spcPct val="114000"/>
              </a:lnSpc>
              <a:spcBef>
                <a:spcPts val="600"/>
              </a:spcBef>
              <a:spcAft>
                <a:spcPts val="12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In today’s video, she shows a camera that can be purchased from her online shop. At the end of the video, the influencer shifts her focus to the elections and shares her point of view. </a:t>
            </a:r>
          </a:p>
          <a:p>
            <a:pPr>
              <a:lnSpc>
                <a:spcPct val="114000"/>
              </a:lnSpc>
              <a:spcBef>
                <a:spcPts val="600"/>
              </a:spcBef>
              <a:spcAft>
                <a:spcPts val="12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You wonder whether this source of information is reliable when it comes to elections.</a:t>
            </a:r>
          </a:p>
        </p:txBody>
      </p:sp>
      <p:sp>
        <p:nvSpPr>
          <p:cNvPr id="6" name="Rectangle 5">
            <a:extLst>
              <a:ext uri="{FF2B5EF4-FFF2-40B4-BE49-F238E27FC236}">
                <a16:creationId xmlns:a16="http://schemas.microsoft.com/office/drawing/2014/main" id="{99EA532D-DAC1-E234-2CC4-732E3B552D50}"/>
              </a:ext>
            </a:extLst>
          </p:cNvPr>
          <p:cNvSpPr/>
          <p:nvPr>
            <p:custDataLst>
              <p:tags r:id="rId2"/>
            </p:custDataLst>
          </p:nvPr>
        </p:nvSpPr>
        <p:spPr>
          <a:xfrm>
            <a:off x="232681" y="805222"/>
            <a:ext cx="4459424" cy="6052778"/>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139F8B06-BD7D-AE38-8F17-08A4CED48797}"/>
              </a:ext>
            </a:extLst>
          </p:cNvPr>
          <p:cNvSpPr/>
          <p:nvPr>
            <p:custDataLst>
              <p:tags r:id="rId3"/>
            </p:custDataLst>
          </p:nvPr>
        </p:nvSpPr>
        <p:spPr>
          <a:xfrm>
            <a:off x="431312" y="1622210"/>
            <a:ext cx="4025321" cy="2891452"/>
          </a:xfrm>
          <a:prstGeom prst="rect">
            <a:avLst/>
          </a:prstGeom>
          <a:solidFill>
            <a:srgbClr val="FFE4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0" name="Groupe 9">
            <a:extLst>
              <a:ext uri="{FF2B5EF4-FFF2-40B4-BE49-F238E27FC236}">
                <a16:creationId xmlns:a16="http://schemas.microsoft.com/office/drawing/2014/main" id="{110F3672-14BB-D295-B686-8ACB1C16B55C}"/>
              </a:ext>
            </a:extLst>
          </p:cNvPr>
          <p:cNvGrpSpPr/>
          <p:nvPr>
            <p:custDataLst>
              <p:tags r:id="rId4"/>
            </p:custDataLst>
          </p:nvPr>
        </p:nvGrpSpPr>
        <p:grpSpPr>
          <a:xfrm>
            <a:off x="570266" y="1147624"/>
            <a:ext cx="497941" cy="374885"/>
            <a:chOff x="1113576" y="1059255"/>
            <a:chExt cx="497941" cy="374885"/>
          </a:xfrm>
        </p:grpSpPr>
        <p:sp>
          <p:nvSpPr>
            <p:cNvPr id="3" name="Rectangle : coins arrondis 2">
              <a:extLst>
                <a:ext uri="{FF2B5EF4-FFF2-40B4-BE49-F238E27FC236}">
                  <a16:creationId xmlns:a16="http://schemas.microsoft.com/office/drawing/2014/main" id="{2C0EF61E-0FF9-0AF3-D1B0-BB649E6F78CE}"/>
                </a:ext>
              </a:extLst>
            </p:cNvPr>
            <p:cNvSpPr/>
            <p:nvPr/>
          </p:nvSpPr>
          <p:spPr>
            <a:xfrm>
              <a:off x="1113576" y="1059255"/>
              <a:ext cx="497941" cy="374885"/>
            </a:xfrm>
            <a:prstGeom prst="roundRect">
              <a:avLst/>
            </a:prstGeom>
            <a:solidFill>
              <a:srgbClr val="00A9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Triangle isocèle 4">
              <a:extLst>
                <a:ext uri="{FF2B5EF4-FFF2-40B4-BE49-F238E27FC236}">
                  <a16:creationId xmlns:a16="http://schemas.microsoft.com/office/drawing/2014/main" id="{BED82B4C-21C4-F335-E35D-ECC413A5D297}"/>
                </a:ext>
              </a:extLst>
            </p:cNvPr>
            <p:cNvSpPr/>
            <p:nvPr/>
          </p:nvSpPr>
          <p:spPr>
            <a:xfrm rot="5400000">
              <a:off x="1258481" y="1153005"/>
              <a:ext cx="208130" cy="18738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8" name="ZoneTexte 27">
            <a:extLst>
              <a:ext uri="{FF2B5EF4-FFF2-40B4-BE49-F238E27FC236}">
                <a16:creationId xmlns:a16="http://schemas.microsoft.com/office/drawing/2014/main" id="{39ABFB5A-0781-EC0C-9D28-29FCDD132048}"/>
              </a:ext>
            </a:extLst>
          </p:cNvPr>
          <p:cNvSpPr txBox="1"/>
          <p:nvPr>
            <p:custDataLst>
              <p:tags r:id="rId5"/>
            </p:custDataLst>
          </p:nvPr>
        </p:nvSpPr>
        <p:spPr>
          <a:xfrm>
            <a:off x="210003" y="4573883"/>
            <a:ext cx="4459424" cy="369332"/>
          </a:xfrm>
          <a:prstGeom prst="rect">
            <a:avLst/>
          </a:prstGeom>
          <a:noFill/>
        </p:spPr>
        <p:txBody>
          <a:bodyPr wrap="square" rtlCol="0">
            <a:spAutoFit/>
          </a:bodyPr>
          <a:lstStyle/>
          <a:p>
            <a:r>
              <a:rPr lang="fr-CA">
                <a:solidFill>
                  <a:schemeClr val="bg1"/>
                </a:solidFill>
              </a:rPr>
              <a:t>   </a:t>
            </a:r>
            <a:r>
              <a:rPr lang="en-US">
                <a:solidFill>
                  <a:schemeClr val="bg1"/>
                </a:solidFill>
              </a:rPr>
              <a:t>Check out my latest find!</a:t>
            </a:r>
            <a:r>
              <a:rPr lang="fr-CA">
                <a:solidFill>
                  <a:schemeClr val="bg1"/>
                </a:solidFill>
              </a:rPr>
              <a:t>!</a:t>
            </a:r>
            <a:endParaRPr lang="fr-CA" sz="1600">
              <a:solidFill>
                <a:schemeClr val="bg1"/>
              </a:solidFill>
            </a:endParaRPr>
          </a:p>
        </p:txBody>
      </p:sp>
      <p:sp>
        <p:nvSpPr>
          <p:cNvPr id="30" name="ZoneTexte 29">
            <a:extLst>
              <a:ext uri="{FF2B5EF4-FFF2-40B4-BE49-F238E27FC236}">
                <a16:creationId xmlns:a16="http://schemas.microsoft.com/office/drawing/2014/main" id="{A9CF01EF-98F6-936F-3E51-F370835BD77D}"/>
              </a:ext>
            </a:extLst>
          </p:cNvPr>
          <p:cNvSpPr txBox="1"/>
          <p:nvPr>
            <p:custDataLst>
              <p:tags r:id="rId6"/>
            </p:custDataLst>
          </p:nvPr>
        </p:nvSpPr>
        <p:spPr>
          <a:xfrm>
            <a:off x="210003" y="4852662"/>
            <a:ext cx="4459423" cy="246221"/>
          </a:xfrm>
          <a:prstGeom prst="rect">
            <a:avLst/>
          </a:prstGeom>
          <a:noFill/>
        </p:spPr>
        <p:txBody>
          <a:bodyPr wrap="square" rtlCol="0">
            <a:spAutoFit/>
          </a:bodyPr>
          <a:lstStyle/>
          <a:p>
            <a:r>
              <a:rPr lang="en-US" sz="1000">
                <a:solidFill>
                  <a:schemeClr val="bg1">
                    <a:lumMod val="85000"/>
                  </a:schemeClr>
                </a:solidFill>
              </a:rPr>
              <a:t>23k views 2 hours ago … more</a:t>
            </a:r>
            <a:endParaRPr lang="fr-CA" sz="1000">
              <a:solidFill>
                <a:schemeClr val="bg1"/>
              </a:solidFill>
            </a:endParaRPr>
          </a:p>
        </p:txBody>
      </p:sp>
      <p:sp>
        <p:nvSpPr>
          <p:cNvPr id="44" name="Rectangle 43">
            <a:extLst>
              <a:ext uri="{FF2B5EF4-FFF2-40B4-BE49-F238E27FC236}">
                <a16:creationId xmlns:a16="http://schemas.microsoft.com/office/drawing/2014/main" id="{652BF746-DF07-4746-FA42-13BAA15B7415}"/>
              </a:ext>
            </a:extLst>
          </p:cNvPr>
          <p:cNvSpPr/>
          <p:nvPr>
            <p:custDataLst>
              <p:tags r:id="rId7"/>
            </p:custDataLst>
          </p:nvPr>
        </p:nvSpPr>
        <p:spPr>
          <a:xfrm>
            <a:off x="3875911" y="1682625"/>
            <a:ext cx="481221" cy="64633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fr-CA" sz="3600" b="1" cap="none" spc="0">
                <a:ln w="12700">
                  <a:solidFill>
                    <a:srgbClr val="00A9A4"/>
                  </a:solidFill>
                  <a:prstDash val="solid"/>
                </a:ln>
                <a:solidFill>
                  <a:srgbClr val="A6E2E1"/>
                </a:solidFill>
                <a:effectLst>
                  <a:glow rad="63500">
                    <a:schemeClr val="accent1">
                      <a:satMod val="175000"/>
                      <a:alpha val="40000"/>
                    </a:schemeClr>
                  </a:glow>
                  <a:outerShdw dist="38100" dir="2640000" algn="bl" rotWithShape="0">
                    <a:schemeClr val="tx2">
                      <a:lumMod val="75000"/>
                    </a:schemeClr>
                  </a:outerShdw>
                </a:effectLst>
                <a:latin typeface="Algerian" panose="04020705040A02060702" pitchFamily="82" charset="0"/>
              </a:rPr>
              <a:t>Y</a:t>
            </a:r>
          </a:p>
        </p:txBody>
      </p:sp>
      <p:sp>
        <p:nvSpPr>
          <p:cNvPr id="11" name="Triangle isocèle 10">
            <a:extLst>
              <a:ext uri="{FF2B5EF4-FFF2-40B4-BE49-F238E27FC236}">
                <a16:creationId xmlns:a16="http://schemas.microsoft.com/office/drawing/2014/main" id="{01272219-CA64-3C91-4AC6-82614A8351B5}"/>
              </a:ext>
            </a:extLst>
          </p:cNvPr>
          <p:cNvSpPr/>
          <p:nvPr>
            <p:custDataLst>
              <p:tags r:id="rId8"/>
            </p:custDataLst>
          </p:nvPr>
        </p:nvSpPr>
        <p:spPr>
          <a:xfrm rot="5400000">
            <a:off x="4017900" y="1901580"/>
            <a:ext cx="208130" cy="187384"/>
          </a:xfrm>
          <a:prstGeom prst="triangle">
            <a:avLst/>
          </a:prstGeom>
          <a:solidFill>
            <a:srgbClr val="FFDF79">
              <a:alpha val="70980"/>
            </a:srgb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03" name="Groupe 102">
            <a:extLst>
              <a:ext uri="{FF2B5EF4-FFF2-40B4-BE49-F238E27FC236}">
                <a16:creationId xmlns:a16="http://schemas.microsoft.com/office/drawing/2014/main" id="{70737C6E-E8D5-5214-974F-19D420351803}"/>
              </a:ext>
            </a:extLst>
          </p:cNvPr>
          <p:cNvGrpSpPr/>
          <p:nvPr>
            <p:custDataLst>
              <p:tags r:id="rId9"/>
            </p:custDataLst>
          </p:nvPr>
        </p:nvGrpSpPr>
        <p:grpSpPr>
          <a:xfrm>
            <a:off x="483892" y="5147686"/>
            <a:ext cx="3850116" cy="379426"/>
            <a:chOff x="483892" y="4966711"/>
            <a:chExt cx="3850116" cy="379426"/>
          </a:xfrm>
        </p:grpSpPr>
        <p:sp>
          <p:nvSpPr>
            <p:cNvPr id="35" name="ZoneTexte 34">
              <a:extLst>
                <a:ext uri="{FF2B5EF4-FFF2-40B4-BE49-F238E27FC236}">
                  <a16:creationId xmlns:a16="http://schemas.microsoft.com/office/drawing/2014/main" id="{98D41C35-1797-8A8F-EC1B-CF9BE55A267F}"/>
                </a:ext>
              </a:extLst>
            </p:cNvPr>
            <p:cNvSpPr txBox="1"/>
            <p:nvPr/>
          </p:nvSpPr>
          <p:spPr>
            <a:xfrm>
              <a:off x="788734" y="5002536"/>
              <a:ext cx="470178" cy="307777"/>
            </a:xfrm>
            <a:prstGeom prst="rect">
              <a:avLst/>
            </a:prstGeom>
            <a:noFill/>
          </p:spPr>
          <p:txBody>
            <a:bodyPr wrap="square" rtlCol="0">
              <a:spAutoFit/>
            </a:bodyPr>
            <a:lstStyle/>
            <a:p>
              <a:r>
                <a:rPr lang="fr-CA" sz="1400">
                  <a:solidFill>
                    <a:schemeClr val="bg1"/>
                  </a:solidFill>
                </a:rPr>
                <a:t>@Y</a:t>
              </a:r>
            </a:p>
          </p:txBody>
        </p:sp>
        <p:sp>
          <p:nvSpPr>
            <p:cNvPr id="17" name="Cœur 16">
              <a:extLst>
                <a:ext uri="{FF2B5EF4-FFF2-40B4-BE49-F238E27FC236}">
                  <a16:creationId xmlns:a16="http://schemas.microsoft.com/office/drawing/2014/main" id="{E69227D0-3336-DCB5-D43E-7CC59F7E3E6C}"/>
                </a:ext>
              </a:extLst>
            </p:cNvPr>
            <p:cNvSpPr/>
            <p:nvPr/>
          </p:nvSpPr>
          <p:spPr>
            <a:xfrm>
              <a:off x="1192115" y="5093534"/>
              <a:ext cx="146362" cy="125780"/>
            </a:xfrm>
            <a:prstGeom prst="hear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99EAC482-2596-7F99-6D5F-F188D4137CD0}"/>
                </a:ext>
              </a:extLst>
            </p:cNvPr>
            <p:cNvSpPr txBox="1"/>
            <p:nvPr/>
          </p:nvSpPr>
          <p:spPr>
            <a:xfrm>
              <a:off x="1312042" y="5033314"/>
              <a:ext cx="435672" cy="246221"/>
            </a:xfrm>
            <a:prstGeom prst="rect">
              <a:avLst/>
            </a:prstGeom>
            <a:noFill/>
          </p:spPr>
          <p:txBody>
            <a:bodyPr wrap="square" rtlCol="0">
              <a:spAutoFit/>
            </a:bodyPr>
            <a:lstStyle/>
            <a:p>
              <a:r>
                <a:rPr lang="fr-CA" sz="1000">
                  <a:solidFill>
                    <a:schemeClr val="bg1"/>
                  </a:solidFill>
                </a:rPr>
                <a:t>928</a:t>
              </a:r>
            </a:p>
          </p:txBody>
        </p:sp>
        <p:grpSp>
          <p:nvGrpSpPr>
            <p:cNvPr id="26" name="Groupe 25">
              <a:extLst>
                <a:ext uri="{FF2B5EF4-FFF2-40B4-BE49-F238E27FC236}">
                  <a16:creationId xmlns:a16="http://schemas.microsoft.com/office/drawing/2014/main" id="{559EEB9F-018D-6AEC-F107-3C49E35F88C6}"/>
                </a:ext>
              </a:extLst>
            </p:cNvPr>
            <p:cNvGrpSpPr/>
            <p:nvPr/>
          </p:nvGrpSpPr>
          <p:grpSpPr>
            <a:xfrm>
              <a:off x="3513449" y="5034269"/>
              <a:ext cx="820559" cy="246221"/>
              <a:chOff x="3337718" y="4618137"/>
              <a:chExt cx="820559" cy="246221"/>
            </a:xfrm>
          </p:grpSpPr>
          <p:sp>
            <p:nvSpPr>
              <p:cNvPr id="22" name="Organigramme : Terminateur 21">
                <a:extLst>
                  <a:ext uri="{FF2B5EF4-FFF2-40B4-BE49-F238E27FC236}">
                    <a16:creationId xmlns:a16="http://schemas.microsoft.com/office/drawing/2014/main" id="{9FB3A099-2F77-D4F4-B127-1D3B4ED108F2}"/>
                  </a:ext>
                </a:extLst>
              </p:cNvPr>
              <p:cNvSpPr/>
              <p:nvPr/>
            </p:nvSpPr>
            <p:spPr>
              <a:xfrm>
                <a:off x="3337718" y="4633708"/>
                <a:ext cx="820559" cy="202526"/>
              </a:xfrm>
              <a:prstGeom prst="flowChartTerminato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ZoneTexte 22">
                <a:extLst>
                  <a:ext uri="{FF2B5EF4-FFF2-40B4-BE49-F238E27FC236}">
                    <a16:creationId xmlns:a16="http://schemas.microsoft.com/office/drawing/2014/main" id="{3EB52A52-8227-4342-3E66-C9446926A548}"/>
                  </a:ext>
                </a:extLst>
              </p:cNvPr>
              <p:cNvSpPr txBox="1"/>
              <p:nvPr/>
            </p:nvSpPr>
            <p:spPr>
              <a:xfrm>
                <a:off x="3357944" y="4618137"/>
                <a:ext cx="780106" cy="246221"/>
              </a:xfrm>
              <a:prstGeom prst="rect">
                <a:avLst/>
              </a:prstGeom>
              <a:noFill/>
            </p:spPr>
            <p:txBody>
              <a:bodyPr wrap="square" rtlCol="0">
                <a:spAutoFit/>
              </a:bodyPr>
              <a:lstStyle/>
              <a:p>
                <a:r>
                  <a:rPr lang="fr-CA" sz="1000"/>
                  <a:t>Suscribed</a:t>
                </a:r>
              </a:p>
            </p:txBody>
          </p:sp>
        </p:grpSp>
        <p:grpSp>
          <p:nvGrpSpPr>
            <p:cNvPr id="102" name="Groupe 101">
              <a:extLst>
                <a:ext uri="{FF2B5EF4-FFF2-40B4-BE49-F238E27FC236}">
                  <a16:creationId xmlns:a16="http://schemas.microsoft.com/office/drawing/2014/main" id="{CC04DA51-C9C5-6F4B-434A-47DB797F5863}"/>
                </a:ext>
              </a:extLst>
            </p:cNvPr>
            <p:cNvGrpSpPr/>
            <p:nvPr/>
          </p:nvGrpSpPr>
          <p:grpSpPr>
            <a:xfrm>
              <a:off x="483892" y="4966711"/>
              <a:ext cx="362596" cy="379426"/>
              <a:chOff x="483892" y="4966711"/>
              <a:chExt cx="362596" cy="379426"/>
            </a:xfrm>
          </p:grpSpPr>
          <p:sp>
            <p:nvSpPr>
              <p:cNvPr id="34" name="Ellipse 33">
                <a:extLst>
                  <a:ext uri="{FF2B5EF4-FFF2-40B4-BE49-F238E27FC236}">
                    <a16:creationId xmlns:a16="http://schemas.microsoft.com/office/drawing/2014/main" id="{AF8FB966-2B4B-2848-341E-9EDCB35920D0}"/>
                  </a:ext>
                </a:extLst>
              </p:cNvPr>
              <p:cNvSpPr/>
              <p:nvPr/>
            </p:nvSpPr>
            <p:spPr>
              <a:xfrm>
                <a:off x="483892" y="4966711"/>
                <a:ext cx="362596" cy="362596"/>
              </a:xfrm>
              <a:prstGeom prst="ellipse">
                <a:avLst/>
              </a:prstGeom>
              <a:solidFill>
                <a:srgbClr val="FFDF79"/>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6" name="Rectangle 85">
                <a:extLst>
                  <a:ext uri="{FF2B5EF4-FFF2-40B4-BE49-F238E27FC236}">
                    <a16:creationId xmlns:a16="http://schemas.microsoft.com/office/drawing/2014/main" id="{4CB3B1AE-3207-500E-73DE-C37B7ADAD960}"/>
                  </a:ext>
                </a:extLst>
              </p:cNvPr>
              <p:cNvSpPr/>
              <p:nvPr/>
            </p:nvSpPr>
            <p:spPr>
              <a:xfrm>
                <a:off x="552282" y="4976805"/>
                <a:ext cx="198702" cy="369332"/>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algn="ctr"/>
                <a:r>
                  <a:rPr lang="fr-CA" b="1" cap="none" spc="0">
                    <a:ln w="12700">
                      <a:solidFill>
                        <a:srgbClr val="00A9A4"/>
                      </a:solidFill>
                      <a:prstDash val="solid"/>
                    </a:ln>
                    <a:solidFill>
                      <a:srgbClr val="A6E2E1"/>
                    </a:solidFill>
                    <a:effectLst>
                      <a:glow rad="63500">
                        <a:schemeClr val="accent1">
                          <a:satMod val="175000"/>
                          <a:alpha val="40000"/>
                        </a:schemeClr>
                      </a:glow>
                      <a:outerShdw dist="38100" dir="2640000" algn="bl" rotWithShape="0">
                        <a:schemeClr val="tx2">
                          <a:lumMod val="75000"/>
                        </a:schemeClr>
                      </a:outerShdw>
                    </a:effectLst>
                    <a:latin typeface="Algerian" panose="04020705040A02060702" pitchFamily="82" charset="0"/>
                  </a:rPr>
                  <a:t>Y</a:t>
                </a:r>
              </a:p>
            </p:txBody>
          </p:sp>
        </p:grpSp>
      </p:grpSp>
      <p:grpSp>
        <p:nvGrpSpPr>
          <p:cNvPr id="104" name="Groupe 103">
            <a:extLst>
              <a:ext uri="{FF2B5EF4-FFF2-40B4-BE49-F238E27FC236}">
                <a16:creationId xmlns:a16="http://schemas.microsoft.com/office/drawing/2014/main" id="{AB85593B-B350-30AC-8611-2B629302F0C3}"/>
              </a:ext>
            </a:extLst>
          </p:cNvPr>
          <p:cNvGrpSpPr/>
          <p:nvPr>
            <p:custDataLst>
              <p:tags r:id="rId10"/>
            </p:custDataLst>
          </p:nvPr>
        </p:nvGrpSpPr>
        <p:grpSpPr>
          <a:xfrm>
            <a:off x="472581" y="5672870"/>
            <a:ext cx="4127517" cy="265603"/>
            <a:chOff x="472581" y="5453795"/>
            <a:chExt cx="4127517" cy="265603"/>
          </a:xfrm>
        </p:grpSpPr>
        <p:grpSp>
          <p:nvGrpSpPr>
            <p:cNvPr id="78" name="Groupe 77">
              <a:extLst>
                <a:ext uri="{FF2B5EF4-FFF2-40B4-BE49-F238E27FC236}">
                  <a16:creationId xmlns:a16="http://schemas.microsoft.com/office/drawing/2014/main" id="{0D24CF8C-AC4F-7DEE-E5C8-FF06A764DA8B}"/>
                </a:ext>
              </a:extLst>
            </p:cNvPr>
            <p:cNvGrpSpPr/>
            <p:nvPr/>
          </p:nvGrpSpPr>
          <p:grpSpPr>
            <a:xfrm>
              <a:off x="472581" y="5453795"/>
              <a:ext cx="914353" cy="232967"/>
              <a:chOff x="455420" y="5482629"/>
              <a:chExt cx="914353" cy="232967"/>
            </a:xfrm>
          </p:grpSpPr>
          <p:sp>
            <p:nvSpPr>
              <p:cNvPr id="72" name="Organigramme : Terminateur 71">
                <a:extLst>
                  <a:ext uri="{FF2B5EF4-FFF2-40B4-BE49-F238E27FC236}">
                    <a16:creationId xmlns:a16="http://schemas.microsoft.com/office/drawing/2014/main" id="{E697ED95-D23D-A637-3061-7D98E1D1B7C2}"/>
                  </a:ext>
                </a:extLst>
              </p:cNvPr>
              <p:cNvSpPr/>
              <p:nvPr/>
            </p:nvSpPr>
            <p:spPr>
              <a:xfrm>
                <a:off x="455420" y="5482629"/>
                <a:ext cx="914353" cy="213173"/>
              </a:xfrm>
              <a:prstGeom prst="flowChartTerminator">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6" name="Graphique 15" descr="Signe pouce en haut avec un remplissage uni">
                <a:extLst>
                  <a:ext uri="{FF2B5EF4-FFF2-40B4-BE49-F238E27FC236}">
                    <a16:creationId xmlns:a16="http://schemas.microsoft.com/office/drawing/2014/main" id="{40A79563-8B76-B2BA-E3DF-D36E26EF0EDF}"/>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547365" y="5491981"/>
                <a:ext cx="192068" cy="192068"/>
              </a:xfrm>
              <a:prstGeom prst="rect">
                <a:avLst/>
              </a:prstGeom>
            </p:spPr>
          </p:pic>
          <p:sp>
            <p:nvSpPr>
              <p:cNvPr id="69" name="ZoneTexte 68">
                <a:extLst>
                  <a:ext uri="{FF2B5EF4-FFF2-40B4-BE49-F238E27FC236}">
                    <a16:creationId xmlns:a16="http://schemas.microsoft.com/office/drawing/2014/main" id="{BA023E77-E708-13A7-C792-D552946BDECA}"/>
                  </a:ext>
                </a:extLst>
              </p:cNvPr>
              <p:cNvSpPr txBox="1"/>
              <p:nvPr/>
            </p:nvSpPr>
            <p:spPr>
              <a:xfrm>
                <a:off x="662058" y="5484764"/>
                <a:ext cx="430372" cy="230832"/>
              </a:xfrm>
              <a:prstGeom prst="rect">
                <a:avLst/>
              </a:prstGeom>
              <a:noFill/>
            </p:spPr>
            <p:txBody>
              <a:bodyPr wrap="square" rtlCol="0">
                <a:spAutoFit/>
              </a:bodyPr>
              <a:lstStyle/>
              <a:p>
                <a:r>
                  <a:rPr lang="fr-CA" sz="900">
                    <a:solidFill>
                      <a:schemeClr val="bg1"/>
                    </a:solidFill>
                  </a:rPr>
                  <a:t>13 k</a:t>
                </a:r>
              </a:p>
            </p:txBody>
          </p:sp>
          <p:cxnSp>
            <p:nvCxnSpPr>
              <p:cNvPr id="75" name="Connecteur droit 74">
                <a:extLst>
                  <a:ext uri="{FF2B5EF4-FFF2-40B4-BE49-F238E27FC236}">
                    <a16:creationId xmlns:a16="http://schemas.microsoft.com/office/drawing/2014/main" id="{BFACB792-8298-7B63-AC16-915EB45AABBF}"/>
                  </a:ext>
                </a:extLst>
              </p:cNvPr>
              <p:cNvCxnSpPr>
                <a:cxnSpLocks/>
              </p:cNvCxnSpPr>
              <p:nvPr/>
            </p:nvCxnSpPr>
            <p:spPr>
              <a:xfrm>
                <a:off x="1015677" y="5515283"/>
                <a:ext cx="0" cy="153136"/>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77" name="Graphique 76" descr="Signe pouce en haut avec un remplissage uni">
                <a:extLst>
                  <a:ext uri="{FF2B5EF4-FFF2-40B4-BE49-F238E27FC236}">
                    <a16:creationId xmlns:a16="http://schemas.microsoft.com/office/drawing/2014/main" id="{B4B3C3BF-6B2F-8A9E-AAC7-EB885AFB6812}"/>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flipH="1" flipV="1">
                <a:off x="1049682" y="5493181"/>
                <a:ext cx="192068" cy="192068"/>
              </a:xfrm>
              <a:prstGeom prst="rect">
                <a:avLst/>
              </a:prstGeom>
            </p:spPr>
          </p:pic>
        </p:grpSp>
        <p:grpSp>
          <p:nvGrpSpPr>
            <p:cNvPr id="96" name="Groupe 95">
              <a:extLst>
                <a:ext uri="{FF2B5EF4-FFF2-40B4-BE49-F238E27FC236}">
                  <a16:creationId xmlns:a16="http://schemas.microsoft.com/office/drawing/2014/main" id="{07A47DFA-72CD-2E73-800F-92172CB5F84A}"/>
                </a:ext>
              </a:extLst>
            </p:cNvPr>
            <p:cNvGrpSpPr/>
            <p:nvPr/>
          </p:nvGrpSpPr>
          <p:grpSpPr>
            <a:xfrm>
              <a:off x="1524069" y="5470650"/>
              <a:ext cx="278218" cy="199257"/>
              <a:chOff x="1524069" y="5476067"/>
              <a:chExt cx="278218" cy="199257"/>
            </a:xfrm>
          </p:grpSpPr>
          <p:sp>
            <p:nvSpPr>
              <p:cNvPr id="85" name="Organigramme : Terminateur 84">
                <a:extLst>
                  <a:ext uri="{FF2B5EF4-FFF2-40B4-BE49-F238E27FC236}">
                    <a16:creationId xmlns:a16="http://schemas.microsoft.com/office/drawing/2014/main" id="{80B15AF3-4776-20EE-CB87-1DE84D96B258}"/>
                  </a:ext>
                </a:extLst>
              </p:cNvPr>
              <p:cNvSpPr/>
              <p:nvPr/>
            </p:nvSpPr>
            <p:spPr>
              <a:xfrm>
                <a:off x="1524069" y="5476067"/>
                <a:ext cx="278218" cy="199257"/>
              </a:xfrm>
              <a:prstGeom prst="flowChartTerminator">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5" name="Forme libre : forme 94">
                <a:extLst>
                  <a:ext uri="{FF2B5EF4-FFF2-40B4-BE49-F238E27FC236}">
                    <a16:creationId xmlns:a16="http://schemas.microsoft.com/office/drawing/2014/main" id="{D112F648-6644-347C-889F-A04976FA2C54}"/>
                  </a:ext>
                </a:extLst>
              </p:cNvPr>
              <p:cNvSpPr/>
              <p:nvPr/>
            </p:nvSpPr>
            <p:spPr>
              <a:xfrm>
                <a:off x="1580848" y="5513913"/>
                <a:ext cx="164661" cy="123564"/>
              </a:xfrm>
              <a:custGeom>
                <a:avLst/>
                <a:gdLst>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89367" h="1793019">
                    <a:moveTo>
                      <a:pt x="1463040" y="365760"/>
                    </a:moveTo>
                    <a:lnTo>
                      <a:pt x="1455089" y="0"/>
                    </a:lnTo>
                    <a:lnTo>
                      <a:pt x="2389367" y="719593"/>
                    </a:lnTo>
                    <a:lnTo>
                      <a:pt x="1482918" y="1435210"/>
                    </a:lnTo>
                    <a:lnTo>
                      <a:pt x="1467016" y="1029694"/>
                    </a:lnTo>
                    <a:cubicBezTo>
                      <a:pt x="842840" y="1053549"/>
                      <a:pt x="329979" y="1431234"/>
                      <a:pt x="0" y="1793019"/>
                    </a:cubicBezTo>
                    <a:cubicBezTo>
                      <a:pt x="157700" y="1110532"/>
                      <a:pt x="549966" y="420094"/>
                      <a:pt x="1463040" y="365760"/>
                    </a:cubicBezTo>
                    <a:close/>
                  </a:path>
                </a:pathLst>
              </a:cu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01" name="Groupe 100">
              <a:extLst>
                <a:ext uri="{FF2B5EF4-FFF2-40B4-BE49-F238E27FC236}">
                  <a16:creationId xmlns:a16="http://schemas.microsoft.com/office/drawing/2014/main" id="{E0B6C510-E27E-118E-19D2-B77E8EA7941A}"/>
                </a:ext>
              </a:extLst>
            </p:cNvPr>
            <p:cNvGrpSpPr/>
            <p:nvPr/>
          </p:nvGrpSpPr>
          <p:grpSpPr>
            <a:xfrm>
              <a:off x="3553901" y="5472004"/>
              <a:ext cx="1046197" cy="247394"/>
              <a:chOff x="3553901" y="5469768"/>
              <a:chExt cx="1046197" cy="247394"/>
            </a:xfrm>
          </p:grpSpPr>
          <p:sp>
            <p:nvSpPr>
              <p:cNvPr id="100" name="Organigramme : Terminateur 99">
                <a:extLst>
                  <a:ext uri="{FF2B5EF4-FFF2-40B4-BE49-F238E27FC236}">
                    <a16:creationId xmlns:a16="http://schemas.microsoft.com/office/drawing/2014/main" id="{2FC8AF3C-A23D-2E05-FA26-0A2E947A1662}"/>
                  </a:ext>
                </a:extLst>
              </p:cNvPr>
              <p:cNvSpPr/>
              <p:nvPr/>
            </p:nvSpPr>
            <p:spPr>
              <a:xfrm>
                <a:off x="3553901" y="5470941"/>
                <a:ext cx="810793" cy="246221"/>
              </a:xfrm>
              <a:prstGeom prst="flowChartTerminator">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7" name="ZoneTexte 96">
                <a:extLst>
                  <a:ext uri="{FF2B5EF4-FFF2-40B4-BE49-F238E27FC236}">
                    <a16:creationId xmlns:a16="http://schemas.microsoft.com/office/drawing/2014/main" id="{5AEB06C4-2BDA-9B10-D0F3-CC2A5CA4A479}"/>
                  </a:ext>
                </a:extLst>
              </p:cNvPr>
              <p:cNvSpPr txBox="1"/>
              <p:nvPr/>
            </p:nvSpPr>
            <p:spPr>
              <a:xfrm>
                <a:off x="3779539" y="5469768"/>
                <a:ext cx="820559" cy="246221"/>
              </a:xfrm>
              <a:prstGeom prst="rect">
                <a:avLst/>
              </a:prstGeom>
              <a:noFill/>
            </p:spPr>
            <p:txBody>
              <a:bodyPr wrap="square" rtlCol="0">
                <a:spAutoFit/>
              </a:bodyPr>
              <a:lstStyle/>
              <a:p>
                <a:r>
                  <a:rPr lang="fr-CA" sz="1000">
                    <a:solidFill>
                      <a:schemeClr val="bg1"/>
                    </a:solidFill>
                  </a:rPr>
                  <a:t>Save</a:t>
                </a:r>
              </a:p>
            </p:txBody>
          </p:sp>
          <p:sp>
            <p:nvSpPr>
              <p:cNvPr id="98" name="Flèche : chevron 97">
                <a:extLst>
                  <a:ext uri="{FF2B5EF4-FFF2-40B4-BE49-F238E27FC236}">
                    <a16:creationId xmlns:a16="http://schemas.microsoft.com/office/drawing/2014/main" id="{FE78E061-DAB2-FFEE-F743-C30C2F1EEBF4}"/>
                  </a:ext>
                </a:extLst>
              </p:cNvPr>
              <p:cNvSpPr/>
              <p:nvPr/>
            </p:nvSpPr>
            <p:spPr>
              <a:xfrm rot="16200000">
                <a:off x="3690285" y="5543696"/>
                <a:ext cx="129126" cy="92303"/>
              </a:xfrm>
              <a:custGeom>
                <a:avLst/>
                <a:gdLst>
                  <a:gd name="csX0" fmla="*/ 0 w 218661"/>
                  <a:gd name="csY0" fmla="*/ 0 h 126655"/>
                  <a:gd name="csX1" fmla="*/ 155334 w 218661"/>
                  <a:gd name="csY1" fmla="*/ 0 h 126655"/>
                  <a:gd name="csX2" fmla="*/ 218661 w 218661"/>
                  <a:gd name="csY2" fmla="*/ 63328 h 126655"/>
                  <a:gd name="csX3" fmla="*/ 155334 w 218661"/>
                  <a:gd name="csY3" fmla="*/ 126655 h 126655"/>
                  <a:gd name="csX4" fmla="*/ 0 w 218661"/>
                  <a:gd name="csY4" fmla="*/ 126655 h 126655"/>
                  <a:gd name="csX5" fmla="*/ 63328 w 218661"/>
                  <a:gd name="csY5" fmla="*/ 63328 h 126655"/>
                  <a:gd name="csX6" fmla="*/ 0 w 218661"/>
                  <a:gd name="csY6" fmla="*/ 0 h 126655"/>
                  <a:gd name="csX0" fmla="*/ 0 w 155334"/>
                  <a:gd name="csY0" fmla="*/ 0 h 126655"/>
                  <a:gd name="csX1" fmla="*/ 155334 w 155334"/>
                  <a:gd name="csY1" fmla="*/ 0 h 126655"/>
                  <a:gd name="csX2" fmla="*/ 155334 w 155334"/>
                  <a:gd name="csY2" fmla="*/ 126655 h 126655"/>
                  <a:gd name="csX3" fmla="*/ 0 w 155334"/>
                  <a:gd name="csY3" fmla="*/ 126655 h 126655"/>
                  <a:gd name="csX4" fmla="*/ 63328 w 155334"/>
                  <a:gd name="csY4" fmla="*/ 63328 h 126655"/>
                  <a:gd name="csX5" fmla="*/ 0 w 155334"/>
                  <a:gd name="csY5" fmla="*/ 0 h 126655"/>
                </a:gdLst>
                <a:ahLst/>
                <a:cxnLst>
                  <a:cxn ang="0">
                    <a:pos x="csX0" y="csY0"/>
                  </a:cxn>
                  <a:cxn ang="0">
                    <a:pos x="csX1" y="csY1"/>
                  </a:cxn>
                  <a:cxn ang="0">
                    <a:pos x="csX2" y="csY2"/>
                  </a:cxn>
                  <a:cxn ang="0">
                    <a:pos x="csX3" y="csY3"/>
                  </a:cxn>
                  <a:cxn ang="0">
                    <a:pos x="csX4" y="csY4"/>
                  </a:cxn>
                  <a:cxn ang="0">
                    <a:pos x="csX5" y="csY5"/>
                  </a:cxn>
                </a:cxnLst>
                <a:rect l="l" t="t" r="r" b="b"/>
                <a:pathLst>
                  <a:path w="155334" h="126655">
                    <a:moveTo>
                      <a:pt x="0" y="0"/>
                    </a:moveTo>
                    <a:lnTo>
                      <a:pt x="155334" y="0"/>
                    </a:lnTo>
                    <a:lnTo>
                      <a:pt x="155334" y="126655"/>
                    </a:lnTo>
                    <a:lnTo>
                      <a:pt x="0" y="126655"/>
                    </a:lnTo>
                    <a:lnTo>
                      <a:pt x="63328" y="63328"/>
                    </a:lnTo>
                    <a:lnTo>
                      <a:pt x="0" y="0"/>
                    </a:lnTo>
                    <a:close/>
                  </a:path>
                </a:pathLst>
              </a:cu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grpSp>
      </p:grpSp>
      <p:pic>
        <p:nvPicPr>
          <p:cNvPr id="109" name="Graphique 108" descr="Femme haussant les épaules avec un remplissage uni">
            <a:extLst>
              <a:ext uri="{FF2B5EF4-FFF2-40B4-BE49-F238E27FC236}">
                <a16:creationId xmlns:a16="http://schemas.microsoft.com/office/drawing/2014/main" id="{33CD6168-4126-1F27-6447-B0DEC6C27FA3}"/>
              </a:ext>
            </a:extLst>
          </p:cNvPr>
          <p:cNvPicPr>
            <a:picLocks noChangeAspect="1"/>
          </p:cNvPicPr>
          <p:nvPr>
            <p:custDataLst>
              <p:tags r:id="rId11"/>
            </p:custDataLst>
          </p:nvPr>
        </p:nvPicPr>
        <p:blipFill>
          <a:blip>
            <a:extLst>
              <a:ext uri="{96DAC541-7B7A-43D3-8B79-37D633B846F1}">
                <asvg:svgBlip xmlns:asvg="http://schemas.microsoft.com/office/drawing/2016/SVG/main" r:embed="rId29"/>
              </a:ext>
            </a:extLst>
          </a:blip>
          <a:srcRect l="712" t="141" r="-712" b="53671"/>
          <a:stretch>
            <a:fillRect/>
          </a:stretch>
        </p:blipFill>
        <p:spPr>
          <a:xfrm>
            <a:off x="2075209" y="3476144"/>
            <a:ext cx="2210465" cy="1020986"/>
          </a:xfrm>
          <a:prstGeom prst="rect">
            <a:avLst/>
          </a:prstGeom>
        </p:spPr>
      </p:pic>
      <p:cxnSp>
        <p:nvCxnSpPr>
          <p:cNvPr id="48" name="Connecteur droit 47">
            <a:extLst>
              <a:ext uri="{FF2B5EF4-FFF2-40B4-BE49-F238E27FC236}">
                <a16:creationId xmlns:a16="http://schemas.microsoft.com/office/drawing/2014/main" id="{B7F29AEB-1993-8255-5A57-22F6259F5D6F}"/>
              </a:ext>
            </a:extLst>
          </p:cNvPr>
          <p:cNvCxnSpPr/>
          <p:nvPr>
            <p:custDataLst>
              <p:tags r:id="rId12"/>
            </p:custDataLst>
          </p:nvPr>
        </p:nvCxnSpPr>
        <p:spPr>
          <a:xfrm>
            <a:off x="567655" y="4412354"/>
            <a:ext cx="3789477" cy="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58" name="Connecteur droit 57">
            <a:extLst>
              <a:ext uri="{FF2B5EF4-FFF2-40B4-BE49-F238E27FC236}">
                <a16:creationId xmlns:a16="http://schemas.microsoft.com/office/drawing/2014/main" id="{7AB80967-59FB-2764-76EA-F35BB48C83B3}"/>
              </a:ext>
            </a:extLst>
          </p:cNvPr>
          <p:cNvCxnSpPr>
            <a:cxnSpLocks/>
          </p:cNvCxnSpPr>
          <p:nvPr>
            <p:custDataLst>
              <p:tags r:id="rId13"/>
            </p:custDataLst>
          </p:nvPr>
        </p:nvCxnSpPr>
        <p:spPr>
          <a:xfrm>
            <a:off x="562044" y="4412354"/>
            <a:ext cx="155427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8" name="Ellipse 67">
            <a:extLst>
              <a:ext uri="{FF2B5EF4-FFF2-40B4-BE49-F238E27FC236}">
                <a16:creationId xmlns:a16="http://schemas.microsoft.com/office/drawing/2014/main" id="{C50E6CD0-9C9B-C6C8-BB68-9141B4FA6050}"/>
              </a:ext>
            </a:extLst>
          </p:cNvPr>
          <p:cNvSpPr/>
          <p:nvPr>
            <p:custDataLst>
              <p:tags r:id="rId14"/>
            </p:custDataLst>
          </p:nvPr>
        </p:nvSpPr>
        <p:spPr>
          <a:xfrm>
            <a:off x="2103523" y="4374834"/>
            <a:ext cx="87019" cy="870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3" name="Graphique 112" descr="Appareil photo contour">
            <a:extLst>
              <a:ext uri="{FF2B5EF4-FFF2-40B4-BE49-F238E27FC236}">
                <a16:creationId xmlns:a16="http://schemas.microsoft.com/office/drawing/2014/main" id="{5655D0E0-88DA-98E6-B9A5-2EB0E179FE9C}"/>
              </a:ext>
            </a:extLst>
          </p:cNvPr>
          <p:cNvPicPr>
            <a:picLocks noChangeAspect="1"/>
          </p:cNvPicPr>
          <p:nvPr>
            <p:custDataLst>
              <p:tags r:id="rId15"/>
            </p:custDataLst>
          </p:nvPr>
        </p:nvPicPr>
        <p:blipFill>
          <a:blip>
            <a:extLst>
              <a:ext uri="{96DAC541-7B7A-43D3-8B79-37D633B846F1}">
                <asvg:svgBlip xmlns:asvg="http://schemas.microsoft.com/office/drawing/2016/SVG/main" r:embed="rId30"/>
              </a:ext>
            </a:extLst>
          </a:blip>
          <a:stretch>
            <a:fillRect/>
          </a:stretch>
        </p:blipFill>
        <p:spPr>
          <a:xfrm>
            <a:off x="3553902" y="3893820"/>
            <a:ext cx="461222" cy="461222"/>
          </a:xfrm>
          <a:prstGeom prst="rect">
            <a:avLst/>
          </a:prstGeom>
        </p:spPr>
      </p:pic>
      <p:pic>
        <p:nvPicPr>
          <p:cNvPr id="119" name="Graphique 118" descr="Photos Polaroid contour">
            <a:extLst>
              <a:ext uri="{FF2B5EF4-FFF2-40B4-BE49-F238E27FC236}">
                <a16:creationId xmlns:a16="http://schemas.microsoft.com/office/drawing/2014/main" id="{85BF4D47-B1E7-7755-0B57-39F4B7F4BA66}"/>
              </a:ext>
            </a:extLst>
          </p:cNvPr>
          <p:cNvPicPr>
            <a:picLocks noChangeAspect="1"/>
          </p:cNvPicPr>
          <p:nvPr>
            <p:custDataLst>
              <p:tags r:id="rId16"/>
            </p:custDataLst>
          </p:nvPr>
        </p:nvPicPr>
        <p:blipFill>
          <a:blip>
            <a:extLst>
              <a:ext uri="{96DAC541-7B7A-43D3-8B79-37D633B846F1}">
                <asvg:svgBlip xmlns:asvg="http://schemas.microsoft.com/office/drawing/2016/SVG/main" r:embed="rId31"/>
              </a:ext>
            </a:extLst>
          </a:blip>
          <a:stretch>
            <a:fillRect/>
          </a:stretch>
        </p:blipFill>
        <p:spPr>
          <a:xfrm>
            <a:off x="3904865" y="4033054"/>
            <a:ext cx="499483" cy="499483"/>
          </a:xfrm>
          <a:prstGeom prst="rect">
            <a:avLst/>
          </a:prstGeom>
        </p:spPr>
      </p:pic>
      <p:sp>
        <p:nvSpPr>
          <p:cNvPr id="120" name="Bulle narrative : rectangle à coins arrondis 119">
            <a:extLst>
              <a:ext uri="{FF2B5EF4-FFF2-40B4-BE49-F238E27FC236}">
                <a16:creationId xmlns:a16="http://schemas.microsoft.com/office/drawing/2014/main" id="{E8DBC4C6-3A3E-69E5-21B9-0DFF2D58A897}"/>
              </a:ext>
            </a:extLst>
          </p:cNvPr>
          <p:cNvSpPr/>
          <p:nvPr>
            <p:custDataLst>
              <p:tags r:id="rId17"/>
            </p:custDataLst>
          </p:nvPr>
        </p:nvSpPr>
        <p:spPr>
          <a:xfrm>
            <a:off x="491044" y="1685842"/>
            <a:ext cx="3250544" cy="1614862"/>
          </a:xfrm>
          <a:prstGeom prst="wedgeRoundRectCallout">
            <a:avLst>
              <a:gd name="adj1" fmla="val 28871"/>
              <a:gd name="adj2" fmla="val 64706"/>
              <a:gd name="adj3" fmla="val 16667"/>
            </a:avLst>
          </a:prstGeom>
          <a:solidFill>
            <a:schemeClr val="bg1"/>
          </a:solidFill>
          <a:ln w="28575">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1" name="ZoneTexte 120">
            <a:extLst>
              <a:ext uri="{FF2B5EF4-FFF2-40B4-BE49-F238E27FC236}">
                <a16:creationId xmlns:a16="http://schemas.microsoft.com/office/drawing/2014/main" id="{64BDB23D-9794-1446-DCFC-4BEABD09A9E0}"/>
              </a:ext>
            </a:extLst>
          </p:cNvPr>
          <p:cNvSpPr txBox="1"/>
          <p:nvPr>
            <p:custDataLst>
              <p:tags r:id="rId18"/>
            </p:custDataLst>
          </p:nvPr>
        </p:nvSpPr>
        <p:spPr>
          <a:xfrm>
            <a:off x="264787" y="1706939"/>
            <a:ext cx="3736462" cy="1569660"/>
          </a:xfrm>
          <a:prstGeom prst="rect">
            <a:avLst/>
          </a:prstGeom>
          <a:noFill/>
        </p:spPr>
        <p:txBody>
          <a:bodyPr wrap="square" rtlCol="0">
            <a:spAutoFit/>
          </a:bodyPr>
          <a:lstStyle/>
          <a:p>
            <a:pPr algn="ctr"/>
            <a:r>
              <a:rPr lang="en-US" sz="2400">
                <a:latin typeface="Open Sans" panose="020B0606030504020204" pitchFamily="34" charset="0"/>
                <a:ea typeface="Open Sans" panose="020B0606030504020204" pitchFamily="34" charset="0"/>
                <a:cs typeface="Open Sans" panose="020B0606030504020204" pitchFamily="34" charset="0"/>
              </a:rPr>
              <a:t>None of the topics covered in the election campaign interest </a:t>
            </a:r>
          </a:p>
          <a:p>
            <a:pPr algn="ctr"/>
            <a:r>
              <a:rPr lang="en-US" sz="2400">
                <a:latin typeface="Open Sans" panose="020B0606030504020204" pitchFamily="34" charset="0"/>
                <a:ea typeface="Open Sans" panose="020B0606030504020204" pitchFamily="34" charset="0"/>
                <a:cs typeface="Open Sans" panose="020B0606030504020204" pitchFamily="34" charset="0"/>
              </a:rPr>
              <a:t>young people</a:t>
            </a:r>
            <a:endParaRPr lang="fr-CA" sz="2400"/>
          </a:p>
        </p:txBody>
      </p:sp>
      <p:sp>
        <p:nvSpPr>
          <p:cNvPr id="125" name="Rectangle 124">
            <a:extLst>
              <a:ext uri="{FF2B5EF4-FFF2-40B4-BE49-F238E27FC236}">
                <a16:creationId xmlns:a16="http://schemas.microsoft.com/office/drawing/2014/main" id="{00BF9235-046D-A901-D7C0-ABDE370E948B}"/>
              </a:ext>
            </a:extLst>
          </p:cNvPr>
          <p:cNvSpPr/>
          <p:nvPr>
            <p:custDataLst>
              <p:tags r:id="rId19"/>
            </p:custDataLst>
          </p:nvPr>
        </p:nvSpPr>
        <p:spPr>
          <a:xfrm>
            <a:off x="446819" y="3662761"/>
            <a:ext cx="2449531" cy="6225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4" name="ZoneTexte 123">
            <a:extLst>
              <a:ext uri="{FF2B5EF4-FFF2-40B4-BE49-F238E27FC236}">
                <a16:creationId xmlns:a16="http://schemas.microsoft.com/office/drawing/2014/main" id="{D830A183-3BC4-992B-1CF4-CADD39C59E77}"/>
              </a:ext>
            </a:extLst>
          </p:cNvPr>
          <p:cNvSpPr txBox="1"/>
          <p:nvPr>
            <p:custDataLst>
              <p:tags r:id="rId20"/>
            </p:custDataLst>
          </p:nvPr>
        </p:nvSpPr>
        <p:spPr>
          <a:xfrm>
            <a:off x="413584" y="3681024"/>
            <a:ext cx="2501816" cy="584775"/>
          </a:xfrm>
          <a:prstGeom prst="rect">
            <a:avLst/>
          </a:prstGeom>
          <a:noFill/>
        </p:spPr>
        <p:txBody>
          <a:bodyPr wrap="square"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It’s obvious—politics </a:t>
            </a:r>
          </a:p>
          <a:p>
            <a:pPr algn="ctr"/>
            <a:r>
              <a:rPr lang="en-US" sz="1600" b="1">
                <a:latin typeface="Open Sans" panose="020B0606030504020204" pitchFamily="34" charset="0"/>
                <a:ea typeface="Open Sans" panose="020B0606030504020204" pitchFamily="34" charset="0"/>
                <a:cs typeface="Open Sans" panose="020B0606030504020204" pitchFamily="34" charset="0"/>
              </a:rPr>
              <a:t>is for old people!</a:t>
            </a:r>
            <a:endParaRPr lang="fr-CA" sz="1600" b="1"/>
          </a:p>
        </p:txBody>
      </p:sp>
      <p:sp>
        <p:nvSpPr>
          <p:cNvPr id="134" name="Rectangle : coins arrondis 133">
            <a:extLst>
              <a:ext uri="{FF2B5EF4-FFF2-40B4-BE49-F238E27FC236}">
                <a16:creationId xmlns:a16="http://schemas.microsoft.com/office/drawing/2014/main" id="{96BDAF36-5CD5-0C07-5CA7-0063FCA35283}"/>
              </a:ext>
            </a:extLst>
          </p:cNvPr>
          <p:cNvSpPr/>
          <p:nvPr>
            <p:custDataLst>
              <p:tags r:id="rId21"/>
            </p:custDataLst>
          </p:nvPr>
        </p:nvSpPr>
        <p:spPr>
          <a:xfrm>
            <a:off x="392654" y="6183826"/>
            <a:ext cx="4132783" cy="654742"/>
          </a:xfrm>
          <a:custGeom>
            <a:avLst/>
            <a:gdLst>
              <a:gd name="csX0" fmla="*/ 0 w 4018867"/>
              <a:gd name="csY0" fmla="*/ 152099 h 912576"/>
              <a:gd name="csX1" fmla="*/ 152099 w 4018867"/>
              <a:gd name="csY1" fmla="*/ 0 h 912576"/>
              <a:gd name="csX2" fmla="*/ 3866768 w 4018867"/>
              <a:gd name="csY2" fmla="*/ 0 h 912576"/>
              <a:gd name="csX3" fmla="*/ 4018867 w 4018867"/>
              <a:gd name="csY3" fmla="*/ 152099 h 912576"/>
              <a:gd name="csX4" fmla="*/ 4018867 w 4018867"/>
              <a:gd name="csY4" fmla="*/ 760477 h 912576"/>
              <a:gd name="csX5" fmla="*/ 3866768 w 4018867"/>
              <a:gd name="csY5" fmla="*/ 912576 h 912576"/>
              <a:gd name="csX6" fmla="*/ 152099 w 4018867"/>
              <a:gd name="csY6" fmla="*/ 912576 h 912576"/>
              <a:gd name="csX7" fmla="*/ 0 w 4018867"/>
              <a:gd name="csY7" fmla="*/ 760477 h 912576"/>
              <a:gd name="csX8" fmla="*/ 0 w 4018867"/>
              <a:gd name="csY8" fmla="*/ 152099 h 912576"/>
              <a:gd name="csX0" fmla="*/ 0 w 4018867"/>
              <a:gd name="csY0" fmla="*/ 152099 h 912576"/>
              <a:gd name="csX1" fmla="*/ 152099 w 4018867"/>
              <a:gd name="csY1" fmla="*/ 0 h 912576"/>
              <a:gd name="csX2" fmla="*/ 3866768 w 4018867"/>
              <a:gd name="csY2" fmla="*/ 0 h 912576"/>
              <a:gd name="csX3" fmla="*/ 4018867 w 4018867"/>
              <a:gd name="csY3" fmla="*/ 152099 h 912576"/>
              <a:gd name="csX4" fmla="*/ 4018867 w 4018867"/>
              <a:gd name="csY4" fmla="*/ 760477 h 912576"/>
              <a:gd name="csX5" fmla="*/ 152099 w 4018867"/>
              <a:gd name="csY5" fmla="*/ 912576 h 912576"/>
              <a:gd name="csX6" fmla="*/ 0 w 4018867"/>
              <a:gd name="csY6" fmla="*/ 760477 h 912576"/>
              <a:gd name="csX7" fmla="*/ 0 w 4018867"/>
              <a:gd name="csY7" fmla="*/ 152099 h 912576"/>
              <a:gd name="csX0" fmla="*/ 0 w 4018867"/>
              <a:gd name="csY0" fmla="*/ 152099 h 836524"/>
              <a:gd name="csX1" fmla="*/ 152099 w 4018867"/>
              <a:gd name="csY1" fmla="*/ 0 h 836524"/>
              <a:gd name="csX2" fmla="*/ 3866768 w 4018867"/>
              <a:gd name="csY2" fmla="*/ 0 h 836524"/>
              <a:gd name="csX3" fmla="*/ 4018867 w 4018867"/>
              <a:gd name="csY3" fmla="*/ 152099 h 836524"/>
              <a:gd name="csX4" fmla="*/ 4018867 w 4018867"/>
              <a:gd name="csY4" fmla="*/ 760477 h 836524"/>
              <a:gd name="csX5" fmla="*/ 0 w 4018867"/>
              <a:gd name="csY5" fmla="*/ 760477 h 836524"/>
              <a:gd name="csX6" fmla="*/ 0 w 4018867"/>
              <a:gd name="csY6" fmla="*/ 152099 h 836524"/>
              <a:gd name="csX0" fmla="*/ 0 w 4018867"/>
              <a:gd name="csY0" fmla="*/ 152099 h 806939"/>
              <a:gd name="csX1" fmla="*/ 152099 w 4018867"/>
              <a:gd name="csY1" fmla="*/ 0 h 806939"/>
              <a:gd name="csX2" fmla="*/ 3866768 w 4018867"/>
              <a:gd name="csY2" fmla="*/ 0 h 806939"/>
              <a:gd name="csX3" fmla="*/ 4018867 w 4018867"/>
              <a:gd name="csY3" fmla="*/ 152099 h 806939"/>
              <a:gd name="csX4" fmla="*/ 4018867 w 4018867"/>
              <a:gd name="csY4" fmla="*/ 760477 h 806939"/>
              <a:gd name="csX5" fmla="*/ 0 w 4018867"/>
              <a:gd name="csY5" fmla="*/ 760477 h 806939"/>
              <a:gd name="csX6" fmla="*/ 0 w 4018867"/>
              <a:gd name="csY6" fmla="*/ 152099 h 806939"/>
              <a:gd name="csX0" fmla="*/ 0 w 4018867"/>
              <a:gd name="csY0" fmla="*/ 152099 h 760477"/>
              <a:gd name="csX1" fmla="*/ 152099 w 4018867"/>
              <a:gd name="csY1" fmla="*/ 0 h 760477"/>
              <a:gd name="csX2" fmla="*/ 3866768 w 4018867"/>
              <a:gd name="csY2" fmla="*/ 0 h 760477"/>
              <a:gd name="csX3" fmla="*/ 4018867 w 4018867"/>
              <a:gd name="csY3" fmla="*/ 152099 h 760477"/>
              <a:gd name="csX4" fmla="*/ 4018867 w 4018867"/>
              <a:gd name="csY4" fmla="*/ 760477 h 760477"/>
              <a:gd name="csX5" fmla="*/ 0 w 4018867"/>
              <a:gd name="csY5" fmla="*/ 760477 h 760477"/>
              <a:gd name="csX6" fmla="*/ 0 w 4018867"/>
              <a:gd name="csY6" fmla="*/ 152099 h 7604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018867" h="760477">
                <a:moveTo>
                  <a:pt x="0" y="152099"/>
                </a:moveTo>
                <a:cubicBezTo>
                  <a:pt x="0" y="68097"/>
                  <a:pt x="68097" y="0"/>
                  <a:pt x="152099" y="0"/>
                </a:cubicBezTo>
                <a:lnTo>
                  <a:pt x="3866768" y="0"/>
                </a:lnTo>
                <a:cubicBezTo>
                  <a:pt x="3950770" y="0"/>
                  <a:pt x="4018867" y="68097"/>
                  <a:pt x="4018867" y="152099"/>
                </a:cubicBezTo>
                <a:lnTo>
                  <a:pt x="4018867" y="760477"/>
                </a:lnTo>
                <a:lnTo>
                  <a:pt x="0" y="760477"/>
                </a:lnTo>
                <a:lnTo>
                  <a:pt x="0" y="152099"/>
                </a:lnTo>
                <a:close/>
              </a:path>
            </a:pathLst>
          </a:cu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7" name="ZoneTexte 36">
            <a:extLst>
              <a:ext uri="{FF2B5EF4-FFF2-40B4-BE49-F238E27FC236}">
                <a16:creationId xmlns:a16="http://schemas.microsoft.com/office/drawing/2014/main" id="{19640673-FC48-0AA6-F901-5F484918E5F7}"/>
              </a:ext>
            </a:extLst>
          </p:cNvPr>
          <p:cNvSpPr txBox="1"/>
          <p:nvPr>
            <p:custDataLst>
              <p:tags r:id="rId22"/>
            </p:custDataLst>
          </p:nvPr>
        </p:nvSpPr>
        <p:spPr>
          <a:xfrm>
            <a:off x="427054" y="6215007"/>
            <a:ext cx="4242372" cy="246221"/>
          </a:xfrm>
          <a:prstGeom prst="rect">
            <a:avLst/>
          </a:prstGeom>
          <a:noFill/>
        </p:spPr>
        <p:txBody>
          <a:bodyPr wrap="square" rtlCol="0">
            <a:spAutoFit/>
          </a:bodyPr>
          <a:lstStyle/>
          <a:p>
            <a:r>
              <a:rPr lang="fr-CA" sz="1000">
                <a:solidFill>
                  <a:schemeClr val="bg1"/>
                </a:solidFill>
              </a:rPr>
              <a:t>Comments </a:t>
            </a:r>
            <a:r>
              <a:rPr lang="fr-CA" sz="1000">
                <a:solidFill>
                  <a:schemeClr val="bg1">
                    <a:lumMod val="65000"/>
                  </a:schemeClr>
                </a:solidFill>
              </a:rPr>
              <a:t>150</a:t>
            </a:r>
          </a:p>
        </p:txBody>
      </p:sp>
      <p:sp>
        <p:nvSpPr>
          <p:cNvPr id="131" name="ZoneTexte 130">
            <a:extLst>
              <a:ext uri="{FF2B5EF4-FFF2-40B4-BE49-F238E27FC236}">
                <a16:creationId xmlns:a16="http://schemas.microsoft.com/office/drawing/2014/main" id="{5E3AD420-7550-7813-FF08-7B16A5004312}"/>
              </a:ext>
            </a:extLst>
          </p:cNvPr>
          <p:cNvSpPr txBox="1"/>
          <p:nvPr>
            <p:custDataLst>
              <p:tags r:id="rId23"/>
            </p:custDataLst>
          </p:nvPr>
        </p:nvSpPr>
        <p:spPr>
          <a:xfrm>
            <a:off x="819236" y="6392629"/>
            <a:ext cx="3681597" cy="400110"/>
          </a:xfrm>
          <a:prstGeom prst="rect">
            <a:avLst/>
          </a:prstGeom>
          <a:noFill/>
        </p:spPr>
        <p:txBody>
          <a:bodyPr wrap="square" rtlCol="0">
            <a:spAutoFit/>
          </a:bodyPr>
          <a:lstStyle/>
          <a:p>
            <a:r>
              <a:rPr lang="fr-CA" sz="1000">
                <a:solidFill>
                  <a:schemeClr val="bg1"/>
                </a:solidFill>
              </a:rPr>
              <a:t>@soflavoie                                                                                   1 hour ago                                                                                                                Really?</a:t>
            </a:r>
          </a:p>
        </p:txBody>
      </p:sp>
      <p:grpSp>
        <p:nvGrpSpPr>
          <p:cNvPr id="135" name="Groupe 134">
            <a:extLst>
              <a:ext uri="{FF2B5EF4-FFF2-40B4-BE49-F238E27FC236}">
                <a16:creationId xmlns:a16="http://schemas.microsoft.com/office/drawing/2014/main" id="{076E4AFE-3AB4-6B5C-CCD5-C88FE54E845B}"/>
              </a:ext>
            </a:extLst>
          </p:cNvPr>
          <p:cNvGrpSpPr/>
          <p:nvPr>
            <p:custDataLst>
              <p:tags r:id="rId24"/>
            </p:custDataLst>
          </p:nvPr>
        </p:nvGrpSpPr>
        <p:grpSpPr>
          <a:xfrm>
            <a:off x="602158" y="6454309"/>
            <a:ext cx="246771" cy="265764"/>
            <a:chOff x="-449272" y="6266916"/>
            <a:chExt cx="246771" cy="265764"/>
          </a:xfrm>
        </p:grpSpPr>
        <p:sp>
          <p:nvSpPr>
            <p:cNvPr id="132" name="Ellipse 131">
              <a:extLst>
                <a:ext uri="{FF2B5EF4-FFF2-40B4-BE49-F238E27FC236}">
                  <a16:creationId xmlns:a16="http://schemas.microsoft.com/office/drawing/2014/main" id="{2217CD65-1A8E-1034-FC53-8196038B60F1}"/>
                </a:ext>
              </a:extLst>
            </p:cNvPr>
            <p:cNvSpPr/>
            <p:nvPr/>
          </p:nvSpPr>
          <p:spPr>
            <a:xfrm>
              <a:off x="-449272" y="6285909"/>
              <a:ext cx="246771" cy="246771"/>
            </a:xfrm>
            <a:prstGeom prst="ellipse">
              <a:avLst/>
            </a:prstGeom>
            <a:solidFill>
              <a:srgbClr val="00A9A4"/>
            </a:solidFill>
            <a:ln>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33" name="Graphique 132" descr="Utilisateur avec un remplissage uni">
              <a:extLst>
                <a:ext uri="{FF2B5EF4-FFF2-40B4-BE49-F238E27FC236}">
                  <a16:creationId xmlns:a16="http://schemas.microsoft.com/office/drawing/2014/main" id="{C13CFB08-8AEA-E881-6C72-B9D51471C332}"/>
                </a:ext>
              </a:extLst>
            </p:cNvPr>
            <p:cNvPicPr>
              <a:picLocks noChangeAspect="1"/>
            </p:cNvPicPr>
            <p:nvPr/>
          </p:nvPicPr>
          <p:blipFill>
            <a:blip>
              <a:extLst>
                <a:ext uri="{96DAC541-7B7A-43D3-8B79-37D633B846F1}">
                  <asvg:svgBlip xmlns:asvg="http://schemas.microsoft.com/office/drawing/2016/SVG/main" r:embed="rId32"/>
                </a:ext>
              </a:extLst>
            </a:blip>
            <a:stretch>
              <a:fillRect/>
            </a:stretch>
          </p:blipFill>
          <p:spPr>
            <a:xfrm>
              <a:off x="-449271" y="6266916"/>
              <a:ext cx="246770" cy="246770"/>
            </a:xfrm>
            <a:prstGeom prst="rect">
              <a:avLst/>
            </a:prstGeom>
          </p:spPr>
        </p:pic>
      </p:grpSp>
      <p:cxnSp>
        <p:nvCxnSpPr>
          <p:cNvPr id="14" name="Connecteur droit 13">
            <a:extLst>
              <a:ext uri="{FF2B5EF4-FFF2-40B4-BE49-F238E27FC236}">
                <a16:creationId xmlns:a16="http://schemas.microsoft.com/office/drawing/2014/main" id="{65984EED-2D1F-2299-0467-B4C163E8F719}"/>
              </a:ext>
            </a:extLst>
          </p:cNvPr>
          <p:cNvCxnSpPr>
            <a:cxnSpLocks/>
          </p:cNvCxnSpPr>
          <p:nvPr>
            <p:custDataLst>
              <p:tags r:id="rId25"/>
            </p:custDataLst>
          </p:nvPr>
        </p:nvCxnSpPr>
        <p:spPr>
          <a:xfrm>
            <a:off x="5362738" y="1162469"/>
            <a:ext cx="5686262"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8951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A692-BF04-4E6F-0BE7-B46EBA4E6277}"/>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4E885AC7-0D90-132A-EC25-6DB63C2323A4}"/>
              </a:ext>
            </a:extLst>
          </p:cNvPr>
          <p:cNvPicPr>
            <a:picLocks noChangeAspect="1"/>
          </p:cNvPicPr>
          <p:nvPr/>
        </p:nvPicPr>
        <p:blipFill>
          <a:blip r:embed="rId3"/>
          <a:stretch>
            <a:fillRect/>
          </a:stretch>
        </p:blipFill>
        <p:spPr>
          <a:xfrm>
            <a:off x="649224" y="82796"/>
            <a:ext cx="10994447" cy="6674620"/>
          </a:xfrm>
          <a:prstGeom prst="rect">
            <a:avLst/>
          </a:prstGeom>
        </p:spPr>
      </p:pic>
      <p:sp>
        <p:nvSpPr>
          <p:cNvPr id="9" name="Ellipse 8">
            <a:extLst>
              <a:ext uri="{FF2B5EF4-FFF2-40B4-BE49-F238E27FC236}">
                <a16:creationId xmlns:a16="http://schemas.microsoft.com/office/drawing/2014/main" id="{7E92905F-F54E-4BF7-E1A0-7D7DA9BC8F2E}"/>
              </a:ext>
            </a:extLst>
          </p:cNvPr>
          <p:cNvSpPr/>
          <p:nvPr/>
        </p:nvSpPr>
        <p:spPr>
          <a:xfrm>
            <a:off x="10898512" y="124221"/>
            <a:ext cx="671795" cy="671795"/>
          </a:xfrm>
          <a:prstGeom prst="ellipse">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5" name="ZoneTexte 4">
            <a:extLst>
              <a:ext uri="{FF2B5EF4-FFF2-40B4-BE49-F238E27FC236}">
                <a16:creationId xmlns:a16="http://schemas.microsoft.com/office/drawing/2014/main" id="{B56BBFDE-1D38-B474-F17A-BF348E666A0E}"/>
              </a:ext>
            </a:extLst>
          </p:cNvPr>
          <p:cNvSpPr txBox="1"/>
          <p:nvPr/>
        </p:nvSpPr>
        <p:spPr>
          <a:xfrm>
            <a:off x="762847" y="1183734"/>
            <a:ext cx="2633472" cy="323165"/>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Influencer Y</a:t>
            </a:r>
          </a:p>
        </p:txBody>
      </p:sp>
      <p:sp>
        <p:nvSpPr>
          <p:cNvPr id="8" name="ZoneTexte 7">
            <a:extLst>
              <a:ext uri="{FF2B5EF4-FFF2-40B4-BE49-F238E27FC236}">
                <a16:creationId xmlns:a16="http://schemas.microsoft.com/office/drawing/2014/main" id="{7BC3B38D-800C-7C86-8364-1D904F46C2CA}"/>
              </a:ext>
            </a:extLst>
          </p:cNvPr>
          <p:cNvSpPr txBox="1"/>
          <p:nvPr/>
        </p:nvSpPr>
        <p:spPr>
          <a:xfrm>
            <a:off x="735415" y="2460824"/>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0" name="ZoneTexte 9">
            <a:extLst>
              <a:ext uri="{FF2B5EF4-FFF2-40B4-BE49-F238E27FC236}">
                <a16:creationId xmlns:a16="http://schemas.microsoft.com/office/drawing/2014/main" id="{34731199-9E4F-D078-CBC3-91A8AC42C7CA}"/>
              </a:ext>
            </a:extLst>
          </p:cNvPr>
          <p:cNvSpPr txBox="1"/>
          <p:nvPr/>
        </p:nvSpPr>
        <p:spPr>
          <a:xfrm>
            <a:off x="3407185" y="478658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2" name="ZoneTexte 11">
            <a:extLst>
              <a:ext uri="{FF2B5EF4-FFF2-40B4-BE49-F238E27FC236}">
                <a16:creationId xmlns:a16="http://schemas.microsoft.com/office/drawing/2014/main" id="{3425193C-845F-9F54-3AD1-493E6E4188F9}"/>
              </a:ext>
            </a:extLst>
          </p:cNvPr>
          <p:cNvSpPr txBox="1"/>
          <p:nvPr/>
        </p:nvSpPr>
        <p:spPr>
          <a:xfrm>
            <a:off x="735415" y="4557010"/>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4" name="ZoneTexte 13">
            <a:extLst>
              <a:ext uri="{FF2B5EF4-FFF2-40B4-BE49-F238E27FC236}">
                <a16:creationId xmlns:a16="http://schemas.microsoft.com/office/drawing/2014/main" id="{976D9212-5955-2A44-A1A4-F797CB643B14}"/>
              </a:ext>
            </a:extLst>
          </p:cNvPr>
          <p:cNvSpPr txBox="1"/>
          <p:nvPr/>
        </p:nvSpPr>
        <p:spPr>
          <a:xfrm>
            <a:off x="3407185" y="5997227"/>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6" name="ZoneTexte 15">
            <a:extLst>
              <a:ext uri="{FF2B5EF4-FFF2-40B4-BE49-F238E27FC236}">
                <a16:creationId xmlns:a16="http://schemas.microsoft.com/office/drawing/2014/main" id="{1F049C8E-0834-7FD6-F97D-CE368678325C}"/>
              </a:ext>
            </a:extLst>
          </p:cNvPr>
          <p:cNvSpPr txBox="1"/>
          <p:nvPr/>
        </p:nvSpPr>
        <p:spPr>
          <a:xfrm>
            <a:off x="6024091" y="4042345"/>
            <a:ext cx="3045833" cy="323165"/>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Sale of a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product</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ZoneTexte 17">
            <a:extLst>
              <a:ext uri="{FF2B5EF4-FFF2-40B4-BE49-F238E27FC236}">
                <a16:creationId xmlns:a16="http://schemas.microsoft.com/office/drawing/2014/main" id="{CE70C537-26EC-4219-C74D-C8BE910350B1}"/>
              </a:ext>
            </a:extLst>
          </p:cNvPr>
          <p:cNvSpPr txBox="1"/>
          <p:nvPr/>
        </p:nvSpPr>
        <p:spPr>
          <a:xfrm>
            <a:off x="6024091" y="4271313"/>
            <a:ext cx="2916382" cy="784830"/>
          </a:xfrm>
          <a:prstGeom prst="rect">
            <a:avLst/>
          </a:prstGeom>
          <a:noFill/>
        </p:spPr>
        <p:txBody>
          <a:bodyPr wrap="square" rtlCol="0">
            <a:spAutoFit/>
          </a:bodyPr>
          <a:lstStyle/>
          <a:p>
            <a:pPr marL="144000" indent="-144000">
              <a:buFont typeface="Arial" panose="020B0604020202020204" pitchFamily="34" charset="0"/>
              <a:buChar char="•"/>
            </a:pP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Current events and politics</a:t>
            </a:r>
            <a:b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are not among her usual topics</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91983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EC6E7-774D-8C13-3AB4-4D1307F7F733}"/>
            </a:ext>
          </a:extLst>
        </p:cNvPr>
        <p:cNvGrpSpPr/>
        <p:nvPr/>
      </p:nvGrpSpPr>
      <p:grpSpPr>
        <a:xfrm>
          <a:off x="0" y="0"/>
          <a:ext cx="0" cy="0"/>
          <a:chOff x="0" y="0"/>
          <a:chExt cx="0" cy="0"/>
        </a:xfrm>
      </p:grpSpPr>
      <p:sp>
        <p:nvSpPr>
          <p:cNvPr id="166" name="Phylactère : pensées 165">
            <a:extLst>
              <a:ext uri="{FF2B5EF4-FFF2-40B4-BE49-F238E27FC236}">
                <a16:creationId xmlns:a16="http://schemas.microsoft.com/office/drawing/2014/main" id="{051EF704-76CC-4ECF-4BF7-69B3C760304E}"/>
              </a:ext>
            </a:extLst>
          </p:cNvPr>
          <p:cNvSpPr/>
          <p:nvPr>
            <p:custDataLst>
              <p:tags r:id="rId1"/>
            </p:custDataLst>
          </p:nvPr>
        </p:nvSpPr>
        <p:spPr>
          <a:xfrm>
            <a:off x="140110" y="162233"/>
            <a:ext cx="5422490" cy="3290070"/>
          </a:xfrm>
          <a:prstGeom prst="cloudCallout">
            <a:avLst>
              <a:gd name="adj1" fmla="val -10156"/>
              <a:gd name="adj2" fmla="val 85919"/>
            </a:avLst>
          </a:prstGeom>
          <a:solidFill>
            <a:schemeClr val="bg1">
              <a:alpha val="34902"/>
            </a:schemeClr>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46" name="Groupe 45">
            <a:extLst>
              <a:ext uri="{FF2B5EF4-FFF2-40B4-BE49-F238E27FC236}">
                <a16:creationId xmlns:a16="http://schemas.microsoft.com/office/drawing/2014/main" id="{C071276D-9A02-C6A9-2462-36BE74BF7229}"/>
              </a:ext>
            </a:extLst>
          </p:cNvPr>
          <p:cNvGrpSpPr/>
          <p:nvPr>
            <p:custDataLst>
              <p:tags r:id="rId2"/>
            </p:custDataLst>
          </p:nvPr>
        </p:nvGrpSpPr>
        <p:grpSpPr>
          <a:xfrm>
            <a:off x="5993586" y="559344"/>
            <a:ext cx="6198414" cy="5159361"/>
            <a:chOff x="5852416" y="1601448"/>
            <a:chExt cx="6198414" cy="5207434"/>
          </a:xfrm>
        </p:grpSpPr>
        <p:sp>
          <p:nvSpPr>
            <p:cNvPr id="4" name="ZoneTexte 3">
              <a:extLst>
                <a:ext uri="{FF2B5EF4-FFF2-40B4-BE49-F238E27FC236}">
                  <a16:creationId xmlns:a16="http://schemas.microsoft.com/office/drawing/2014/main" id="{C9E85AD9-194F-9DC7-B8DF-D90F84F2E01A}"/>
                </a:ext>
              </a:extLst>
            </p:cNvPr>
            <p:cNvSpPr txBox="1"/>
            <p:nvPr/>
          </p:nvSpPr>
          <p:spPr>
            <a:xfrm>
              <a:off x="5852416" y="1601448"/>
              <a:ext cx="6198414" cy="5207434"/>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Scenario no. </a:t>
              </a:r>
              <a:r>
                <a:rPr lang="fr-CA" sz="2400" b="1">
                  <a:latin typeface="Open Sans" panose="020B0606030504020204" pitchFamily="34" charset="0"/>
                  <a:ea typeface="Open Sans" panose="020B0606030504020204" pitchFamily="34" charset="0"/>
                  <a:cs typeface="Open Sans" panose="020B0606030504020204" pitchFamily="34" charset="0"/>
                </a:rPr>
                <a:t>3</a:t>
              </a:r>
              <a:endParaRPr lang="fr-CA" sz="2400" b="1">
                <a:effectLst/>
                <a:latin typeface="Open Sans" panose="020B0606030504020204" pitchFamily="34" charset="0"/>
                <a:ea typeface="Open Sans" panose="020B0606030504020204" pitchFamily="34" charset="0"/>
                <a:cs typeface="Open Sans" panose="020B0606030504020204" pitchFamily="34" charset="0"/>
              </a:endParaRPr>
            </a:p>
            <a:p>
              <a:pPr>
                <a:lnSpc>
                  <a:spcPct val="114000"/>
                </a:lnSpc>
                <a:spcBef>
                  <a:spcPts val="600"/>
                </a:spcBef>
                <a:spcAft>
                  <a:spcPts val="600"/>
                </a:spcAft>
                <a:buNone/>
              </a:pPr>
              <a:r>
                <a:rPr lang="en-US" sz="2400">
                  <a:latin typeface="Open Sans" panose="020B0606030504020204" pitchFamily="34" charset="0"/>
                  <a:ea typeface="Open Sans" panose="020B0606030504020204" pitchFamily="34" charset="0"/>
                  <a:cs typeface="Open Sans" panose="020B0606030504020204" pitchFamily="34" charset="0"/>
                </a:rPr>
                <a:t>Before the electoral simulation, you want to learn more about the candidates in the election. You use artificial intelligence to get a summary of their proposals.</a:t>
              </a:r>
            </a:p>
            <a:p>
              <a:pPr>
                <a:lnSpc>
                  <a:spcPct val="114000"/>
                </a:lnSpc>
                <a:spcBef>
                  <a:spcPts val="600"/>
                </a:spcBef>
                <a:spcAft>
                  <a:spcPts val="600"/>
                </a:spcAft>
                <a:buNone/>
              </a:pPr>
              <a:r>
                <a:rPr lang="en-US" sz="2400">
                  <a:latin typeface="Open Sans" panose="020B0606030504020204" pitchFamily="34" charset="0"/>
                  <a:ea typeface="Open Sans" panose="020B0606030504020204" pitchFamily="34" charset="0"/>
                  <a:cs typeface="Open Sans" panose="020B0606030504020204" pitchFamily="34" charset="0"/>
                </a:rPr>
                <a:t>The tool’s response mentions three candidates. However, you think you have seen election signs for more than three candidates on the street.</a:t>
              </a:r>
            </a:p>
            <a:p>
              <a:pPr>
                <a:lnSpc>
                  <a:spcPct val="114000"/>
                </a:lnSpc>
                <a:spcBef>
                  <a:spcPts val="600"/>
                </a:spcBef>
                <a:spcAft>
                  <a:spcPts val="600"/>
                </a:spcAft>
                <a:buNone/>
              </a:pPr>
              <a:r>
                <a:rPr lang="en-US" sz="2400">
                  <a:latin typeface="Open Sans" panose="020B0606030504020204" pitchFamily="34" charset="0"/>
                  <a:ea typeface="Open Sans" panose="020B0606030504020204" pitchFamily="34" charset="0"/>
                  <a:cs typeface="Open Sans" panose="020B0606030504020204" pitchFamily="34" charset="0"/>
                </a:rPr>
                <a:t>You wonder whether this source of information is reliable.</a:t>
              </a:r>
            </a:p>
          </p:txBody>
        </p:sp>
        <p:cxnSp>
          <p:nvCxnSpPr>
            <p:cNvPr id="45" name="Connecteur droit 44">
              <a:extLst>
                <a:ext uri="{FF2B5EF4-FFF2-40B4-BE49-F238E27FC236}">
                  <a16:creationId xmlns:a16="http://schemas.microsoft.com/office/drawing/2014/main" id="{CF4DC8E6-2155-69EF-4C0E-3C249E0641FC}"/>
                </a:ext>
              </a:extLst>
            </p:cNvPr>
            <p:cNvCxnSpPr/>
            <p:nvPr/>
          </p:nvCxnSpPr>
          <p:spPr>
            <a:xfrm>
              <a:off x="5944565" y="2094615"/>
              <a:ext cx="5476604"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grpSp>
        <p:nvGrpSpPr>
          <p:cNvPr id="226" name="Groupe 225">
            <a:extLst>
              <a:ext uri="{FF2B5EF4-FFF2-40B4-BE49-F238E27FC236}">
                <a16:creationId xmlns:a16="http://schemas.microsoft.com/office/drawing/2014/main" id="{95A2CD5A-0A3F-A739-A6A2-866DD85F282E}"/>
              </a:ext>
            </a:extLst>
          </p:cNvPr>
          <p:cNvGrpSpPr/>
          <p:nvPr>
            <p:custDataLst>
              <p:tags r:id="rId3"/>
            </p:custDataLst>
          </p:nvPr>
        </p:nvGrpSpPr>
        <p:grpSpPr>
          <a:xfrm>
            <a:off x="2790471" y="3513953"/>
            <a:ext cx="2746198" cy="3117436"/>
            <a:chOff x="3307895" y="632981"/>
            <a:chExt cx="3204000" cy="3637124"/>
          </a:xfrm>
        </p:grpSpPr>
        <p:sp>
          <p:nvSpPr>
            <p:cNvPr id="147" name="Rectangle : coins arrondis 146">
              <a:extLst>
                <a:ext uri="{FF2B5EF4-FFF2-40B4-BE49-F238E27FC236}">
                  <a16:creationId xmlns:a16="http://schemas.microsoft.com/office/drawing/2014/main" id="{A9887E81-F03F-7B05-1189-C310D14C4A73}"/>
                </a:ext>
              </a:extLst>
            </p:cNvPr>
            <p:cNvSpPr/>
            <p:nvPr/>
          </p:nvSpPr>
          <p:spPr>
            <a:xfrm>
              <a:off x="3606467" y="3046597"/>
              <a:ext cx="380903" cy="371305"/>
            </a:xfrm>
            <a:prstGeom prst="roundRect">
              <a:avLst/>
            </a:prstGeom>
            <a:solidFill>
              <a:srgbClr val="00A9A4"/>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8" name="Rectangle : coins arrondis 147">
              <a:extLst>
                <a:ext uri="{FF2B5EF4-FFF2-40B4-BE49-F238E27FC236}">
                  <a16:creationId xmlns:a16="http://schemas.microsoft.com/office/drawing/2014/main" id="{DB5161D2-FEA1-E499-D432-772654113AB3}"/>
                </a:ext>
              </a:extLst>
            </p:cNvPr>
            <p:cNvSpPr/>
            <p:nvPr/>
          </p:nvSpPr>
          <p:spPr>
            <a:xfrm>
              <a:off x="4045689" y="3046597"/>
              <a:ext cx="380903" cy="371305"/>
            </a:xfrm>
            <a:prstGeom prst="roundRect">
              <a:avLst/>
            </a:prstGeom>
            <a:solidFill>
              <a:srgbClr val="00A9A4"/>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9" name="Rectangle : coins arrondis 148">
              <a:extLst>
                <a:ext uri="{FF2B5EF4-FFF2-40B4-BE49-F238E27FC236}">
                  <a16:creationId xmlns:a16="http://schemas.microsoft.com/office/drawing/2014/main" id="{D1388E82-DE96-08D6-EE3C-145980A1C174}"/>
                </a:ext>
              </a:extLst>
            </p:cNvPr>
            <p:cNvSpPr/>
            <p:nvPr/>
          </p:nvSpPr>
          <p:spPr>
            <a:xfrm>
              <a:off x="4491714" y="3046597"/>
              <a:ext cx="380903" cy="371305"/>
            </a:xfrm>
            <a:prstGeom prst="roundRect">
              <a:avLst/>
            </a:prstGeom>
            <a:solidFill>
              <a:srgbClr val="00A9A4"/>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6" name="Titre 1">
              <a:extLst>
                <a:ext uri="{FF2B5EF4-FFF2-40B4-BE49-F238E27FC236}">
                  <a16:creationId xmlns:a16="http://schemas.microsoft.com/office/drawing/2014/main" id="{1E87413D-1807-1457-E6A1-7326B3056EEE}"/>
                </a:ext>
              </a:extLst>
            </p:cNvPr>
            <p:cNvSpPr txBox="1">
              <a:spLocks/>
            </p:cNvSpPr>
            <p:nvPr>
              <p:custDataLst>
                <p:tags r:id="rId29"/>
              </p:custDataLst>
            </p:nvPr>
          </p:nvSpPr>
          <p:spPr>
            <a:xfrm>
              <a:off x="4032836" y="2952879"/>
              <a:ext cx="467805" cy="296066"/>
            </a:xfrm>
            <a:prstGeom prst="rect">
              <a:avLst/>
            </a:prstGeom>
            <a:solidFill>
              <a:srgbClr val="00A9A4"/>
            </a:solidFill>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1100">
                <a:latin typeface="Open Sans" panose="020B0606030504020204" pitchFamily="34" charset="0"/>
                <a:ea typeface="Open Sans" panose="020B0606030504020204" pitchFamily="34" charset="0"/>
                <a:cs typeface="Open Sans" panose="020B0606030504020204" pitchFamily="34" charset="0"/>
              </a:endParaRPr>
            </a:p>
            <a:p>
              <a:r>
                <a:rPr lang="fr-FR" sz="800">
                  <a:latin typeface="Open Sans" panose="020B0606030504020204" pitchFamily="34" charset="0"/>
                  <a:ea typeface="Open Sans" panose="020B0606030504020204" pitchFamily="34" charset="0"/>
                  <a:cs typeface="Open Sans" panose="020B0606030504020204" pitchFamily="34" charset="0"/>
                </a:rPr>
                <a:t>Parti S</a:t>
              </a:r>
            </a:p>
          </p:txBody>
        </p:sp>
        <p:sp>
          <p:nvSpPr>
            <p:cNvPr id="150" name="Titre 1">
              <a:extLst>
                <a:ext uri="{FF2B5EF4-FFF2-40B4-BE49-F238E27FC236}">
                  <a16:creationId xmlns:a16="http://schemas.microsoft.com/office/drawing/2014/main" id="{E3B71EC7-2C8D-6AFD-2AD0-C3372A25A646}"/>
                </a:ext>
              </a:extLst>
            </p:cNvPr>
            <p:cNvSpPr txBox="1">
              <a:spLocks/>
            </p:cNvSpPr>
            <p:nvPr>
              <p:custDataLst>
                <p:tags r:id="rId30"/>
              </p:custDataLst>
            </p:nvPr>
          </p:nvSpPr>
          <p:spPr>
            <a:xfrm>
              <a:off x="4468439" y="3001834"/>
              <a:ext cx="543137" cy="239725"/>
            </a:xfrm>
            <a:prstGeom prst="rect">
              <a:avLst/>
            </a:prstGeom>
            <a:solidFill>
              <a:srgbClr val="00A9A4"/>
            </a:solidFill>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2400">
                <a:latin typeface="Open Sans" panose="020B0606030504020204" pitchFamily="34" charset="0"/>
                <a:ea typeface="Open Sans" panose="020B0606030504020204" pitchFamily="34" charset="0"/>
                <a:cs typeface="Open Sans" panose="020B0606030504020204" pitchFamily="34" charset="0"/>
              </a:endParaRPr>
            </a:p>
            <a:p>
              <a:r>
                <a:rPr lang="fr-FR" sz="1600">
                  <a:latin typeface="Open Sans" panose="020B0606030504020204" pitchFamily="34" charset="0"/>
                  <a:ea typeface="Open Sans" panose="020B0606030504020204" pitchFamily="34" charset="0"/>
                  <a:cs typeface="Open Sans" panose="020B0606030504020204" pitchFamily="34" charset="0"/>
                </a:rPr>
                <a:t>Parti W</a:t>
              </a:r>
            </a:p>
          </p:txBody>
        </p:sp>
        <p:sp>
          <p:nvSpPr>
            <p:cNvPr id="151" name="Titre 1">
              <a:extLst>
                <a:ext uri="{FF2B5EF4-FFF2-40B4-BE49-F238E27FC236}">
                  <a16:creationId xmlns:a16="http://schemas.microsoft.com/office/drawing/2014/main" id="{9794FDFC-C2C5-FE46-3CF7-4C05A1D01CB1}"/>
                </a:ext>
              </a:extLst>
            </p:cNvPr>
            <p:cNvSpPr txBox="1">
              <a:spLocks/>
            </p:cNvSpPr>
            <p:nvPr>
              <p:custDataLst>
                <p:tags r:id="rId31"/>
              </p:custDataLst>
            </p:nvPr>
          </p:nvSpPr>
          <p:spPr>
            <a:xfrm>
              <a:off x="3606467" y="2952163"/>
              <a:ext cx="415989" cy="296066"/>
            </a:xfrm>
            <a:prstGeom prst="rect">
              <a:avLst/>
            </a:prstGeom>
            <a:solidFill>
              <a:srgbClr val="00A9A4"/>
            </a:solidFill>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1100">
                <a:latin typeface="Open Sans" panose="020B0606030504020204" pitchFamily="34" charset="0"/>
                <a:ea typeface="Open Sans" panose="020B0606030504020204" pitchFamily="34" charset="0"/>
                <a:cs typeface="Open Sans" panose="020B0606030504020204" pitchFamily="34" charset="0"/>
              </a:endParaRPr>
            </a:p>
            <a:p>
              <a:r>
                <a:rPr lang="fr-FR" sz="800">
                  <a:latin typeface="Open Sans" panose="020B0606030504020204" pitchFamily="34" charset="0"/>
                  <a:ea typeface="Open Sans" panose="020B0606030504020204" pitchFamily="34" charset="0"/>
                  <a:cs typeface="Open Sans" panose="020B0606030504020204" pitchFamily="34" charset="0"/>
                </a:rPr>
                <a:t>Parti J</a:t>
              </a:r>
            </a:p>
          </p:txBody>
        </p:sp>
        <p:grpSp>
          <p:nvGrpSpPr>
            <p:cNvPr id="157" name="Groupe 156">
              <a:extLst>
                <a:ext uri="{FF2B5EF4-FFF2-40B4-BE49-F238E27FC236}">
                  <a16:creationId xmlns:a16="http://schemas.microsoft.com/office/drawing/2014/main" id="{C9BD9770-05E6-C882-07DB-143F2CF5C938}"/>
                </a:ext>
              </a:extLst>
            </p:cNvPr>
            <p:cNvGrpSpPr/>
            <p:nvPr/>
          </p:nvGrpSpPr>
          <p:grpSpPr>
            <a:xfrm>
              <a:off x="4132406" y="3241558"/>
              <a:ext cx="232774" cy="176344"/>
              <a:chOff x="3220394" y="3190875"/>
              <a:chExt cx="314325" cy="238125"/>
            </a:xfrm>
            <a:solidFill>
              <a:srgbClr val="00A9A4"/>
            </a:solidFill>
          </p:grpSpPr>
          <p:cxnSp>
            <p:nvCxnSpPr>
              <p:cNvPr id="158" name="Connecteur droit 157">
                <a:extLst>
                  <a:ext uri="{FF2B5EF4-FFF2-40B4-BE49-F238E27FC236}">
                    <a16:creationId xmlns:a16="http://schemas.microsoft.com/office/drawing/2014/main" id="{B26EAE1D-066D-6038-C6AE-E9A70CF3A0AC}"/>
                  </a:ext>
                </a:extLst>
              </p:cNvPr>
              <p:cNvCxnSpPr>
                <a:cxnSpLocks/>
              </p:cNvCxnSpPr>
              <p:nvPr/>
            </p:nvCxnSpPr>
            <p:spPr>
              <a:xfrm>
                <a:off x="3220394" y="3190875"/>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59" name="Connecteur droit 158">
                <a:extLst>
                  <a:ext uri="{FF2B5EF4-FFF2-40B4-BE49-F238E27FC236}">
                    <a16:creationId xmlns:a16="http://schemas.microsoft.com/office/drawing/2014/main" id="{F3241A8C-DED6-33F4-2C6B-30DF532A0D96}"/>
                  </a:ext>
                </a:extLst>
              </p:cNvPr>
              <p:cNvCxnSpPr>
                <a:cxnSpLocks/>
              </p:cNvCxnSpPr>
              <p:nvPr/>
            </p:nvCxnSpPr>
            <p:spPr>
              <a:xfrm>
                <a:off x="3220394" y="3309937"/>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60" name="Connecteur droit 159">
                <a:extLst>
                  <a:ext uri="{FF2B5EF4-FFF2-40B4-BE49-F238E27FC236}">
                    <a16:creationId xmlns:a16="http://schemas.microsoft.com/office/drawing/2014/main" id="{6F2A0971-AB93-83E0-271E-95DB3BB12FA7}"/>
                  </a:ext>
                </a:extLst>
              </p:cNvPr>
              <p:cNvCxnSpPr>
                <a:cxnSpLocks/>
              </p:cNvCxnSpPr>
              <p:nvPr/>
            </p:nvCxnSpPr>
            <p:spPr>
              <a:xfrm>
                <a:off x="3220394" y="3429000"/>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grpSp>
          <p:nvGrpSpPr>
            <p:cNvPr id="161" name="Groupe 160">
              <a:extLst>
                <a:ext uri="{FF2B5EF4-FFF2-40B4-BE49-F238E27FC236}">
                  <a16:creationId xmlns:a16="http://schemas.microsoft.com/office/drawing/2014/main" id="{738637D6-7BB4-CC32-C654-02466E318133}"/>
                </a:ext>
              </a:extLst>
            </p:cNvPr>
            <p:cNvGrpSpPr/>
            <p:nvPr/>
          </p:nvGrpSpPr>
          <p:grpSpPr>
            <a:xfrm>
              <a:off x="4559364" y="3241558"/>
              <a:ext cx="232774" cy="176344"/>
              <a:chOff x="3238500" y="3190875"/>
              <a:chExt cx="314325" cy="238125"/>
            </a:xfrm>
            <a:solidFill>
              <a:srgbClr val="00A9A4"/>
            </a:solidFill>
          </p:grpSpPr>
          <p:cxnSp>
            <p:nvCxnSpPr>
              <p:cNvPr id="162" name="Connecteur droit 161">
                <a:extLst>
                  <a:ext uri="{FF2B5EF4-FFF2-40B4-BE49-F238E27FC236}">
                    <a16:creationId xmlns:a16="http://schemas.microsoft.com/office/drawing/2014/main" id="{6F7E6826-3773-3679-0F4A-258A459F8920}"/>
                  </a:ext>
                </a:extLst>
              </p:cNvPr>
              <p:cNvCxnSpPr>
                <a:cxnSpLocks/>
              </p:cNvCxnSpPr>
              <p:nvPr/>
            </p:nvCxnSpPr>
            <p:spPr>
              <a:xfrm>
                <a:off x="3238500" y="3190875"/>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63" name="Connecteur droit 162">
                <a:extLst>
                  <a:ext uri="{FF2B5EF4-FFF2-40B4-BE49-F238E27FC236}">
                    <a16:creationId xmlns:a16="http://schemas.microsoft.com/office/drawing/2014/main" id="{D0A1B445-FD26-10C9-3EAC-6F77687F8267}"/>
                  </a:ext>
                </a:extLst>
              </p:cNvPr>
              <p:cNvCxnSpPr>
                <a:cxnSpLocks/>
              </p:cNvCxnSpPr>
              <p:nvPr/>
            </p:nvCxnSpPr>
            <p:spPr>
              <a:xfrm>
                <a:off x="3238500" y="3309937"/>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64" name="Connecteur droit 163">
                <a:extLst>
                  <a:ext uri="{FF2B5EF4-FFF2-40B4-BE49-F238E27FC236}">
                    <a16:creationId xmlns:a16="http://schemas.microsoft.com/office/drawing/2014/main" id="{E83F366E-12B6-4CB3-4DDE-3CAE5377CA14}"/>
                  </a:ext>
                </a:extLst>
              </p:cNvPr>
              <p:cNvCxnSpPr>
                <a:cxnSpLocks/>
              </p:cNvCxnSpPr>
              <p:nvPr/>
            </p:nvCxnSpPr>
            <p:spPr>
              <a:xfrm>
                <a:off x="3238500" y="3429000"/>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id="{C4F64552-9EA5-47D2-2575-842A59EDE537}"/>
                </a:ext>
              </a:extLst>
            </p:cNvPr>
            <p:cNvSpPr/>
            <p:nvPr/>
          </p:nvSpPr>
          <p:spPr>
            <a:xfrm>
              <a:off x="3331275" y="632981"/>
              <a:ext cx="3150606" cy="1964601"/>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a:extLst>
                <a:ext uri="{FF2B5EF4-FFF2-40B4-BE49-F238E27FC236}">
                  <a16:creationId xmlns:a16="http://schemas.microsoft.com/office/drawing/2014/main" id="{403830CE-70DF-4549-7F74-195C797858C5}"/>
                </a:ext>
              </a:extLst>
            </p:cNvPr>
            <p:cNvSpPr/>
            <p:nvPr/>
          </p:nvSpPr>
          <p:spPr>
            <a:xfrm>
              <a:off x="3494982" y="735062"/>
              <a:ext cx="2823192" cy="1760438"/>
            </a:xfrm>
            <a:prstGeom prst="rect">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a:extLst>
                <a:ext uri="{FF2B5EF4-FFF2-40B4-BE49-F238E27FC236}">
                  <a16:creationId xmlns:a16="http://schemas.microsoft.com/office/drawing/2014/main" id="{56E915CF-6C6B-8142-5319-C3DFF331B75C}"/>
                </a:ext>
              </a:extLst>
            </p:cNvPr>
            <p:cNvSpPr/>
            <p:nvPr/>
          </p:nvSpPr>
          <p:spPr>
            <a:xfrm>
              <a:off x="3620994" y="841209"/>
              <a:ext cx="1197650" cy="1548143"/>
            </a:xfrm>
            <a:prstGeom prst="rect">
              <a:avLst/>
            </a:prstGeom>
            <a:solidFill>
              <a:srgbClr val="C0EA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BCBA945E-F97B-89C9-13CC-7CA02F0541D0}"/>
                </a:ext>
              </a:extLst>
            </p:cNvPr>
            <p:cNvSpPr/>
            <p:nvPr/>
          </p:nvSpPr>
          <p:spPr>
            <a:xfrm>
              <a:off x="5011576" y="814049"/>
              <a:ext cx="1197650" cy="160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0" name="Groupe 19">
              <a:extLst>
                <a:ext uri="{FF2B5EF4-FFF2-40B4-BE49-F238E27FC236}">
                  <a16:creationId xmlns:a16="http://schemas.microsoft.com/office/drawing/2014/main" id="{9D0496AA-618A-AE05-E55B-B1310ADBADAA}"/>
                </a:ext>
              </a:extLst>
            </p:cNvPr>
            <p:cNvGrpSpPr/>
            <p:nvPr/>
          </p:nvGrpSpPr>
          <p:grpSpPr>
            <a:xfrm>
              <a:off x="3801658" y="935540"/>
              <a:ext cx="821617" cy="858249"/>
              <a:chOff x="3757414" y="935540"/>
              <a:chExt cx="821617" cy="858249"/>
            </a:xfrm>
          </p:grpSpPr>
          <p:sp>
            <p:nvSpPr>
              <p:cNvPr id="16" name="Ellipse 15">
                <a:extLst>
                  <a:ext uri="{FF2B5EF4-FFF2-40B4-BE49-F238E27FC236}">
                    <a16:creationId xmlns:a16="http://schemas.microsoft.com/office/drawing/2014/main" id="{7E9BAC0F-5E13-79F0-BED7-F81F845FF9AA}"/>
                  </a:ext>
                </a:extLst>
              </p:cNvPr>
              <p:cNvSpPr/>
              <p:nvPr/>
            </p:nvSpPr>
            <p:spPr>
              <a:xfrm rot="981277" flipH="1">
                <a:off x="3757414" y="1197941"/>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Ellipse 16">
                <a:extLst>
                  <a:ext uri="{FF2B5EF4-FFF2-40B4-BE49-F238E27FC236}">
                    <a16:creationId xmlns:a16="http://schemas.microsoft.com/office/drawing/2014/main" id="{4D3FADDF-03A7-9F02-9B6A-32B5246D938F}"/>
                  </a:ext>
                </a:extLst>
              </p:cNvPr>
              <p:cNvSpPr/>
              <p:nvPr/>
            </p:nvSpPr>
            <p:spPr>
              <a:xfrm rot="20618723">
                <a:off x="4480868" y="1204856"/>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AD9A9116-BCD9-386E-5BB8-CC17B1926209}"/>
                  </a:ext>
                </a:extLst>
              </p:cNvPr>
              <p:cNvSpPr/>
              <p:nvPr/>
            </p:nvSpPr>
            <p:spPr>
              <a:xfrm>
                <a:off x="3817413" y="1095653"/>
                <a:ext cx="698136" cy="69813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1674E473-3C57-BD96-026E-94C06A3F92E1}"/>
                  </a:ext>
                </a:extLst>
              </p:cNvPr>
              <p:cNvSpPr/>
              <p:nvPr/>
            </p:nvSpPr>
            <p:spPr>
              <a:xfrm>
                <a:off x="3901084" y="1230963"/>
                <a:ext cx="534279" cy="419486"/>
              </a:xfrm>
              <a:prstGeom prst="ellipse">
                <a:avLst/>
              </a:prstGeom>
              <a:solidFill>
                <a:srgbClr val="FFF8E1"/>
              </a:solidFill>
              <a:ln w="19050">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Ellipse 12">
                <a:extLst>
                  <a:ext uri="{FF2B5EF4-FFF2-40B4-BE49-F238E27FC236}">
                    <a16:creationId xmlns:a16="http://schemas.microsoft.com/office/drawing/2014/main" id="{E812DF36-C3DA-1234-0C59-AFB900593996}"/>
                  </a:ext>
                </a:extLst>
              </p:cNvPr>
              <p:cNvSpPr/>
              <p:nvPr/>
            </p:nvSpPr>
            <p:spPr>
              <a:xfrm>
                <a:off x="4034854"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Ellipse 13">
                <a:extLst>
                  <a:ext uri="{FF2B5EF4-FFF2-40B4-BE49-F238E27FC236}">
                    <a16:creationId xmlns:a16="http://schemas.microsoft.com/office/drawing/2014/main" id="{092E0984-9501-AEA2-E42F-7C1A3C626799}"/>
                  </a:ext>
                </a:extLst>
              </p:cNvPr>
              <p:cNvSpPr/>
              <p:nvPr/>
            </p:nvSpPr>
            <p:spPr>
              <a:xfrm>
                <a:off x="4221810"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Ellipse 17">
                <a:extLst>
                  <a:ext uri="{FF2B5EF4-FFF2-40B4-BE49-F238E27FC236}">
                    <a16:creationId xmlns:a16="http://schemas.microsoft.com/office/drawing/2014/main" id="{1BE798D7-E5F4-2CBA-3818-1996E663F879}"/>
                  </a:ext>
                </a:extLst>
              </p:cNvPr>
              <p:cNvSpPr/>
              <p:nvPr/>
            </p:nvSpPr>
            <p:spPr>
              <a:xfrm rot="16722772">
                <a:off x="4133708" y="932893"/>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46AC0AFA-6A74-6E16-DD7D-364FB5C31EC0}"/>
                  </a:ext>
                </a:extLst>
              </p:cNvPr>
              <p:cNvSpPr/>
              <p:nvPr/>
            </p:nvSpPr>
            <p:spPr>
              <a:xfrm>
                <a:off x="4158799" y="935540"/>
                <a:ext cx="88814" cy="88814"/>
              </a:xfrm>
              <a:prstGeom prst="ellipse">
                <a:avLst/>
              </a:prstGeom>
              <a:solidFill>
                <a:srgbClr val="FFF8E1"/>
              </a:solidFill>
              <a:ln>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1" name="Rectangle 20">
              <a:extLst>
                <a:ext uri="{FF2B5EF4-FFF2-40B4-BE49-F238E27FC236}">
                  <a16:creationId xmlns:a16="http://schemas.microsoft.com/office/drawing/2014/main" id="{ED796CCE-AF19-AF61-B598-4D376D27073C}"/>
                </a:ext>
              </a:extLst>
            </p:cNvPr>
            <p:cNvSpPr/>
            <p:nvPr/>
          </p:nvSpPr>
          <p:spPr>
            <a:xfrm>
              <a:off x="5011576" y="814049"/>
              <a:ext cx="1197650" cy="148594"/>
            </a:xfrm>
            <a:prstGeom prst="rect">
              <a:avLst/>
            </a:prstGeom>
            <a:solidFill>
              <a:srgbClr val="FFE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Rectangle 22">
              <a:extLst>
                <a:ext uri="{FF2B5EF4-FFF2-40B4-BE49-F238E27FC236}">
                  <a16:creationId xmlns:a16="http://schemas.microsoft.com/office/drawing/2014/main" id="{A4E6F538-C31A-D3FE-5D16-AE90F6CCB82D}"/>
                </a:ext>
              </a:extLst>
            </p:cNvPr>
            <p:cNvSpPr/>
            <p:nvPr/>
          </p:nvSpPr>
          <p:spPr>
            <a:xfrm>
              <a:off x="3307895" y="2584458"/>
              <a:ext cx="3204000" cy="1685647"/>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 name="Rectangle 23">
              <a:extLst>
                <a:ext uri="{FF2B5EF4-FFF2-40B4-BE49-F238E27FC236}">
                  <a16:creationId xmlns:a16="http://schemas.microsoft.com/office/drawing/2014/main" id="{E557D954-C9BE-9B9A-C5F8-5277496AB0E8}"/>
                </a:ext>
              </a:extLst>
            </p:cNvPr>
            <p:cNvSpPr/>
            <p:nvPr/>
          </p:nvSpPr>
          <p:spPr>
            <a:xfrm>
              <a:off x="3365371" y="3011783"/>
              <a:ext cx="3082413" cy="1118365"/>
            </a:xfrm>
            <a:prstGeom prst="rect">
              <a:avLst/>
            </a:prstGeom>
            <a:solidFill>
              <a:srgbClr val="A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5" name="Rectangle : coins arrondis 24">
              <a:extLst>
                <a:ext uri="{FF2B5EF4-FFF2-40B4-BE49-F238E27FC236}">
                  <a16:creationId xmlns:a16="http://schemas.microsoft.com/office/drawing/2014/main" id="{A7D16170-9311-F3CB-E2A5-99C718F4EB5F}"/>
                </a:ext>
              </a:extLst>
            </p:cNvPr>
            <p:cNvSpPr/>
            <p:nvPr/>
          </p:nvSpPr>
          <p:spPr>
            <a:xfrm>
              <a:off x="4209074" y="3091999"/>
              <a:ext cx="1275736"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Rectangle : coins arrondis 25">
              <a:extLst>
                <a:ext uri="{FF2B5EF4-FFF2-40B4-BE49-F238E27FC236}">
                  <a16:creationId xmlns:a16="http://schemas.microsoft.com/office/drawing/2014/main" id="{7E063336-E2AF-42D3-644C-635BA2DD1FE6}"/>
                </a:ext>
              </a:extLst>
            </p:cNvPr>
            <p:cNvSpPr/>
            <p:nvPr/>
          </p:nvSpPr>
          <p:spPr>
            <a:xfrm>
              <a:off x="5858257" y="3290596"/>
              <a:ext cx="477211"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7" name="Rectangle : coins arrondis 26">
              <a:extLst>
                <a:ext uri="{FF2B5EF4-FFF2-40B4-BE49-F238E27FC236}">
                  <a16:creationId xmlns:a16="http://schemas.microsoft.com/office/drawing/2014/main" id="{5CEF382E-ABAA-AFA0-3573-C2FD54557332}"/>
                </a:ext>
              </a:extLst>
            </p:cNvPr>
            <p:cNvSpPr/>
            <p:nvPr/>
          </p:nvSpPr>
          <p:spPr>
            <a:xfrm>
              <a:off x="5975468" y="3481333"/>
              <a:ext cx="360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8" name="Rectangle : coins arrondis 27">
              <a:extLst>
                <a:ext uri="{FF2B5EF4-FFF2-40B4-BE49-F238E27FC236}">
                  <a16:creationId xmlns:a16="http://schemas.microsoft.com/office/drawing/2014/main" id="{80D183C5-CCD2-C804-CDAC-739A3D05FFB6}"/>
                </a:ext>
              </a:extLst>
            </p:cNvPr>
            <p:cNvSpPr/>
            <p:nvPr/>
          </p:nvSpPr>
          <p:spPr>
            <a:xfrm>
              <a:off x="6047468" y="3679358"/>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9" name="Rectangle : coins arrondis 28">
              <a:extLst>
                <a:ext uri="{FF2B5EF4-FFF2-40B4-BE49-F238E27FC236}">
                  <a16:creationId xmlns:a16="http://schemas.microsoft.com/office/drawing/2014/main" id="{88D11A21-0F1C-D3B4-7EC1-329BDB37A386}"/>
                </a:ext>
              </a:extLst>
            </p:cNvPr>
            <p:cNvSpPr/>
            <p:nvPr/>
          </p:nvSpPr>
          <p:spPr>
            <a:xfrm>
              <a:off x="6047468" y="3866086"/>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0" name="Rectangle : coins arrondis 29">
              <a:extLst>
                <a:ext uri="{FF2B5EF4-FFF2-40B4-BE49-F238E27FC236}">
                  <a16:creationId xmlns:a16="http://schemas.microsoft.com/office/drawing/2014/main" id="{5C948089-3130-9201-5302-8292B5F90173}"/>
                </a:ext>
              </a:extLst>
            </p:cNvPr>
            <p:cNvSpPr/>
            <p:nvPr/>
          </p:nvSpPr>
          <p:spPr>
            <a:xfrm>
              <a:off x="5533631"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1" name="Rectangle : coins arrondis 30">
              <a:extLst>
                <a:ext uri="{FF2B5EF4-FFF2-40B4-BE49-F238E27FC236}">
                  <a16:creationId xmlns:a16="http://schemas.microsoft.com/office/drawing/2014/main" id="{BE908126-DE90-8C34-D0D9-77FE22CF5868}"/>
                </a:ext>
              </a:extLst>
            </p:cNvPr>
            <p:cNvSpPr/>
            <p:nvPr/>
          </p:nvSpPr>
          <p:spPr>
            <a:xfrm>
              <a:off x="5919273" y="3091999"/>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2" name="Rectangle : coins arrondis 31">
              <a:extLst>
                <a:ext uri="{FF2B5EF4-FFF2-40B4-BE49-F238E27FC236}">
                  <a16:creationId xmlns:a16="http://schemas.microsoft.com/office/drawing/2014/main" id="{0CDBFDC9-D8BF-3419-172E-D54F08FC86F1}"/>
                </a:ext>
              </a:extLst>
            </p:cNvPr>
            <p:cNvSpPr/>
            <p:nvPr/>
          </p:nvSpPr>
          <p:spPr>
            <a:xfrm>
              <a:off x="5726452"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Rectangle : coins arrondis 32">
              <a:extLst>
                <a:ext uri="{FF2B5EF4-FFF2-40B4-BE49-F238E27FC236}">
                  <a16:creationId xmlns:a16="http://schemas.microsoft.com/office/drawing/2014/main" id="{FF7C853E-D23D-956E-DD90-1D5D6FB6506A}"/>
                </a:ext>
              </a:extLst>
            </p:cNvPr>
            <p:cNvSpPr/>
            <p:nvPr/>
          </p:nvSpPr>
          <p:spPr>
            <a:xfrm>
              <a:off x="3475057" y="3091999"/>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4" name="Rectangle : coins arrondis 33">
              <a:extLst>
                <a:ext uri="{FF2B5EF4-FFF2-40B4-BE49-F238E27FC236}">
                  <a16:creationId xmlns:a16="http://schemas.microsoft.com/office/drawing/2014/main" id="{70B3F26D-AE26-264D-5BF9-AA31920C3891}"/>
                </a:ext>
              </a:extLst>
            </p:cNvPr>
            <p:cNvSpPr/>
            <p:nvPr/>
          </p:nvSpPr>
          <p:spPr>
            <a:xfrm>
              <a:off x="3944253" y="3091999"/>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5" name="Rectangle : coins arrondis 34">
              <a:extLst>
                <a:ext uri="{FF2B5EF4-FFF2-40B4-BE49-F238E27FC236}">
                  <a16:creationId xmlns:a16="http://schemas.microsoft.com/office/drawing/2014/main" id="{0E11509E-7723-CA57-45CA-2FD9238E6B48}"/>
                </a:ext>
              </a:extLst>
            </p:cNvPr>
            <p:cNvSpPr/>
            <p:nvPr/>
          </p:nvSpPr>
          <p:spPr>
            <a:xfrm>
              <a:off x="3751432"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6" name="Rectangle : coins arrondis 35">
              <a:extLst>
                <a:ext uri="{FF2B5EF4-FFF2-40B4-BE49-F238E27FC236}">
                  <a16:creationId xmlns:a16="http://schemas.microsoft.com/office/drawing/2014/main" id="{4C229F38-6D39-E07F-C668-C9B28D5393B5}"/>
                </a:ext>
              </a:extLst>
            </p:cNvPr>
            <p:cNvSpPr/>
            <p:nvPr/>
          </p:nvSpPr>
          <p:spPr>
            <a:xfrm>
              <a:off x="6191468"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7" name="Rectangle : coins arrondis 36">
              <a:extLst>
                <a:ext uri="{FF2B5EF4-FFF2-40B4-BE49-F238E27FC236}">
                  <a16:creationId xmlns:a16="http://schemas.microsoft.com/office/drawing/2014/main" id="{68C1E7A8-6618-0501-2D6C-815FF8E615F4}"/>
                </a:ext>
              </a:extLst>
            </p:cNvPr>
            <p:cNvSpPr/>
            <p:nvPr/>
          </p:nvSpPr>
          <p:spPr>
            <a:xfrm>
              <a:off x="3475057" y="3290596"/>
              <a:ext cx="360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8" name="Rectangle : coins arrondis 37">
              <a:extLst>
                <a:ext uri="{FF2B5EF4-FFF2-40B4-BE49-F238E27FC236}">
                  <a16:creationId xmlns:a16="http://schemas.microsoft.com/office/drawing/2014/main" id="{E516AD81-95A7-12AB-A38D-2B1EAA24FE37}"/>
                </a:ext>
              </a:extLst>
            </p:cNvPr>
            <p:cNvSpPr/>
            <p:nvPr/>
          </p:nvSpPr>
          <p:spPr>
            <a:xfrm>
              <a:off x="3475057" y="3481333"/>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9" name="Rectangle : coins arrondis 38">
              <a:extLst>
                <a:ext uri="{FF2B5EF4-FFF2-40B4-BE49-F238E27FC236}">
                  <a16:creationId xmlns:a16="http://schemas.microsoft.com/office/drawing/2014/main" id="{B5ABB192-00B1-47DD-2A8E-B3387B17050F}"/>
                </a:ext>
              </a:extLst>
            </p:cNvPr>
            <p:cNvSpPr/>
            <p:nvPr/>
          </p:nvSpPr>
          <p:spPr>
            <a:xfrm>
              <a:off x="3475057" y="3679358"/>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0" name="Rectangle : coins arrondis 39">
              <a:extLst>
                <a:ext uri="{FF2B5EF4-FFF2-40B4-BE49-F238E27FC236}">
                  <a16:creationId xmlns:a16="http://schemas.microsoft.com/office/drawing/2014/main" id="{9AF10426-AC84-EEF1-C596-B34F8F723340}"/>
                </a:ext>
              </a:extLst>
            </p:cNvPr>
            <p:cNvSpPr/>
            <p:nvPr/>
          </p:nvSpPr>
          <p:spPr>
            <a:xfrm>
              <a:off x="3475057" y="3866086"/>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1" name="Rectangle : coins arrondis 40">
              <a:extLst>
                <a:ext uri="{FF2B5EF4-FFF2-40B4-BE49-F238E27FC236}">
                  <a16:creationId xmlns:a16="http://schemas.microsoft.com/office/drawing/2014/main" id="{B453D9F6-3DE6-4992-82BE-3C53CED35C3D}"/>
                </a:ext>
              </a:extLst>
            </p:cNvPr>
            <p:cNvSpPr/>
            <p:nvPr/>
          </p:nvSpPr>
          <p:spPr>
            <a:xfrm>
              <a:off x="388719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2" name="Rectangle : coins arrondis 41">
              <a:extLst>
                <a:ext uri="{FF2B5EF4-FFF2-40B4-BE49-F238E27FC236}">
                  <a16:creationId xmlns:a16="http://schemas.microsoft.com/office/drawing/2014/main" id="{88A5EC48-C5C4-DEBD-AC1B-7DE45ABC231C}"/>
                </a:ext>
              </a:extLst>
            </p:cNvPr>
            <p:cNvSpPr/>
            <p:nvPr/>
          </p:nvSpPr>
          <p:spPr>
            <a:xfrm>
              <a:off x="408332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3" name="Rectangle : coins arrondis 42">
              <a:extLst>
                <a:ext uri="{FF2B5EF4-FFF2-40B4-BE49-F238E27FC236}">
                  <a16:creationId xmlns:a16="http://schemas.microsoft.com/office/drawing/2014/main" id="{D767ABDB-3C56-33E7-BE7E-B8856261E447}"/>
                </a:ext>
              </a:extLst>
            </p:cNvPr>
            <p:cNvSpPr/>
            <p:nvPr/>
          </p:nvSpPr>
          <p:spPr>
            <a:xfrm>
              <a:off x="427946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4" name="Rectangle : coins arrondis 43">
              <a:extLst>
                <a:ext uri="{FF2B5EF4-FFF2-40B4-BE49-F238E27FC236}">
                  <a16:creationId xmlns:a16="http://schemas.microsoft.com/office/drawing/2014/main" id="{8CBCE25F-7108-146C-D8C3-21B4334A9D9F}"/>
                </a:ext>
              </a:extLst>
            </p:cNvPr>
            <p:cNvSpPr/>
            <p:nvPr/>
          </p:nvSpPr>
          <p:spPr>
            <a:xfrm>
              <a:off x="447559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7" name="Rectangle : coins arrondis 46">
              <a:extLst>
                <a:ext uri="{FF2B5EF4-FFF2-40B4-BE49-F238E27FC236}">
                  <a16:creationId xmlns:a16="http://schemas.microsoft.com/office/drawing/2014/main" id="{F386A234-BEA8-C409-0576-A8F2B896DAAF}"/>
                </a:ext>
              </a:extLst>
            </p:cNvPr>
            <p:cNvSpPr/>
            <p:nvPr/>
          </p:nvSpPr>
          <p:spPr>
            <a:xfrm>
              <a:off x="467173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8" name="Rectangle : coins arrondis 47">
              <a:extLst>
                <a:ext uri="{FF2B5EF4-FFF2-40B4-BE49-F238E27FC236}">
                  <a16:creationId xmlns:a16="http://schemas.microsoft.com/office/drawing/2014/main" id="{18BFB72B-187F-D84D-9A90-ED0949366664}"/>
                </a:ext>
              </a:extLst>
            </p:cNvPr>
            <p:cNvSpPr/>
            <p:nvPr/>
          </p:nvSpPr>
          <p:spPr>
            <a:xfrm>
              <a:off x="486786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9" name="Rectangle : coins arrondis 48">
              <a:extLst>
                <a:ext uri="{FF2B5EF4-FFF2-40B4-BE49-F238E27FC236}">
                  <a16:creationId xmlns:a16="http://schemas.microsoft.com/office/drawing/2014/main" id="{15CCA976-467D-9841-BC57-8A7B6F795786}"/>
                </a:ext>
              </a:extLst>
            </p:cNvPr>
            <p:cNvSpPr/>
            <p:nvPr/>
          </p:nvSpPr>
          <p:spPr>
            <a:xfrm>
              <a:off x="506400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0" name="Rectangle : coins arrondis 49">
              <a:extLst>
                <a:ext uri="{FF2B5EF4-FFF2-40B4-BE49-F238E27FC236}">
                  <a16:creationId xmlns:a16="http://schemas.microsoft.com/office/drawing/2014/main" id="{5397A6DF-B9BA-4488-107F-B2DD040F5B5D}"/>
                </a:ext>
              </a:extLst>
            </p:cNvPr>
            <p:cNvSpPr/>
            <p:nvPr/>
          </p:nvSpPr>
          <p:spPr>
            <a:xfrm>
              <a:off x="526013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1" name="Rectangle : coins arrondis 50">
              <a:extLst>
                <a:ext uri="{FF2B5EF4-FFF2-40B4-BE49-F238E27FC236}">
                  <a16:creationId xmlns:a16="http://schemas.microsoft.com/office/drawing/2014/main" id="{5389FC8C-482B-950D-F368-17ADFECD5A50}"/>
                </a:ext>
              </a:extLst>
            </p:cNvPr>
            <p:cNvSpPr/>
            <p:nvPr/>
          </p:nvSpPr>
          <p:spPr>
            <a:xfrm>
              <a:off x="3815425"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2" name="Rectangle : coins arrondis 51">
              <a:extLst>
                <a:ext uri="{FF2B5EF4-FFF2-40B4-BE49-F238E27FC236}">
                  <a16:creationId xmlns:a16="http://schemas.microsoft.com/office/drawing/2014/main" id="{C58B692D-2916-C1E9-0494-F85FDE68C84B}"/>
                </a:ext>
              </a:extLst>
            </p:cNvPr>
            <p:cNvSpPr/>
            <p:nvPr/>
          </p:nvSpPr>
          <p:spPr>
            <a:xfrm>
              <a:off x="4011793"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3" name="Rectangle : coins arrondis 52">
              <a:extLst>
                <a:ext uri="{FF2B5EF4-FFF2-40B4-BE49-F238E27FC236}">
                  <a16:creationId xmlns:a16="http://schemas.microsoft.com/office/drawing/2014/main" id="{1B36633C-EB5F-686C-344C-3E0A70ED8B35}"/>
                </a:ext>
              </a:extLst>
            </p:cNvPr>
            <p:cNvSpPr/>
            <p:nvPr/>
          </p:nvSpPr>
          <p:spPr>
            <a:xfrm>
              <a:off x="4208161"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4" name="Rectangle : coins arrondis 53">
              <a:extLst>
                <a:ext uri="{FF2B5EF4-FFF2-40B4-BE49-F238E27FC236}">
                  <a16:creationId xmlns:a16="http://schemas.microsoft.com/office/drawing/2014/main" id="{6E1B23C0-680A-0A84-47A4-20399F45967C}"/>
                </a:ext>
              </a:extLst>
            </p:cNvPr>
            <p:cNvSpPr/>
            <p:nvPr/>
          </p:nvSpPr>
          <p:spPr>
            <a:xfrm>
              <a:off x="4404529"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5" name="Rectangle : coins arrondis 54">
              <a:extLst>
                <a:ext uri="{FF2B5EF4-FFF2-40B4-BE49-F238E27FC236}">
                  <a16:creationId xmlns:a16="http://schemas.microsoft.com/office/drawing/2014/main" id="{B8E5A66D-5FED-77FF-48E1-50FD312F1919}"/>
                </a:ext>
              </a:extLst>
            </p:cNvPr>
            <p:cNvSpPr/>
            <p:nvPr/>
          </p:nvSpPr>
          <p:spPr>
            <a:xfrm>
              <a:off x="4600897"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6" name="Rectangle : coins arrondis 55">
              <a:extLst>
                <a:ext uri="{FF2B5EF4-FFF2-40B4-BE49-F238E27FC236}">
                  <a16:creationId xmlns:a16="http://schemas.microsoft.com/office/drawing/2014/main" id="{804E84EA-7829-AB10-D351-B8C3C18150ED}"/>
                </a:ext>
              </a:extLst>
            </p:cNvPr>
            <p:cNvSpPr/>
            <p:nvPr/>
          </p:nvSpPr>
          <p:spPr>
            <a:xfrm>
              <a:off x="4797265"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7" name="Rectangle : coins arrondis 56">
              <a:extLst>
                <a:ext uri="{FF2B5EF4-FFF2-40B4-BE49-F238E27FC236}">
                  <a16:creationId xmlns:a16="http://schemas.microsoft.com/office/drawing/2014/main" id="{6C4AF968-C027-1B6E-25F8-7A6BD00F5151}"/>
                </a:ext>
              </a:extLst>
            </p:cNvPr>
            <p:cNvSpPr/>
            <p:nvPr/>
          </p:nvSpPr>
          <p:spPr>
            <a:xfrm>
              <a:off x="4993633"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8" name="Rectangle : coins arrondis 57">
              <a:extLst>
                <a:ext uri="{FF2B5EF4-FFF2-40B4-BE49-F238E27FC236}">
                  <a16:creationId xmlns:a16="http://schemas.microsoft.com/office/drawing/2014/main" id="{E78E1F3B-8044-A83F-2EDD-B2B41C2013D3}"/>
                </a:ext>
              </a:extLst>
            </p:cNvPr>
            <p:cNvSpPr/>
            <p:nvPr/>
          </p:nvSpPr>
          <p:spPr>
            <a:xfrm>
              <a:off x="5190001"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9" name="Rectangle : coins arrondis 58">
              <a:extLst>
                <a:ext uri="{FF2B5EF4-FFF2-40B4-BE49-F238E27FC236}">
                  <a16:creationId xmlns:a16="http://schemas.microsoft.com/office/drawing/2014/main" id="{FB3A216F-F80C-4547-53D8-DD6D447BBB9C}"/>
                </a:ext>
              </a:extLst>
            </p:cNvPr>
            <p:cNvSpPr/>
            <p:nvPr/>
          </p:nvSpPr>
          <p:spPr>
            <a:xfrm>
              <a:off x="3990999"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0" name="Rectangle : coins arrondis 59">
              <a:extLst>
                <a:ext uri="{FF2B5EF4-FFF2-40B4-BE49-F238E27FC236}">
                  <a16:creationId xmlns:a16="http://schemas.microsoft.com/office/drawing/2014/main" id="{5CF8C8F0-1591-456E-5D8A-98E99F836466}"/>
                </a:ext>
              </a:extLst>
            </p:cNvPr>
            <p:cNvSpPr/>
            <p:nvPr/>
          </p:nvSpPr>
          <p:spPr>
            <a:xfrm>
              <a:off x="4176768"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1" name="Rectangle : coins arrondis 60">
              <a:extLst>
                <a:ext uri="{FF2B5EF4-FFF2-40B4-BE49-F238E27FC236}">
                  <a16:creationId xmlns:a16="http://schemas.microsoft.com/office/drawing/2014/main" id="{223011DF-7B41-5B45-AB2E-F4F384D8AED5}"/>
                </a:ext>
              </a:extLst>
            </p:cNvPr>
            <p:cNvSpPr/>
            <p:nvPr/>
          </p:nvSpPr>
          <p:spPr>
            <a:xfrm>
              <a:off x="4362537"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2" name="Rectangle : coins arrondis 61">
              <a:extLst>
                <a:ext uri="{FF2B5EF4-FFF2-40B4-BE49-F238E27FC236}">
                  <a16:creationId xmlns:a16="http://schemas.microsoft.com/office/drawing/2014/main" id="{FB8EE5B4-9653-89A2-9F93-87686A32BCBE}"/>
                </a:ext>
              </a:extLst>
            </p:cNvPr>
            <p:cNvSpPr/>
            <p:nvPr/>
          </p:nvSpPr>
          <p:spPr>
            <a:xfrm>
              <a:off x="4548306"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3" name="Rectangle : coins arrondis 62">
              <a:extLst>
                <a:ext uri="{FF2B5EF4-FFF2-40B4-BE49-F238E27FC236}">
                  <a16:creationId xmlns:a16="http://schemas.microsoft.com/office/drawing/2014/main" id="{A260953E-7BBA-CEE9-73E4-D6157146E281}"/>
                </a:ext>
              </a:extLst>
            </p:cNvPr>
            <p:cNvSpPr/>
            <p:nvPr/>
          </p:nvSpPr>
          <p:spPr>
            <a:xfrm>
              <a:off x="4734075"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8" name="Rectangle : coins arrondis 127">
              <a:extLst>
                <a:ext uri="{FF2B5EF4-FFF2-40B4-BE49-F238E27FC236}">
                  <a16:creationId xmlns:a16="http://schemas.microsoft.com/office/drawing/2014/main" id="{5791116F-BB41-B2B7-626A-7A2D42792EF4}"/>
                </a:ext>
              </a:extLst>
            </p:cNvPr>
            <p:cNvSpPr/>
            <p:nvPr/>
          </p:nvSpPr>
          <p:spPr>
            <a:xfrm>
              <a:off x="4919844"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9" name="Rectangle : coins arrondis 128">
              <a:extLst>
                <a:ext uri="{FF2B5EF4-FFF2-40B4-BE49-F238E27FC236}">
                  <a16:creationId xmlns:a16="http://schemas.microsoft.com/office/drawing/2014/main" id="{A3003284-B8D1-EBD8-B421-5DF50F3BA70C}"/>
                </a:ext>
              </a:extLst>
            </p:cNvPr>
            <p:cNvSpPr/>
            <p:nvPr/>
          </p:nvSpPr>
          <p:spPr>
            <a:xfrm>
              <a:off x="5105613"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0" name="Rectangle : coins arrondis 129">
              <a:extLst>
                <a:ext uri="{FF2B5EF4-FFF2-40B4-BE49-F238E27FC236}">
                  <a16:creationId xmlns:a16="http://schemas.microsoft.com/office/drawing/2014/main" id="{602DC285-38B6-F6B6-B006-76FBD0508279}"/>
                </a:ext>
              </a:extLst>
            </p:cNvPr>
            <p:cNvSpPr/>
            <p:nvPr/>
          </p:nvSpPr>
          <p:spPr>
            <a:xfrm>
              <a:off x="5291382"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1" name="Rectangle : coins arrondis 130">
              <a:extLst>
                <a:ext uri="{FF2B5EF4-FFF2-40B4-BE49-F238E27FC236}">
                  <a16:creationId xmlns:a16="http://schemas.microsoft.com/office/drawing/2014/main" id="{50C49E0D-F5D3-6338-1E7A-95309607865E}"/>
                </a:ext>
              </a:extLst>
            </p:cNvPr>
            <p:cNvSpPr/>
            <p:nvPr/>
          </p:nvSpPr>
          <p:spPr>
            <a:xfrm>
              <a:off x="4312413"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2" name="Rectangle : coins arrondis 131">
              <a:extLst>
                <a:ext uri="{FF2B5EF4-FFF2-40B4-BE49-F238E27FC236}">
                  <a16:creationId xmlns:a16="http://schemas.microsoft.com/office/drawing/2014/main" id="{0300B1BE-30A7-4F6B-B49A-52D130885B7C}"/>
                </a:ext>
              </a:extLst>
            </p:cNvPr>
            <p:cNvSpPr/>
            <p:nvPr/>
          </p:nvSpPr>
          <p:spPr>
            <a:xfrm>
              <a:off x="4503752"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3" name="Rectangle : coins arrondis 132">
              <a:extLst>
                <a:ext uri="{FF2B5EF4-FFF2-40B4-BE49-F238E27FC236}">
                  <a16:creationId xmlns:a16="http://schemas.microsoft.com/office/drawing/2014/main" id="{AC1E5CF7-D515-9AFF-AA4D-0DAF8AB998F3}"/>
                </a:ext>
              </a:extLst>
            </p:cNvPr>
            <p:cNvSpPr/>
            <p:nvPr/>
          </p:nvSpPr>
          <p:spPr>
            <a:xfrm>
              <a:off x="4695091"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4" name="Rectangle : coins arrondis 133">
              <a:extLst>
                <a:ext uri="{FF2B5EF4-FFF2-40B4-BE49-F238E27FC236}">
                  <a16:creationId xmlns:a16="http://schemas.microsoft.com/office/drawing/2014/main" id="{A8BABE93-FAB6-5703-5974-73B9773D3A6A}"/>
                </a:ext>
              </a:extLst>
            </p:cNvPr>
            <p:cNvSpPr/>
            <p:nvPr/>
          </p:nvSpPr>
          <p:spPr>
            <a:xfrm>
              <a:off x="4886430"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5" name="Rectangle : coins arrondis 134">
              <a:extLst>
                <a:ext uri="{FF2B5EF4-FFF2-40B4-BE49-F238E27FC236}">
                  <a16:creationId xmlns:a16="http://schemas.microsoft.com/office/drawing/2014/main" id="{8826921D-8796-892A-EE08-6BAC633B35FA}"/>
                </a:ext>
              </a:extLst>
            </p:cNvPr>
            <p:cNvSpPr/>
            <p:nvPr/>
          </p:nvSpPr>
          <p:spPr>
            <a:xfrm>
              <a:off x="5077769"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6" name="Rectangle : coins arrondis 135">
              <a:extLst>
                <a:ext uri="{FF2B5EF4-FFF2-40B4-BE49-F238E27FC236}">
                  <a16:creationId xmlns:a16="http://schemas.microsoft.com/office/drawing/2014/main" id="{150A9BB6-7A7A-BE57-DE2F-AA0A7F9A4D7C}"/>
                </a:ext>
              </a:extLst>
            </p:cNvPr>
            <p:cNvSpPr/>
            <p:nvPr/>
          </p:nvSpPr>
          <p:spPr>
            <a:xfrm>
              <a:off x="5269108"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8" name="Rectangle : coins arrondis 137">
              <a:extLst>
                <a:ext uri="{FF2B5EF4-FFF2-40B4-BE49-F238E27FC236}">
                  <a16:creationId xmlns:a16="http://schemas.microsoft.com/office/drawing/2014/main" id="{DA7CEF4E-BBDD-E729-F511-FA9C21979682}"/>
                </a:ext>
              </a:extLst>
            </p:cNvPr>
            <p:cNvSpPr/>
            <p:nvPr/>
          </p:nvSpPr>
          <p:spPr>
            <a:xfrm>
              <a:off x="5460447"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0" name="Rectangle : coins arrondis 139">
              <a:extLst>
                <a:ext uri="{FF2B5EF4-FFF2-40B4-BE49-F238E27FC236}">
                  <a16:creationId xmlns:a16="http://schemas.microsoft.com/office/drawing/2014/main" id="{3210AB11-B029-A9C8-BA33-3B976109AA21}"/>
                </a:ext>
              </a:extLst>
            </p:cNvPr>
            <p:cNvSpPr/>
            <p:nvPr/>
          </p:nvSpPr>
          <p:spPr>
            <a:xfrm>
              <a:off x="545627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1" name="Rectangle : coins arrondis 140">
              <a:extLst>
                <a:ext uri="{FF2B5EF4-FFF2-40B4-BE49-F238E27FC236}">
                  <a16:creationId xmlns:a16="http://schemas.microsoft.com/office/drawing/2014/main" id="{5021200A-1513-1574-8028-6F50E3C86F09}"/>
                </a:ext>
              </a:extLst>
            </p:cNvPr>
            <p:cNvSpPr/>
            <p:nvPr/>
          </p:nvSpPr>
          <p:spPr>
            <a:xfrm>
              <a:off x="565240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2" name="Rectangle : coins arrondis 141">
              <a:extLst>
                <a:ext uri="{FF2B5EF4-FFF2-40B4-BE49-F238E27FC236}">
                  <a16:creationId xmlns:a16="http://schemas.microsoft.com/office/drawing/2014/main" id="{F55A6328-477E-D676-EB85-FD08E8027645}"/>
                </a:ext>
              </a:extLst>
            </p:cNvPr>
            <p:cNvSpPr/>
            <p:nvPr/>
          </p:nvSpPr>
          <p:spPr>
            <a:xfrm>
              <a:off x="5386369"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3" name="Rectangle : coins arrondis 142">
              <a:extLst>
                <a:ext uri="{FF2B5EF4-FFF2-40B4-BE49-F238E27FC236}">
                  <a16:creationId xmlns:a16="http://schemas.microsoft.com/office/drawing/2014/main" id="{8649CF4E-3646-DC84-86F7-40782BCE0D62}"/>
                </a:ext>
              </a:extLst>
            </p:cNvPr>
            <p:cNvSpPr/>
            <p:nvPr/>
          </p:nvSpPr>
          <p:spPr>
            <a:xfrm>
              <a:off x="5582737"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4" name="Rectangle : coins arrondis 143">
              <a:extLst>
                <a:ext uri="{FF2B5EF4-FFF2-40B4-BE49-F238E27FC236}">
                  <a16:creationId xmlns:a16="http://schemas.microsoft.com/office/drawing/2014/main" id="{E5AD5E46-79A1-1F1D-5716-B9E073B1749A}"/>
                </a:ext>
              </a:extLst>
            </p:cNvPr>
            <p:cNvSpPr/>
            <p:nvPr/>
          </p:nvSpPr>
          <p:spPr>
            <a:xfrm>
              <a:off x="5477151"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2" name="Rectangle : coins arrondis 151">
              <a:extLst>
                <a:ext uri="{FF2B5EF4-FFF2-40B4-BE49-F238E27FC236}">
                  <a16:creationId xmlns:a16="http://schemas.microsoft.com/office/drawing/2014/main" id="{4A714594-2A37-D256-9D67-872BCFE2A38B}"/>
                </a:ext>
              </a:extLst>
            </p:cNvPr>
            <p:cNvSpPr/>
            <p:nvPr/>
          </p:nvSpPr>
          <p:spPr>
            <a:xfrm>
              <a:off x="5662920"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5" name="Rectangle : coins arrondis 164">
              <a:extLst>
                <a:ext uri="{FF2B5EF4-FFF2-40B4-BE49-F238E27FC236}">
                  <a16:creationId xmlns:a16="http://schemas.microsoft.com/office/drawing/2014/main" id="{34E2B233-CACE-0870-B42D-819F1BF3572C}"/>
                </a:ext>
              </a:extLst>
            </p:cNvPr>
            <p:cNvSpPr/>
            <p:nvPr/>
          </p:nvSpPr>
          <p:spPr>
            <a:xfrm>
              <a:off x="3805230"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7" name="Rectangle : coins arrondis 166">
              <a:extLst>
                <a:ext uri="{FF2B5EF4-FFF2-40B4-BE49-F238E27FC236}">
                  <a16:creationId xmlns:a16="http://schemas.microsoft.com/office/drawing/2014/main" id="{774EBB82-AD36-317E-B78B-7CD472B8873B}"/>
                </a:ext>
              </a:extLst>
            </p:cNvPr>
            <p:cNvSpPr/>
            <p:nvPr/>
          </p:nvSpPr>
          <p:spPr>
            <a:xfrm>
              <a:off x="3738396"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8" name="Rectangle : coins arrondis 167">
              <a:extLst>
                <a:ext uri="{FF2B5EF4-FFF2-40B4-BE49-F238E27FC236}">
                  <a16:creationId xmlns:a16="http://schemas.microsoft.com/office/drawing/2014/main" id="{11EFFDE7-E4D7-6033-32AC-555D2061C93F}"/>
                </a:ext>
              </a:extLst>
            </p:cNvPr>
            <p:cNvSpPr/>
            <p:nvPr/>
          </p:nvSpPr>
          <p:spPr>
            <a:xfrm>
              <a:off x="3929735"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9" name="Rectangle : coins arrondis 168">
              <a:extLst>
                <a:ext uri="{FF2B5EF4-FFF2-40B4-BE49-F238E27FC236}">
                  <a16:creationId xmlns:a16="http://schemas.microsoft.com/office/drawing/2014/main" id="{01CB7053-F9C6-6441-EE7C-AFFD9F9724BA}"/>
                </a:ext>
              </a:extLst>
            </p:cNvPr>
            <p:cNvSpPr/>
            <p:nvPr/>
          </p:nvSpPr>
          <p:spPr>
            <a:xfrm>
              <a:off x="4121074"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0" name="Rectangle : coins arrondis 169">
              <a:extLst>
                <a:ext uri="{FF2B5EF4-FFF2-40B4-BE49-F238E27FC236}">
                  <a16:creationId xmlns:a16="http://schemas.microsoft.com/office/drawing/2014/main" id="{BD01BD8F-9FC6-8D9D-644E-1DC08545A56D}"/>
                </a:ext>
              </a:extLst>
            </p:cNvPr>
            <p:cNvSpPr/>
            <p:nvPr/>
          </p:nvSpPr>
          <p:spPr>
            <a:xfrm>
              <a:off x="5779105"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1" name="Rectangle : coins arrondis 170">
              <a:extLst>
                <a:ext uri="{FF2B5EF4-FFF2-40B4-BE49-F238E27FC236}">
                  <a16:creationId xmlns:a16="http://schemas.microsoft.com/office/drawing/2014/main" id="{21EF8D8D-2D23-A81F-4FE0-EFDA7E72E184}"/>
                </a:ext>
              </a:extLst>
            </p:cNvPr>
            <p:cNvSpPr/>
            <p:nvPr/>
          </p:nvSpPr>
          <p:spPr>
            <a:xfrm>
              <a:off x="5848689"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2" name="Rectangle : coins arrondis 171">
              <a:extLst>
                <a:ext uri="{FF2B5EF4-FFF2-40B4-BE49-F238E27FC236}">
                  <a16:creationId xmlns:a16="http://schemas.microsoft.com/office/drawing/2014/main" id="{5E95E4B8-201A-8A92-D2EF-65A9C9FB8752}"/>
                </a:ext>
              </a:extLst>
            </p:cNvPr>
            <p:cNvSpPr/>
            <p:nvPr/>
          </p:nvSpPr>
          <p:spPr>
            <a:xfrm>
              <a:off x="5651786"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3" name="Rectangle : coins arrondis 172">
              <a:extLst>
                <a:ext uri="{FF2B5EF4-FFF2-40B4-BE49-F238E27FC236}">
                  <a16:creationId xmlns:a16="http://schemas.microsoft.com/office/drawing/2014/main" id="{2546161B-07F9-8A25-A15A-58CD1158DE78}"/>
                </a:ext>
              </a:extLst>
            </p:cNvPr>
            <p:cNvSpPr/>
            <p:nvPr/>
          </p:nvSpPr>
          <p:spPr>
            <a:xfrm>
              <a:off x="5843125"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3" name="Rectangle : coins arrondis 222">
              <a:extLst>
                <a:ext uri="{FF2B5EF4-FFF2-40B4-BE49-F238E27FC236}">
                  <a16:creationId xmlns:a16="http://schemas.microsoft.com/office/drawing/2014/main" id="{C81766E5-4315-DE30-8F5F-926F0F768E2C}"/>
                </a:ext>
              </a:extLst>
            </p:cNvPr>
            <p:cNvSpPr/>
            <p:nvPr/>
          </p:nvSpPr>
          <p:spPr>
            <a:xfrm>
              <a:off x="5030531" y="1028133"/>
              <a:ext cx="1161038" cy="386454"/>
            </a:xfrm>
            <a:prstGeom prst="roundRect">
              <a:avLst/>
            </a:prstGeom>
            <a:solidFill>
              <a:schemeClr val="accent5">
                <a:lumMod val="20000"/>
                <a:lumOff val="80000"/>
                <a:alpha val="4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56" name="Groupe 155">
              <a:extLst>
                <a:ext uri="{FF2B5EF4-FFF2-40B4-BE49-F238E27FC236}">
                  <a16:creationId xmlns:a16="http://schemas.microsoft.com/office/drawing/2014/main" id="{4A221B19-3F37-EA20-4711-CA75ED6E830A}"/>
                </a:ext>
              </a:extLst>
            </p:cNvPr>
            <p:cNvGrpSpPr/>
            <p:nvPr/>
          </p:nvGrpSpPr>
          <p:grpSpPr>
            <a:xfrm>
              <a:off x="5423873" y="1141608"/>
              <a:ext cx="743826" cy="176344"/>
              <a:chOff x="3238500" y="3190875"/>
              <a:chExt cx="314325" cy="238125"/>
            </a:xfrm>
          </p:grpSpPr>
          <p:cxnSp>
            <p:nvCxnSpPr>
              <p:cNvPr id="153" name="Connecteur droit 152">
                <a:extLst>
                  <a:ext uri="{FF2B5EF4-FFF2-40B4-BE49-F238E27FC236}">
                    <a16:creationId xmlns:a16="http://schemas.microsoft.com/office/drawing/2014/main" id="{401571BC-BE6B-BD5E-D913-C68A22C827CB}"/>
                  </a:ext>
                </a:extLst>
              </p:cNvPr>
              <p:cNvCxnSpPr>
                <a:cxnSpLocks/>
              </p:cNvCxnSpPr>
              <p:nvPr/>
            </p:nvCxnSpPr>
            <p:spPr>
              <a:xfrm>
                <a:off x="3238500" y="3190875"/>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54" name="Connecteur droit 153">
                <a:extLst>
                  <a:ext uri="{FF2B5EF4-FFF2-40B4-BE49-F238E27FC236}">
                    <a16:creationId xmlns:a16="http://schemas.microsoft.com/office/drawing/2014/main" id="{386E48A5-0B91-4EA3-3F63-6FE948248A1D}"/>
                  </a:ext>
                </a:extLst>
              </p:cNvPr>
              <p:cNvCxnSpPr>
                <a:cxnSpLocks/>
              </p:cNvCxnSpPr>
              <p:nvPr/>
            </p:nvCxnSpPr>
            <p:spPr>
              <a:xfrm>
                <a:off x="3238500" y="3309937"/>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55" name="Connecteur droit 154">
                <a:extLst>
                  <a:ext uri="{FF2B5EF4-FFF2-40B4-BE49-F238E27FC236}">
                    <a16:creationId xmlns:a16="http://schemas.microsoft.com/office/drawing/2014/main" id="{C17C43F7-FAE9-0161-5CD6-7145CE457E03}"/>
                  </a:ext>
                </a:extLst>
              </p:cNvPr>
              <p:cNvCxnSpPr>
                <a:cxnSpLocks/>
              </p:cNvCxnSpPr>
              <p:nvPr/>
            </p:nvCxnSpPr>
            <p:spPr>
              <a:xfrm>
                <a:off x="3238500" y="3429000"/>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pic>
          <p:nvPicPr>
            <p:cNvPr id="193" name="Graphique 192" descr="Utilisateur avec un remplissage uni">
              <a:extLst>
                <a:ext uri="{FF2B5EF4-FFF2-40B4-BE49-F238E27FC236}">
                  <a16:creationId xmlns:a16="http://schemas.microsoft.com/office/drawing/2014/main" id="{8D1A0CE6-4EEB-C2B0-1645-AF9ED205CF1A}"/>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5108139" y="1046103"/>
              <a:ext cx="259653" cy="259653"/>
            </a:xfrm>
            <a:prstGeom prst="rect">
              <a:avLst/>
            </a:prstGeom>
          </p:spPr>
        </p:pic>
        <p:sp>
          <p:nvSpPr>
            <p:cNvPr id="196" name="ZoneTexte 195">
              <a:extLst>
                <a:ext uri="{FF2B5EF4-FFF2-40B4-BE49-F238E27FC236}">
                  <a16:creationId xmlns:a16="http://schemas.microsoft.com/office/drawing/2014/main" id="{14D90114-B9BF-7E90-71CF-43AB43C84A72}"/>
                </a:ext>
              </a:extLst>
            </p:cNvPr>
            <p:cNvSpPr txBox="1"/>
            <p:nvPr/>
          </p:nvSpPr>
          <p:spPr>
            <a:xfrm>
              <a:off x="5016863" y="1243568"/>
              <a:ext cx="516558" cy="215450"/>
            </a:xfrm>
            <a:prstGeom prst="rect">
              <a:avLst/>
            </a:prstGeom>
            <a:noFill/>
          </p:spPr>
          <p:txBody>
            <a:bodyPr wrap="none" rtlCol="0">
              <a:spAutoFit/>
            </a:bodyPr>
            <a:lstStyle/>
            <a:p>
              <a:r>
                <a:rPr lang="fr-CA" sz="600"/>
                <a:t>Party W</a:t>
              </a:r>
            </a:p>
          </p:txBody>
        </p:sp>
        <p:sp>
          <p:nvSpPr>
            <p:cNvPr id="224" name="Rectangle : coins arrondis 223">
              <a:extLst>
                <a:ext uri="{FF2B5EF4-FFF2-40B4-BE49-F238E27FC236}">
                  <a16:creationId xmlns:a16="http://schemas.microsoft.com/office/drawing/2014/main" id="{962D1932-FB6C-2A18-9826-3CA7A8AEF5CD}"/>
                </a:ext>
              </a:extLst>
            </p:cNvPr>
            <p:cNvSpPr/>
            <p:nvPr/>
          </p:nvSpPr>
          <p:spPr>
            <a:xfrm>
              <a:off x="5030430" y="1498123"/>
              <a:ext cx="1161038" cy="38645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5" name="Rectangle : coins arrondis 224">
              <a:extLst>
                <a:ext uri="{FF2B5EF4-FFF2-40B4-BE49-F238E27FC236}">
                  <a16:creationId xmlns:a16="http://schemas.microsoft.com/office/drawing/2014/main" id="{63BE3BBE-DF16-48C2-E39B-DB654D8FDC76}"/>
                </a:ext>
              </a:extLst>
            </p:cNvPr>
            <p:cNvSpPr/>
            <p:nvPr/>
          </p:nvSpPr>
          <p:spPr>
            <a:xfrm>
              <a:off x="5030430" y="1958494"/>
              <a:ext cx="1161038" cy="386454"/>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97" name="Groupe 196">
              <a:extLst>
                <a:ext uri="{FF2B5EF4-FFF2-40B4-BE49-F238E27FC236}">
                  <a16:creationId xmlns:a16="http://schemas.microsoft.com/office/drawing/2014/main" id="{F109F4F1-505E-15E0-C104-EFE6C5EB88D8}"/>
                </a:ext>
              </a:extLst>
            </p:cNvPr>
            <p:cNvGrpSpPr/>
            <p:nvPr/>
          </p:nvGrpSpPr>
          <p:grpSpPr>
            <a:xfrm>
              <a:off x="5423873" y="1609232"/>
              <a:ext cx="743826" cy="176344"/>
              <a:chOff x="3238500" y="3190875"/>
              <a:chExt cx="314325" cy="238125"/>
            </a:xfrm>
          </p:grpSpPr>
          <p:cxnSp>
            <p:nvCxnSpPr>
              <p:cNvPr id="198" name="Connecteur droit 197">
                <a:extLst>
                  <a:ext uri="{FF2B5EF4-FFF2-40B4-BE49-F238E27FC236}">
                    <a16:creationId xmlns:a16="http://schemas.microsoft.com/office/drawing/2014/main" id="{17B69AEA-C8E6-D9FA-DE39-78DB0B4E34DB}"/>
                  </a:ext>
                </a:extLst>
              </p:cNvPr>
              <p:cNvCxnSpPr>
                <a:cxnSpLocks/>
              </p:cNvCxnSpPr>
              <p:nvPr/>
            </p:nvCxnSpPr>
            <p:spPr>
              <a:xfrm>
                <a:off x="3238500" y="3190875"/>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99" name="Connecteur droit 198">
                <a:extLst>
                  <a:ext uri="{FF2B5EF4-FFF2-40B4-BE49-F238E27FC236}">
                    <a16:creationId xmlns:a16="http://schemas.microsoft.com/office/drawing/2014/main" id="{D5F3C33B-BFB7-A378-F119-D0586B86CCB9}"/>
                  </a:ext>
                </a:extLst>
              </p:cNvPr>
              <p:cNvCxnSpPr>
                <a:cxnSpLocks/>
              </p:cNvCxnSpPr>
              <p:nvPr/>
            </p:nvCxnSpPr>
            <p:spPr>
              <a:xfrm>
                <a:off x="3238500" y="3309937"/>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00" name="Connecteur droit 199">
                <a:extLst>
                  <a:ext uri="{FF2B5EF4-FFF2-40B4-BE49-F238E27FC236}">
                    <a16:creationId xmlns:a16="http://schemas.microsoft.com/office/drawing/2014/main" id="{750555DD-72F1-EDBA-97AD-8F0D7E679677}"/>
                  </a:ext>
                </a:extLst>
              </p:cNvPr>
              <p:cNvCxnSpPr>
                <a:cxnSpLocks/>
              </p:cNvCxnSpPr>
              <p:nvPr/>
            </p:nvCxnSpPr>
            <p:spPr>
              <a:xfrm>
                <a:off x="3238500" y="3429000"/>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sp>
          <p:nvSpPr>
            <p:cNvPr id="205" name="ZoneTexte 204">
              <a:extLst>
                <a:ext uri="{FF2B5EF4-FFF2-40B4-BE49-F238E27FC236}">
                  <a16:creationId xmlns:a16="http://schemas.microsoft.com/office/drawing/2014/main" id="{B1CA9B9E-C32B-DE23-02EC-9D63306738DE}"/>
                </a:ext>
              </a:extLst>
            </p:cNvPr>
            <p:cNvSpPr txBox="1"/>
            <p:nvPr/>
          </p:nvSpPr>
          <p:spPr>
            <a:xfrm>
              <a:off x="5029687" y="1711193"/>
              <a:ext cx="486635" cy="215450"/>
            </a:xfrm>
            <a:prstGeom prst="rect">
              <a:avLst/>
            </a:prstGeom>
            <a:noFill/>
          </p:spPr>
          <p:txBody>
            <a:bodyPr wrap="none" rtlCol="0">
              <a:spAutoFit/>
            </a:bodyPr>
            <a:lstStyle/>
            <a:p>
              <a:r>
                <a:rPr lang="fr-CA" sz="600"/>
                <a:t>Party S</a:t>
              </a:r>
            </a:p>
          </p:txBody>
        </p:sp>
        <p:pic>
          <p:nvPicPr>
            <p:cNvPr id="216" name="Graphique 215" descr="Utilisateur avec un remplissage uni">
              <a:extLst>
                <a:ext uri="{FF2B5EF4-FFF2-40B4-BE49-F238E27FC236}">
                  <a16:creationId xmlns:a16="http://schemas.microsoft.com/office/drawing/2014/main" id="{D9D9DE95-F970-B8B7-CC22-EE7C24D3506E}"/>
                </a:ext>
              </a:extLst>
            </p:cNvPr>
            <p:cNvPicPr>
              <a:picLocks noChangeAspect="1"/>
            </p:cNvPicPr>
            <p:nvPr/>
          </p:nvPicPr>
          <p:blipFill>
            <a:blip>
              <a:extLst>
                <a:ext uri="{96DAC541-7B7A-43D3-8B79-37D633B846F1}">
                  <asvg:svgBlip xmlns:asvg="http://schemas.microsoft.com/office/drawing/2016/SVG/main" r:embed="rId35"/>
                </a:ext>
              </a:extLst>
            </a:blip>
            <a:stretch>
              <a:fillRect/>
            </a:stretch>
          </p:blipFill>
          <p:spPr>
            <a:xfrm>
              <a:off x="5108139" y="1507059"/>
              <a:ext cx="259653" cy="259653"/>
            </a:xfrm>
            <a:prstGeom prst="rect">
              <a:avLst/>
            </a:prstGeom>
          </p:spPr>
        </p:pic>
        <p:grpSp>
          <p:nvGrpSpPr>
            <p:cNvPr id="206" name="Groupe 205">
              <a:extLst>
                <a:ext uri="{FF2B5EF4-FFF2-40B4-BE49-F238E27FC236}">
                  <a16:creationId xmlns:a16="http://schemas.microsoft.com/office/drawing/2014/main" id="{DEEE1AD9-14BA-18AB-8A55-27BF34DA7586}"/>
                </a:ext>
              </a:extLst>
            </p:cNvPr>
            <p:cNvGrpSpPr/>
            <p:nvPr/>
          </p:nvGrpSpPr>
          <p:grpSpPr>
            <a:xfrm>
              <a:off x="5423873" y="2085761"/>
              <a:ext cx="743826" cy="176344"/>
              <a:chOff x="3238500" y="3190875"/>
              <a:chExt cx="314325" cy="238125"/>
            </a:xfrm>
          </p:grpSpPr>
          <p:cxnSp>
            <p:nvCxnSpPr>
              <p:cNvPr id="207" name="Connecteur droit 206">
                <a:extLst>
                  <a:ext uri="{FF2B5EF4-FFF2-40B4-BE49-F238E27FC236}">
                    <a16:creationId xmlns:a16="http://schemas.microsoft.com/office/drawing/2014/main" id="{FCD44B3B-8311-AE59-DF30-946F6A19B7F6}"/>
                  </a:ext>
                </a:extLst>
              </p:cNvPr>
              <p:cNvCxnSpPr>
                <a:cxnSpLocks/>
              </p:cNvCxnSpPr>
              <p:nvPr/>
            </p:nvCxnSpPr>
            <p:spPr>
              <a:xfrm>
                <a:off x="3238500" y="3190875"/>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08" name="Connecteur droit 207">
                <a:extLst>
                  <a:ext uri="{FF2B5EF4-FFF2-40B4-BE49-F238E27FC236}">
                    <a16:creationId xmlns:a16="http://schemas.microsoft.com/office/drawing/2014/main" id="{3C853251-A505-A20A-CD33-FB72F617B6C1}"/>
                  </a:ext>
                </a:extLst>
              </p:cNvPr>
              <p:cNvCxnSpPr>
                <a:cxnSpLocks/>
              </p:cNvCxnSpPr>
              <p:nvPr/>
            </p:nvCxnSpPr>
            <p:spPr>
              <a:xfrm>
                <a:off x="3238500" y="3309937"/>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09" name="Connecteur droit 208">
                <a:extLst>
                  <a:ext uri="{FF2B5EF4-FFF2-40B4-BE49-F238E27FC236}">
                    <a16:creationId xmlns:a16="http://schemas.microsoft.com/office/drawing/2014/main" id="{14305B01-07B1-AA43-D821-0A0F73741021}"/>
                  </a:ext>
                </a:extLst>
              </p:cNvPr>
              <p:cNvCxnSpPr>
                <a:cxnSpLocks/>
              </p:cNvCxnSpPr>
              <p:nvPr/>
            </p:nvCxnSpPr>
            <p:spPr>
              <a:xfrm>
                <a:off x="3238500" y="3429000"/>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sp>
          <p:nvSpPr>
            <p:cNvPr id="214" name="ZoneTexte 213">
              <a:extLst>
                <a:ext uri="{FF2B5EF4-FFF2-40B4-BE49-F238E27FC236}">
                  <a16:creationId xmlns:a16="http://schemas.microsoft.com/office/drawing/2014/main" id="{A40375BA-5197-1EA1-B463-B32D66BD200B}"/>
                </a:ext>
              </a:extLst>
            </p:cNvPr>
            <p:cNvSpPr txBox="1"/>
            <p:nvPr/>
          </p:nvSpPr>
          <p:spPr>
            <a:xfrm>
              <a:off x="5016863" y="2187721"/>
              <a:ext cx="507206" cy="215450"/>
            </a:xfrm>
            <a:prstGeom prst="rect">
              <a:avLst/>
            </a:prstGeom>
            <a:noFill/>
          </p:spPr>
          <p:txBody>
            <a:bodyPr wrap="none" rtlCol="0">
              <a:spAutoFit/>
            </a:bodyPr>
            <a:lstStyle/>
            <a:p>
              <a:r>
                <a:rPr lang="fr-CA" sz="600"/>
                <a:t>Party M</a:t>
              </a:r>
            </a:p>
          </p:txBody>
        </p:sp>
        <p:pic>
          <p:nvPicPr>
            <p:cNvPr id="220" name="Graphique 219" descr="Utilisateur avec un remplissage uni">
              <a:extLst>
                <a:ext uri="{FF2B5EF4-FFF2-40B4-BE49-F238E27FC236}">
                  <a16:creationId xmlns:a16="http://schemas.microsoft.com/office/drawing/2014/main" id="{F9A7D8AD-8C96-2BCE-3751-80217113F585}"/>
                </a:ext>
              </a:extLst>
            </p:cNvPr>
            <p:cNvPicPr>
              <a:picLocks noChangeAspect="1"/>
            </p:cNvPicPr>
            <p:nvPr/>
          </p:nvPicPr>
          <p:blipFill>
            <a:blip>
              <a:extLst>
                <a:ext uri="{96DAC541-7B7A-43D3-8B79-37D633B846F1}">
                  <asvg:svgBlip xmlns:asvg="http://schemas.microsoft.com/office/drawing/2016/SVG/main" r:embed="rId36"/>
                </a:ext>
              </a:extLst>
            </a:blip>
            <a:stretch>
              <a:fillRect/>
            </a:stretch>
          </p:blipFill>
          <p:spPr>
            <a:xfrm>
              <a:off x="5108139" y="1991279"/>
              <a:ext cx="259653" cy="259653"/>
            </a:xfrm>
            <a:prstGeom prst="rect">
              <a:avLst/>
            </a:prstGeom>
          </p:spPr>
        </p:pic>
      </p:grpSp>
      <p:pic>
        <p:nvPicPr>
          <p:cNvPr id="137" name="Graphique 136" descr="Utilisateur avec un remplissage uni">
            <a:extLst>
              <a:ext uri="{FF2B5EF4-FFF2-40B4-BE49-F238E27FC236}">
                <a16:creationId xmlns:a16="http://schemas.microsoft.com/office/drawing/2014/main" id="{26247121-4152-A7F9-09CD-5A41D0F82D5E}"/>
              </a:ext>
            </a:extLst>
          </p:cNvPr>
          <p:cNvPicPr>
            <a:picLocks noChangeAspect="1"/>
          </p:cNvPicPr>
          <p:nvPr>
            <p:custDataLst>
              <p:tags r:id="rId4"/>
            </p:custDataLst>
          </p:nvPr>
        </p:nvPicPr>
        <p:blipFill>
          <a:blip>
            <a:extLst>
              <a:ext uri="{96DAC541-7B7A-43D3-8B79-37D633B846F1}">
                <asvg:svgBlip xmlns:asvg="http://schemas.microsoft.com/office/drawing/2016/SVG/main" r:embed="rId37"/>
              </a:ext>
            </a:extLst>
          </a:blip>
          <a:stretch>
            <a:fillRect/>
          </a:stretch>
        </p:blipFill>
        <p:spPr>
          <a:xfrm>
            <a:off x="1262861" y="4453736"/>
            <a:ext cx="2842414" cy="2842414"/>
          </a:xfrm>
          <a:prstGeom prst="rect">
            <a:avLst/>
          </a:prstGeom>
        </p:spPr>
      </p:pic>
      <p:pic>
        <p:nvPicPr>
          <p:cNvPr id="232" name="Graphique 231" descr="Index pointant vers la droite vu du côté du dos de la main avec un remplissage uni">
            <a:extLst>
              <a:ext uri="{FF2B5EF4-FFF2-40B4-BE49-F238E27FC236}">
                <a16:creationId xmlns:a16="http://schemas.microsoft.com/office/drawing/2014/main" id="{A27D4DD2-5A26-4C88-0165-85A1AF1E3182}"/>
              </a:ext>
            </a:extLst>
          </p:cNvPr>
          <p:cNvPicPr>
            <a:picLocks noChangeAspect="1"/>
          </p:cNvPicPr>
          <p:nvPr>
            <p:custDataLst>
              <p:tags r:id="rId5"/>
            </p:custDataLst>
          </p:nvPr>
        </p:nvPicPr>
        <p:blipFill>
          <a:blip>
            <a:extLst>
              <a:ext uri="{96DAC541-7B7A-43D3-8B79-37D633B846F1}">
                <asvg:svgBlip xmlns:asvg="http://schemas.microsoft.com/office/drawing/2016/SVG/main" r:embed="rId38"/>
              </a:ext>
            </a:extLst>
          </a:blip>
          <a:stretch>
            <a:fillRect/>
          </a:stretch>
        </p:blipFill>
        <p:spPr>
          <a:xfrm rot="18020209">
            <a:off x="3259294" y="5593166"/>
            <a:ext cx="812929" cy="812929"/>
          </a:xfrm>
          <a:prstGeom prst="rect">
            <a:avLst/>
          </a:prstGeom>
        </p:spPr>
      </p:pic>
      <p:pic>
        <p:nvPicPr>
          <p:cNvPr id="242" name="Image 241">
            <a:extLst>
              <a:ext uri="{FF2B5EF4-FFF2-40B4-BE49-F238E27FC236}">
                <a16:creationId xmlns:a16="http://schemas.microsoft.com/office/drawing/2014/main" id="{D2F6470E-BFB8-0660-D88F-9A13B42B040F}"/>
              </a:ext>
            </a:extLst>
          </p:cNvPr>
          <p:cNvPicPr>
            <a:picLocks noChangeAspect="1"/>
          </p:cNvPicPr>
          <p:nvPr>
            <p:custDataLst>
              <p:tags r:id="rId6"/>
            </p:custDataLst>
          </p:nvPr>
        </p:nvPicPr>
        <p:blipFill>
          <a:blip r:embed="rId39"/>
          <a:stretch>
            <a:fillRect/>
          </a:stretch>
        </p:blipFill>
        <p:spPr>
          <a:xfrm>
            <a:off x="1408571" y="559344"/>
            <a:ext cx="2196041" cy="1979875"/>
          </a:xfrm>
          <a:prstGeom prst="rect">
            <a:avLst/>
          </a:prstGeom>
        </p:spPr>
      </p:pic>
      <p:cxnSp>
        <p:nvCxnSpPr>
          <p:cNvPr id="245" name="Connecteur droit 244">
            <a:extLst>
              <a:ext uri="{FF2B5EF4-FFF2-40B4-BE49-F238E27FC236}">
                <a16:creationId xmlns:a16="http://schemas.microsoft.com/office/drawing/2014/main" id="{3913ABB3-E539-F6A0-D6AB-D17B40E19BF8}"/>
              </a:ext>
            </a:extLst>
          </p:cNvPr>
          <p:cNvCxnSpPr>
            <a:cxnSpLocks/>
          </p:cNvCxnSpPr>
          <p:nvPr>
            <p:custDataLst>
              <p:tags r:id="rId7"/>
            </p:custDataLst>
          </p:nvPr>
        </p:nvCxnSpPr>
        <p:spPr>
          <a:xfrm>
            <a:off x="3105457" y="2459707"/>
            <a:ext cx="1044777" cy="0"/>
          </a:xfrm>
          <a:prstGeom prst="line">
            <a:avLst/>
          </a:prstGeom>
          <a:ln w="76200">
            <a:solidFill>
              <a:srgbClr val="468D8B"/>
            </a:solidFill>
          </a:ln>
        </p:spPr>
        <p:style>
          <a:lnRef idx="2">
            <a:schemeClr val="accent1"/>
          </a:lnRef>
          <a:fillRef idx="0">
            <a:schemeClr val="accent1"/>
          </a:fillRef>
          <a:effectRef idx="1">
            <a:schemeClr val="accent1"/>
          </a:effectRef>
          <a:fontRef idx="minor">
            <a:schemeClr val="tx1"/>
          </a:fontRef>
        </p:style>
      </p:cxnSp>
      <p:cxnSp>
        <p:nvCxnSpPr>
          <p:cNvPr id="246" name="Connecteur droit 245">
            <a:extLst>
              <a:ext uri="{FF2B5EF4-FFF2-40B4-BE49-F238E27FC236}">
                <a16:creationId xmlns:a16="http://schemas.microsoft.com/office/drawing/2014/main" id="{172E0B58-D92F-9D94-F617-8B20D79BBFBA}"/>
              </a:ext>
            </a:extLst>
          </p:cNvPr>
          <p:cNvCxnSpPr/>
          <p:nvPr>
            <p:custDataLst>
              <p:tags r:id="rId8"/>
            </p:custDataLst>
          </p:nvPr>
        </p:nvCxnSpPr>
        <p:spPr>
          <a:xfrm>
            <a:off x="977585" y="2450155"/>
            <a:ext cx="1044777" cy="0"/>
          </a:xfrm>
          <a:prstGeom prst="line">
            <a:avLst/>
          </a:prstGeom>
          <a:ln w="76200">
            <a:solidFill>
              <a:srgbClr val="468D8B"/>
            </a:solidFill>
          </a:ln>
        </p:spPr>
        <p:style>
          <a:lnRef idx="2">
            <a:schemeClr val="accent1"/>
          </a:lnRef>
          <a:fillRef idx="0">
            <a:schemeClr val="accent1"/>
          </a:fillRef>
          <a:effectRef idx="1">
            <a:schemeClr val="accent1"/>
          </a:effectRef>
          <a:fontRef idx="minor">
            <a:schemeClr val="tx1"/>
          </a:fontRef>
        </p:style>
      </p:cxnSp>
      <p:pic>
        <p:nvPicPr>
          <p:cNvPr id="251" name="Image 250">
            <a:extLst>
              <a:ext uri="{FF2B5EF4-FFF2-40B4-BE49-F238E27FC236}">
                <a16:creationId xmlns:a16="http://schemas.microsoft.com/office/drawing/2014/main" id="{64981F18-7A37-2CA9-DBAA-9FA296B443CB}"/>
              </a:ext>
            </a:extLst>
          </p:cNvPr>
          <p:cNvPicPr>
            <a:picLocks noChangeAspect="1"/>
          </p:cNvPicPr>
          <p:nvPr>
            <p:custDataLst>
              <p:tags r:id="rId9"/>
            </p:custDataLst>
          </p:nvPr>
        </p:nvPicPr>
        <p:blipFill>
          <a:blip r:embed="rId40"/>
          <a:stretch>
            <a:fillRect/>
          </a:stretch>
        </p:blipFill>
        <p:spPr>
          <a:xfrm>
            <a:off x="1383811" y="1458291"/>
            <a:ext cx="611054" cy="962130"/>
          </a:xfrm>
          <a:prstGeom prst="rect">
            <a:avLst/>
          </a:prstGeom>
        </p:spPr>
      </p:pic>
      <p:pic>
        <p:nvPicPr>
          <p:cNvPr id="252" name="Image 251">
            <a:extLst>
              <a:ext uri="{FF2B5EF4-FFF2-40B4-BE49-F238E27FC236}">
                <a16:creationId xmlns:a16="http://schemas.microsoft.com/office/drawing/2014/main" id="{33B77104-8C3B-CB65-B96E-FA44256BF248}"/>
              </a:ext>
            </a:extLst>
          </p:cNvPr>
          <p:cNvPicPr>
            <a:picLocks noChangeAspect="1"/>
          </p:cNvPicPr>
          <p:nvPr>
            <p:custDataLst>
              <p:tags r:id="rId10"/>
            </p:custDataLst>
          </p:nvPr>
        </p:nvPicPr>
        <p:blipFill>
          <a:blip r:embed="rId40"/>
          <a:stretch>
            <a:fillRect/>
          </a:stretch>
        </p:blipFill>
        <p:spPr>
          <a:xfrm>
            <a:off x="4005218" y="1481671"/>
            <a:ext cx="611054" cy="962130"/>
          </a:xfrm>
          <a:prstGeom prst="rect">
            <a:avLst/>
          </a:prstGeom>
        </p:spPr>
      </p:pic>
      <p:pic>
        <p:nvPicPr>
          <p:cNvPr id="253" name="Image 252">
            <a:extLst>
              <a:ext uri="{FF2B5EF4-FFF2-40B4-BE49-F238E27FC236}">
                <a16:creationId xmlns:a16="http://schemas.microsoft.com/office/drawing/2014/main" id="{DCE149F7-9F14-827B-9023-FDB75636CE1B}"/>
              </a:ext>
            </a:extLst>
          </p:cNvPr>
          <p:cNvPicPr>
            <a:picLocks noChangeAspect="1"/>
          </p:cNvPicPr>
          <p:nvPr>
            <p:custDataLst>
              <p:tags r:id="rId11"/>
            </p:custDataLst>
          </p:nvPr>
        </p:nvPicPr>
        <p:blipFill>
          <a:blip r:embed="rId40"/>
          <a:stretch>
            <a:fillRect/>
          </a:stretch>
        </p:blipFill>
        <p:spPr>
          <a:xfrm>
            <a:off x="3274440" y="1469981"/>
            <a:ext cx="611054" cy="962130"/>
          </a:xfrm>
          <a:prstGeom prst="rect">
            <a:avLst/>
          </a:prstGeom>
        </p:spPr>
      </p:pic>
      <p:pic>
        <p:nvPicPr>
          <p:cNvPr id="254" name="Image 253">
            <a:extLst>
              <a:ext uri="{FF2B5EF4-FFF2-40B4-BE49-F238E27FC236}">
                <a16:creationId xmlns:a16="http://schemas.microsoft.com/office/drawing/2014/main" id="{016F9818-125B-E669-E3D2-079195F1F7AD}"/>
              </a:ext>
            </a:extLst>
          </p:cNvPr>
          <p:cNvPicPr>
            <a:picLocks noChangeAspect="1"/>
          </p:cNvPicPr>
          <p:nvPr>
            <p:custDataLst>
              <p:tags r:id="rId12"/>
            </p:custDataLst>
          </p:nvPr>
        </p:nvPicPr>
        <p:blipFill>
          <a:blip r:embed="rId40"/>
          <a:stretch>
            <a:fillRect/>
          </a:stretch>
        </p:blipFill>
        <p:spPr>
          <a:xfrm>
            <a:off x="3629967" y="1481671"/>
            <a:ext cx="611054" cy="962130"/>
          </a:xfrm>
          <a:prstGeom prst="rect">
            <a:avLst/>
          </a:prstGeom>
        </p:spPr>
      </p:pic>
      <p:pic>
        <p:nvPicPr>
          <p:cNvPr id="255" name="Image 254">
            <a:extLst>
              <a:ext uri="{FF2B5EF4-FFF2-40B4-BE49-F238E27FC236}">
                <a16:creationId xmlns:a16="http://schemas.microsoft.com/office/drawing/2014/main" id="{EEDD1CDE-3C88-F272-A7CC-3661DC986499}"/>
              </a:ext>
            </a:extLst>
          </p:cNvPr>
          <p:cNvPicPr>
            <a:picLocks noChangeAspect="1"/>
          </p:cNvPicPr>
          <p:nvPr>
            <p:custDataLst>
              <p:tags r:id="rId13"/>
            </p:custDataLst>
          </p:nvPr>
        </p:nvPicPr>
        <p:blipFill>
          <a:blip r:embed="rId40"/>
          <a:stretch>
            <a:fillRect/>
          </a:stretch>
        </p:blipFill>
        <p:spPr>
          <a:xfrm>
            <a:off x="1003242" y="1469981"/>
            <a:ext cx="611054" cy="962130"/>
          </a:xfrm>
          <a:prstGeom prst="rect">
            <a:avLst/>
          </a:prstGeom>
        </p:spPr>
      </p:pic>
      <p:grpSp>
        <p:nvGrpSpPr>
          <p:cNvPr id="22" name="Groupe 21">
            <a:extLst>
              <a:ext uri="{FF2B5EF4-FFF2-40B4-BE49-F238E27FC236}">
                <a16:creationId xmlns:a16="http://schemas.microsoft.com/office/drawing/2014/main" id="{6AAB12AB-3900-79C3-490E-B5CB4F2DCBBA}"/>
              </a:ext>
            </a:extLst>
          </p:cNvPr>
          <p:cNvGrpSpPr/>
          <p:nvPr>
            <p:custDataLst>
              <p:tags r:id="rId14"/>
            </p:custDataLst>
          </p:nvPr>
        </p:nvGrpSpPr>
        <p:grpSpPr>
          <a:xfrm>
            <a:off x="3935494" y="1878883"/>
            <a:ext cx="325778" cy="477330"/>
            <a:chOff x="3935494" y="1971419"/>
            <a:chExt cx="325778" cy="477330"/>
          </a:xfrm>
        </p:grpSpPr>
        <p:sp>
          <p:nvSpPr>
            <p:cNvPr id="256" name="Rectangle 255">
              <a:extLst>
                <a:ext uri="{FF2B5EF4-FFF2-40B4-BE49-F238E27FC236}">
                  <a16:creationId xmlns:a16="http://schemas.microsoft.com/office/drawing/2014/main" id="{FFD06FFC-F6D2-C24B-1246-1C6CAB8DC227}"/>
                </a:ext>
              </a:extLst>
            </p:cNvPr>
            <p:cNvSpPr/>
            <p:nvPr/>
          </p:nvSpPr>
          <p:spPr>
            <a:xfrm>
              <a:off x="3935494" y="1971419"/>
              <a:ext cx="325778" cy="405761"/>
            </a:xfrm>
            <a:prstGeom prst="rect">
              <a:avLst/>
            </a:prstGeom>
            <a:solidFill>
              <a:schemeClr val="accent2">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57" name="Graphique 256" descr="Utilisateur avec un remplissage uni">
              <a:extLst>
                <a:ext uri="{FF2B5EF4-FFF2-40B4-BE49-F238E27FC236}">
                  <a16:creationId xmlns:a16="http://schemas.microsoft.com/office/drawing/2014/main" id="{73DD7D5C-1ECF-54F3-C43A-E4B3B31B81CA}"/>
                </a:ext>
              </a:extLst>
            </p:cNvPr>
            <p:cNvPicPr>
              <a:picLocks noChangeAspect="1"/>
            </p:cNvPicPr>
            <p:nvPr/>
          </p:nvPicPr>
          <p:blipFill>
            <a:blip>
              <a:extLst>
                <a:ext uri="{96DAC541-7B7A-43D3-8B79-37D633B846F1}">
                  <asvg:svgBlip xmlns:asvg="http://schemas.microsoft.com/office/drawing/2016/SVG/main" r:embed="rId41"/>
                </a:ext>
              </a:extLst>
            </a:blip>
            <a:stretch>
              <a:fillRect/>
            </a:stretch>
          </p:blipFill>
          <p:spPr>
            <a:xfrm>
              <a:off x="3981450" y="1971419"/>
              <a:ext cx="233867" cy="233867"/>
            </a:xfrm>
            <a:prstGeom prst="rect">
              <a:avLst/>
            </a:prstGeom>
          </p:spPr>
        </p:pic>
        <p:sp>
          <p:nvSpPr>
            <p:cNvPr id="258" name="ZoneTexte 257">
              <a:extLst>
                <a:ext uri="{FF2B5EF4-FFF2-40B4-BE49-F238E27FC236}">
                  <a16:creationId xmlns:a16="http://schemas.microsoft.com/office/drawing/2014/main" id="{BC156B7D-88ED-E953-D3EB-6DDE2F4FC4E2}"/>
                </a:ext>
              </a:extLst>
            </p:cNvPr>
            <p:cNvSpPr txBox="1"/>
            <p:nvPr/>
          </p:nvSpPr>
          <p:spPr>
            <a:xfrm>
              <a:off x="3974856" y="2110195"/>
              <a:ext cx="247055" cy="338554"/>
            </a:xfrm>
            <a:prstGeom prst="rect">
              <a:avLst/>
            </a:prstGeom>
            <a:noFill/>
          </p:spPr>
          <p:txBody>
            <a:bodyPr wrap="square" rtlCol="0">
              <a:spAutoFit/>
            </a:bodyPr>
            <a:lstStyle/>
            <a:p>
              <a:pPr algn="ctr"/>
              <a:r>
                <a:rPr lang="fr-CA" sz="1600" b="1"/>
                <a:t>M</a:t>
              </a:r>
            </a:p>
          </p:txBody>
        </p:sp>
      </p:grpSp>
      <p:grpSp>
        <p:nvGrpSpPr>
          <p:cNvPr id="228" name="Groupe 227">
            <a:extLst>
              <a:ext uri="{FF2B5EF4-FFF2-40B4-BE49-F238E27FC236}">
                <a16:creationId xmlns:a16="http://schemas.microsoft.com/office/drawing/2014/main" id="{AFA8026F-151D-2439-C8A5-C0CFC131379F}"/>
              </a:ext>
            </a:extLst>
          </p:cNvPr>
          <p:cNvGrpSpPr/>
          <p:nvPr>
            <p:custDataLst>
              <p:tags r:id="rId15"/>
            </p:custDataLst>
          </p:nvPr>
        </p:nvGrpSpPr>
        <p:grpSpPr>
          <a:xfrm>
            <a:off x="3159800" y="1876609"/>
            <a:ext cx="325778" cy="481878"/>
            <a:chOff x="3159800" y="1969146"/>
            <a:chExt cx="325778" cy="481878"/>
          </a:xfrm>
        </p:grpSpPr>
        <p:sp>
          <p:nvSpPr>
            <p:cNvPr id="259" name="Rectangle 258">
              <a:extLst>
                <a:ext uri="{FF2B5EF4-FFF2-40B4-BE49-F238E27FC236}">
                  <a16:creationId xmlns:a16="http://schemas.microsoft.com/office/drawing/2014/main" id="{6EDE352D-C9FA-2770-321A-A348C628A9DB}"/>
                </a:ext>
              </a:extLst>
            </p:cNvPr>
            <p:cNvSpPr/>
            <p:nvPr/>
          </p:nvSpPr>
          <p:spPr>
            <a:xfrm>
              <a:off x="3159800" y="1969146"/>
              <a:ext cx="325778" cy="405760"/>
            </a:xfrm>
            <a:prstGeom prst="rect">
              <a:avLst/>
            </a:prstGeom>
            <a:solidFill>
              <a:srgbClr val="F9E7F7"/>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60" name="Graphique 259" descr="Utilisateur avec un remplissage uni">
              <a:extLst>
                <a:ext uri="{FF2B5EF4-FFF2-40B4-BE49-F238E27FC236}">
                  <a16:creationId xmlns:a16="http://schemas.microsoft.com/office/drawing/2014/main" id="{F2C11B64-B693-4400-D5B8-CC9BDEB4C209}"/>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3205756" y="1969146"/>
              <a:ext cx="233867" cy="233867"/>
            </a:xfrm>
            <a:prstGeom prst="rect">
              <a:avLst/>
            </a:prstGeom>
          </p:spPr>
        </p:pic>
        <p:sp>
          <p:nvSpPr>
            <p:cNvPr id="261" name="ZoneTexte 260">
              <a:extLst>
                <a:ext uri="{FF2B5EF4-FFF2-40B4-BE49-F238E27FC236}">
                  <a16:creationId xmlns:a16="http://schemas.microsoft.com/office/drawing/2014/main" id="{4A6B48B1-6755-97CB-19F9-452EAE755998}"/>
                </a:ext>
              </a:extLst>
            </p:cNvPr>
            <p:cNvSpPr txBox="1"/>
            <p:nvPr/>
          </p:nvSpPr>
          <p:spPr>
            <a:xfrm>
              <a:off x="3199162" y="2112470"/>
              <a:ext cx="247055" cy="338554"/>
            </a:xfrm>
            <a:prstGeom prst="rect">
              <a:avLst/>
            </a:prstGeom>
            <a:noFill/>
          </p:spPr>
          <p:txBody>
            <a:bodyPr wrap="square" rtlCol="0">
              <a:spAutoFit/>
            </a:bodyPr>
            <a:lstStyle/>
            <a:p>
              <a:pPr algn="ctr"/>
              <a:r>
                <a:rPr lang="fr-CA" sz="1600" b="1"/>
                <a:t>W</a:t>
              </a:r>
            </a:p>
          </p:txBody>
        </p:sp>
      </p:grpSp>
      <p:grpSp>
        <p:nvGrpSpPr>
          <p:cNvPr id="227" name="Groupe 226">
            <a:extLst>
              <a:ext uri="{FF2B5EF4-FFF2-40B4-BE49-F238E27FC236}">
                <a16:creationId xmlns:a16="http://schemas.microsoft.com/office/drawing/2014/main" id="{437139D9-2C37-8487-EDE4-4904AC7BEBA8}"/>
              </a:ext>
            </a:extLst>
          </p:cNvPr>
          <p:cNvGrpSpPr/>
          <p:nvPr>
            <p:custDataLst>
              <p:tags r:id="rId16"/>
            </p:custDataLst>
          </p:nvPr>
        </p:nvGrpSpPr>
        <p:grpSpPr>
          <a:xfrm>
            <a:off x="3541416" y="1874334"/>
            <a:ext cx="325778" cy="486428"/>
            <a:chOff x="3541416" y="1966870"/>
            <a:chExt cx="325778" cy="486428"/>
          </a:xfrm>
        </p:grpSpPr>
        <p:sp>
          <p:nvSpPr>
            <p:cNvPr id="263" name="Rectangle 262">
              <a:extLst>
                <a:ext uri="{FF2B5EF4-FFF2-40B4-BE49-F238E27FC236}">
                  <a16:creationId xmlns:a16="http://schemas.microsoft.com/office/drawing/2014/main" id="{9086175B-0FFE-C77E-F3C7-6D4C6E5628F8}"/>
                </a:ext>
              </a:extLst>
            </p:cNvPr>
            <p:cNvSpPr/>
            <p:nvPr/>
          </p:nvSpPr>
          <p:spPr>
            <a:xfrm>
              <a:off x="3541416" y="1966870"/>
              <a:ext cx="325778" cy="405761"/>
            </a:xfrm>
            <a:prstGeom prst="rect">
              <a:avLst/>
            </a:prstGeom>
            <a:solidFill>
              <a:schemeClr val="accent4">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64" name="Graphique 263" descr="Utilisateur avec un remplissage uni">
              <a:extLst>
                <a:ext uri="{FF2B5EF4-FFF2-40B4-BE49-F238E27FC236}">
                  <a16:creationId xmlns:a16="http://schemas.microsoft.com/office/drawing/2014/main" id="{3D4534E6-C38E-1A0A-A1A8-5AB2CD86CBFB}"/>
                </a:ext>
              </a:extLst>
            </p:cNvPr>
            <p:cNvPicPr>
              <a:picLocks noChangeAspect="1"/>
            </p:cNvPicPr>
            <p:nvPr/>
          </p:nvPicPr>
          <p:blipFill>
            <a:blip>
              <a:extLst>
                <a:ext uri="{96DAC541-7B7A-43D3-8B79-37D633B846F1}">
                  <asvg:svgBlip xmlns:asvg="http://schemas.microsoft.com/office/drawing/2016/SVG/main" r:embed="rId42"/>
                </a:ext>
              </a:extLst>
            </a:blip>
            <a:stretch>
              <a:fillRect/>
            </a:stretch>
          </p:blipFill>
          <p:spPr>
            <a:xfrm>
              <a:off x="3587372" y="1966870"/>
              <a:ext cx="233867" cy="233867"/>
            </a:xfrm>
            <a:prstGeom prst="rect">
              <a:avLst/>
            </a:prstGeom>
          </p:spPr>
        </p:pic>
        <p:sp>
          <p:nvSpPr>
            <p:cNvPr id="265" name="ZoneTexte 264">
              <a:extLst>
                <a:ext uri="{FF2B5EF4-FFF2-40B4-BE49-F238E27FC236}">
                  <a16:creationId xmlns:a16="http://schemas.microsoft.com/office/drawing/2014/main" id="{55E039C3-B310-594E-8DE4-61064AF154DA}"/>
                </a:ext>
              </a:extLst>
            </p:cNvPr>
            <p:cNvSpPr txBox="1"/>
            <p:nvPr/>
          </p:nvSpPr>
          <p:spPr>
            <a:xfrm>
              <a:off x="3580778" y="2114744"/>
              <a:ext cx="247055" cy="338554"/>
            </a:xfrm>
            <a:prstGeom prst="rect">
              <a:avLst/>
            </a:prstGeom>
            <a:noFill/>
          </p:spPr>
          <p:txBody>
            <a:bodyPr wrap="square" rtlCol="0">
              <a:spAutoFit/>
            </a:bodyPr>
            <a:lstStyle/>
            <a:p>
              <a:pPr algn="ctr"/>
              <a:r>
                <a:rPr lang="fr-CA" sz="1600" b="1"/>
                <a:t>S</a:t>
              </a:r>
            </a:p>
          </p:txBody>
        </p:sp>
      </p:grpSp>
      <p:grpSp>
        <p:nvGrpSpPr>
          <p:cNvPr id="6" name="Groupe 5">
            <a:extLst>
              <a:ext uri="{FF2B5EF4-FFF2-40B4-BE49-F238E27FC236}">
                <a16:creationId xmlns:a16="http://schemas.microsoft.com/office/drawing/2014/main" id="{5BF158C3-9160-C55D-7DC6-85650E406D30}"/>
              </a:ext>
            </a:extLst>
          </p:cNvPr>
          <p:cNvGrpSpPr/>
          <p:nvPr>
            <p:custDataLst>
              <p:tags r:id="rId17"/>
            </p:custDataLst>
          </p:nvPr>
        </p:nvGrpSpPr>
        <p:grpSpPr>
          <a:xfrm>
            <a:off x="896734" y="1877556"/>
            <a:ext cx="325778" cy="479984"/>
            <a:chOff x="931011" y="1993514"/>
            <a:chExt cx="325778" cy="479984"/>
          </a:xfrm>
        </p:grpSpPr>
        <p:sp>
          <p:nvSpPr>
            <p:cNvPr id="266" name="Rectangle 265">
              <a:extLst>
                <a:ext uri="{FF2B5EF4-FFF2-40B4-BE49-F238E27FC236}">
                  <a16:creationId xmlns:a16="http://schemas.microsoft.com/office/drawing/2014/main" id="{0E8113BC-F356-C967-0DBF-06944EE07FBA}"/>
                </a:ext>
              </a:extLst>
            </p:cNvPr>
            <p:cNvSpPr/>
            <p:nvPr/>
          </p:nvSpPr>
          <p:spPr>
            <a:xfrm>
              <a:off x="931011" y="1993514"/>
              <a:ext cx="325778" cy="405761"/>
            </a:xfrm>
            <a:prstGeom prst="rect">
              <a:avLst/>
            </a:prstGeom>
            <a:solidFill>
              <a:srgbClr val="FFFF00"/>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67" name="Graphique 266" descr="Utilisateur avec un remplissage uni">
              <a:extLst>
                <a:ext uri="{FF2B5EF4-FFF2-40B4-BE49-F238E27FC236}">
                  <a16:creationId xmlns:a16="http://schemas.microsoft.com/office/drawing/2014/main" id="{AA894F2C-07BF-383D-0F91-AB44A53C71FF}"/>
                </a:ext>
              </a:extLst>
            </p:cNvPr>
            <p:cNvPicPr>
              <a:picLocks noChangeAspect="1"/>
            </p:cNvPicPr>
            <p:nvPr/>
          </p:nvPicPr>
          <p:blipFill>
            <a:blip>
              <a:extLst>
                <a:ext uri="{96DAC541-7B7A-43D3-8B79-37D633B846F1}">
                  <asvg:svgBlip xmlns:asvg="http://schemas.microsoft.com/office/drawing/2016/SVG/main" r:embed="rId43"/>
                </a:ext>
              </a:extLst>
            </a:blip>
            <a:stretch>
              <a:fillRect/>
            </a:stretch>
          </p:blipFill>
          <p:spPr>
            <a:xfrm>
              <a:off x="976967" y="1993514"/>
              <a:ext cx="233867" cy="233867"/>
            </a:xfrm>
            <a:prstGeom prst="rect">
              <a:avLst/>
            </a:prstGeom>
          </p:spPr>
        </p:pic>
        <p:sp>
          <p:nvSpPr>
            <p:cNvPr id="268" name="ZoneTexte 267">
              <a:extLst>
                <a:ext uri="{FF2B5EF4-FFF2-40B4-BE49-F238E27FC236}">
                  <a16:creationId xmlns:a16="http://schemas.microsoft.com/office/drawing/2014/main" id="{4E3AD610-48C3-44BD-C976-D83107A9601B}"/>
                </a:ext>
              </a:extLst>
            </p:cNvPr>
            <p:cNvSpPr txBox="1"/>
            <p:nvPr/>
          </p:nvSpPr>
          <p:spPr>
            <a:xfrm>
              <a:off x="970373" y="2134944"/>
              <a:ext cx="247055" cy="338554"/>
            </a:xfrm>
            <a:prstGeom prst="rect">
              <a:avLst/>
            </a:prstGeom>
            <a:noFill/>
          </p:spPr>
          <p:txBody>
            <a:bodyPr wrap="square" rtlCol="0">
              <a:spAutoFit/>
            </a:bodyPr>
            <a:lstStyle/>
            <a:p>
              <a:pPr algn="ctr"/>
              <a:r>
                <a:rPr lang="fr-CA" sz="1600" b="1"/>
                <a:t>B</a:t>
              </a:r>
            </a:p>
          </p:txBody>
        </p:sp>
      </p:grpSp>
      <p:grpSp>
        <p:nvGrpSpPr>
          <p:cNvPr id="15" name="Groupe 14">
            <a:extLst>
              <a:ext uri="{FF2B5EF4-FFF2-40B4-BE49-F238E27FC236}">
                <a16:creationId xmlns:a16="http://schemas.microsoft.com/office/drawing/2014/main" id="{AEFA00B0-1A23-D436-B672-90963C6C2E98}"/>
              </a:ext>
            </a:extLst>
          </p:cNvPr>
          <p:cNvGrpSpPr/>
          <p:nvPr>
            <p:custDataLst>
              <p:tags r:id="rId18"/>
            </p:custDataLst>
          </p:nvPr>
        </p:nvGrpSpPr>
        <p:grpSpPr>
          <a:xfrm>
            <a:off x="1306177" y="1880731"/>
            <a:ext cx="325778" cy="473634"/>
            <a:chOff x="1289730" y="1993514"/>
            <a:chExt cx="325778" cy="473634"/>
          </a:xfrm>
        </p:grpSpPr>
        <p:sp>
          <p:nvSpPr>
            <p:cNvPr id="269" name="Rectangle 268">
              <a:extLst>
                <a:ext uri="{FF2B5EF4-FFF2-40B4-BE49-F238E27FC236}">
                  <a16:creationId xmlns:a16="http://schemas.microsoft.com/office/drawing/2014/main" id="{AC665A4F-0FD0-D441-6F52-16F9F47663A3}"/>
                </a:ext>
              </a:extLst>
            </p:cNvPr>
            <p:cNvSpPr/>
            <p:nvPr/>
          </p:nvSpPr>
          <p:spPr>
            <a:xfrm>
              <a:off x="1289730" y="1993514"/>
              <a:ext cx="325778" cy="405761"/>
            </a:xfrm>
            <a:prstGeom prst="rect">
              <a:avLst/>
            </a:prstGeom>
            <a:solidFill>
              <a:srgbClr val="FF00FF"/>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70" name="Graphique 269" descr="Utilisateur avec un remplissage uni">
              <a:extLst>
                <a:ext uri="{FF2B5EF4-FFF2-40B4-BE49-F238E27FC236}">
                  <a16:creationId xmlns:a16="http://schemas.microsoft.com/office/drawing/2014/main" id="{ED944EC8-DAC1-FF79-5E0F-DA12B9E9A27A}"/>
                </a:ext>
              </a:extLst>
            </p:cNvPr>
            <p:cNvPicPr>
              <a:picLocks noChangeAspect="1"/>
            </p:cNvPicPr>
            <p:nvPr/>
          </p:nvPicPr>
          <p:blipFill>
            <a:blip>
              <a:extLst>
                <a:ext uri="{96DAC541-7B7A-43D3-8B79-37D633B846F1}">
                  <asvg:svgBlip xmlns:asvg="http://schemas.microsoft.com/office/drawing/2016/SVG/main" r:embed="rId43"/>
                </a:ext>
              </a:extLst>
            </a:blip>
            <a:stretch>
              <a:fillRect/>
            </a:stretch>
          </p:blipFill>
          <p:spPr>
            <a:xfrm>
              <a:off x="1335686" y="1993514"/>
              <a:ext cx="233867" cy="233867"/>
            </a:xfrm>
            <a:prstGeom prst="rect">
              <a:avLst/>
            </a:prstGeom>
          </p:spPr>
        </p:pic>
        <p:sp>
          <p:nvSpPr>
            <p:cNvPr id="271" name="ZoneTexte 270">
              <a:extLst>
                <a:ext uri="{FF2B5EF4-FFF2-40B4-BE49-F238E27FC236}">
                  <a16:creationId xmlns:a16="http://schemas.microsoft.com/office/drawing/2014/main" id="{A2375797-11D3-E36A-1422-911C02216AAC}"/>
                </a:ext>
              </a:extLst>
            </p:cNvPr>
            <p:cNvSpPr txBox="1"/>
            <p:nvPr/>
          </p:nvSpPr>
          <p:spPr>
            <a:xfrm>
              <a:off x="1329092" y="2128594"/>
              <a:ext cx="247055" cy="338554"/>
            </a:xfrm>
            <a:prstGeom prst="rect">
              <a:avLst/>
            </a:prstGeom>
            <a:noFill/>
          </p:spPr>
          <p:txBody>
            <a:bodyPr wrap="square" rtlCol="0">
              <a:spAutoFit/>
            </a:bodyPr>
            <a:lstStyle/>
            <a:p>
              <a:pPr algn="ctr"/>
              <a:r>
                <a:rPr lang="fr-CA" sz="1600" b="1"/>
                <a:t>G</a:t>
              </a:r>
            </a:p>
          </p:txBody>
        </p:sp>
      </p:grpSp>
      <p:sp>
        <p:nvSpPr>
          <p:cNvPr id="277" name="Rectangle : coins arrondis 276">
            <a:extLst>
              <a:ext uri="{FF2B5EF4-FFF2-40B4-BE49-F238E27FC236}">
                <a16:creationId xmlns:a16="http://schemas.microsoft.com/office/drawing/2014/main" id="{E1BDFB76-92A5-9F2B-B9AA-0FE57471942F}"/>
              </a:ext>
            </a:extLst>
          </p:cNvPr>
          <p:cNvSpPr/>
          <p:nvPr>
            <p:custDataLst>
              <p:tags r:id="rId19"/>
            </p:custDataLst>
          </p:nvPr>
        </p:nvSpPr>
        <p:spPr>
          <a:xfrm>
            <a:off x="3084471" y="4557943"/>
            <a:ext cx="304476" cy="423175"/>
          </a:xfrm>
          <a:prstGeom prst="roundRect">
            <a:avLst/>
          </a:prstGeom>
          <a:solidFill>
            <a:srgbClr val="F9E7F7"/>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80" name="Graphique 279" descr="Utilisateur avec un remplissage uni">
            <a:extLst>
              <a:ext uri="{FF2B5EF4-FFF2-40B4-BE49-F238E27FC236}">
                <a16:creationId xmlns:a16="http://schemas.microsoft.com/office/drawing/2014/main" id="{6475DF46-6819-3894-36D3-3472AF0F08B1}"/>
              </a:ext>
            </a:extLst>
          </p:cNvPr>
          <p:cNvPicPr>
            <a:picLocks noChangeAspect="1"/>
          </p:cNvPicPr>
          <p:nvPr>
            <p:custDataLst>
              <p:tags r:id="rId20"/>
            </p:custDataLst>
          </p:nvPr>
        </p:nvPicPr>
        <p:blipFill>
          <a:blip>
            <a:extLst>
              <a:ext uri="{96DAC541-7B7A-43D3-8B79-37D633B846F1}">
                <asvg:svgBlip xmlns:asvg="http://schemas.microsoft.com/office/drawing/2016/SVG/main" r:embed="rId34"/>
              </a:ext>
            </a:extLst>
          </a:blip>
          <a:stretch>
            <a:fillRect/>
          </a:stretch>
        </p:blipFill>
        <p:spPr>
          <a:xfrm>
            <a:off x="3107705" y="4556950"/>
            <a:ext cx="276999" cy="276999"/>
          </a:xfrm>
          <a:prstGeom prst="rect">
            <a:avLst/>
          </a:prstGeom>
        </p:spPr>
      </p:pic>
      <p:sp>
        <p:nvSpPr>
          <p:cNvPr id="278" name="Rectangle : coins arrondis 277">
            <a:extLst>
              <a:ext uri="{FF2B5EF4-FFF2-40B4-BE49-F238E27FC236}">
                <a16:creationId xmlns:a16="http://schemas.microsoft.com/office/drawing/2014/main" id="{7488B92D-7B13-ED0C-92AE-4A3CBEC0565D}"/>
              </a:ext>
            </a:extLst>
          </p:cNvPr>
          <p:cNvSpPr/>
          <p:nvPr>
            <p:custDataLst>
              <p:tags r:id="rId21"/>
            </p:custDataLst>
          </p:nvPr>
        </p:nvSpPr>
        <p:spPr>
          <a:xfrm>
            <a:off x="3419494" y="4557943"/>
            <a:ext cx="304476" cy="423175"/>
          </a:xfrm>
          <a:prstGeom prst="roundRect">
            <a:avLst/>
          </a:prstGeom>
          <a:solidFill>
            <a:srgbClr val="CAEEFB"/>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81" name="Graphique 280" descr="Utilisateur avec un remplissage uni">
            <a:extLst>
              <a:ext uri="{FF2B5EF4-FFF2-40B4-BE49-F238E27FC236}">
                <a16:creationId xmlns:a16="http://schemas.microsoft.com/office/drawing/2014/main" id="{CFB6A296-6DA7-F329-F38A-26BF09470926}"/>
              </a:ext>
            </a:extLst>
          </p:cNvPr>
          <p:cNvPicPr>
            <a:picLocks noChangeAspect="1"/>
          </p:cNvPicPr>
          <p:nvPr>
            <p:custDataLst>
              <p:tags r:id="rId22"/>
            </p:custDataLst>
          </p:nvPr>
        </p:nvPicPr>
        <p:blipFill>
          <a:blip>
            <a:extLst>
              <a:ext uri="{96DAC541-7B7A-43D3-8B79-37D633B846F1}">
                <asvg:svgBlip xmlns:asvg="http://schemas.microsoft.com/office/drawing/2016/SVG/main" r:embed="rId35"/>
              </a:ext>
            </a:extLst>
          </a:blip>
          <a:stretch>
            <a:fillRect/>
          </a:stretch>
        </p:blipFill>
        <p:spPr>
          <a:xfrm>
            <a:off x="3441360" y="4546689"/>
            <a:ext cx="276999" cy="276999"/>
          </a:xfrm>
          <a:prstGeom prst="rect">
            <a:avLst/>
          </a:prstGeom>
        </p:spPr>
      </p:pic>
      <p:sp>
        <p:nvSpPr>
          <p:cNvPr id="279" name="Rectangle : coins arrondis 278">
            <a:extLst>
              <a:ext uri="{FF2B5EF4-FFF2-40B4-BE49-F238E27FC236}">
                <a16:creationId xmlns:a16="http://schemas.microsoft.com/office/drawing/2014/main" id="{AE69323D-F4E1-B445-EDF9-166CF8214E25}"/>
              </a:ext>
            </a:extLst>
          </p:cNvPr>
          <p:cNvSpPr/>
          <p:nvPr>
            <p:custDataLst>
              <p:tags r:id="rId23"/>
            </p:custDataLst>
          </p:nvPr>
        </p:nvSpPr>
        <p:spPr>
          <a:xfrm>
            <a:off x="3745899" y="4562368"/>
            <a:ext cx="304476" cy="423175"/>
          </a:xfrm>
          <a:prstGeom prst="roundRect">
            <a:avLst/>
          </a:prstGeom>
          <a:solidFill>
            <a:srgbClr val="FBE3D6"/>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82" name="Graphique 281" descr="Utilisateur avec un remplissage uni">
            <a:extLst>
              <a:ext uri="{FF2B5EF4-FFF2-40B4-BE49-F238E27FC236}">
                <a16:creationId xmlns:a16="http://schemas.microsoft.com/office/drawing/2014/main" id="{08D8AD45-BF9A-94C9-FEC5-D31E3C81A0E3}"/>
              </a:ext>
            </a:extLst>
          </p:cNvPr>
          <p:cNvPicPr>
            <a:picLocks noChangeAspect="1"/>
          </p:cNvPicPr>
          <p:nvPr>
            <p:custDataLst>
              <p:tags r:id="rId24"/>
            </p:custDataLst>
          </p:nvPr>
        </p:nvPicPr>
        <p:blipFill>
          <a:blip>
            <a:extLst>
              <a:ext uri="{96DAC541-7B7A-43D3-8B79-37D633B846F1}">
                <asvg:svgBlip xmlns:asvg="http://schemas.microsoft.com/office/drawing/2016/SVG/main" r:embed="rId36"/>
              </a:ext>
            </a:extLst>
          </a:blip>
          <a:stretch>
            <a:fillRect/>
          </a:stretch>
        </p:blipFill>
        <p:spPr>
          <a:xfrm>
            <a:off x="3758105" y="4546586"/>
            <a:ext cx="276999" cy="276999"/>
          </a:xfrm>
          <a:prstGeom prst="rect">
            <a:avLst/>
          </a:prstGeom>
        </p:spPr>
      </p:pic>
      <p:sp>
        <p:nvSpPr>
          <p:cNvPr id="286" name="Phylactère : pensées 285">
            <a:extLst>
              <a:ext uri="{FF2B5EF4-FFF2-40B4-BE49-F238E27FC236}">
                <a16:creationId xmlns:a16="http://schemas.microsoft.com/office/drawing/2014/main" id="{C6AE319E-07CF-800B-0A02-31580C9EA379}"/>
              </a:ext>
            </a:extLst>
          </p:cNvPr>
          <p:cNvSpPr/>
          <p:nvPr>
            <p:custDataLst>
              <p:tags r:id="rId25"/>
            </p:custDataLst>
          </p:nvPr>
        </p:nvSpPr>
        <p:spPr>
          <a:xfrm rot="21410740">
            <a:off x="263271" y="3575479"/>
            <a:ext cx="1506830" cy="1067123"/>
          </a:xfrm>
          <a:prstGeom prst="cloudCallout">
            <a:avLst>
              <a:gd name="adj1" fmla="val 72551"/>
              <a:gd name="adj2" fmla="val 86193"/>
            </a:avLst>
          </a:prstGeom>
          <a:solidFill>
            <a:schemeClr val="bg1">
              <a:alpha val="34902"/>
            </a:schemeClr>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800" b="1">
                <a:solidFill>
                  <a:srgbClr val="009692"/>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 name="ZoneTexte 1">
            <a:extLst>
              <a:ext uri="{FF2B5EF4-FFF2-40B4-BE49-F238E27FC236}">
                <a16:creationId xmlns:a16="http://schemas.microsoft.com/office/drawing/2014/main" id="{B7B9C0FD-53B1-5C21-F88B-EC5C3A887690}"/>
              </a:ext>
            </a:extLst>
          </p:cNvPr>
          <p:cNvSpPr txBox="1"/>
          <p:nvPr>
            <p:custDataLst>
              <p:tags r:id="rId26"/>
            </p:custDataLst>
          </p:nvPr>
        </p:nvSpPr>
        <p:spPr>
          <a:xfrm>
            <a:off x="3792988" y="4722650"/>
            <a:ext cx="247055" cy="338554"/>
          </a:xfrm>
          <a:prstGeom prst="rect">
            <a:avLst/>
          </a:prstGeom>
          <a:noFill/>
        </p:spPr>
        <p:txBody>
          <a:bodyPr wrap="square" rtlCol="0">
            <a:spAutoFit/>
          </a:bodyPr>
          <a:lstStyle/>
          <a:p>
            <a:pPr algn="ctr"/>
            <a:r>
              <a:rPr lang="fr-CA" sz="1600" b="1"/>
              <a:t>M</a:t>
            </a:r>
          </a:p>
        </p:txBody>
      </p:sp>
      <p:sp>
        <p:nvSpPr>
          <p:cNvPr id="3" name="ZoneTexte 2">
            <a:extLst>
              <a:ext uri="{FF2B5EF4-FFF2-40B4-BE49-F238E27FC236}">
                <a16:creationId xmlns:a16="http://schemas.microsoft.com/office/drawing/2014/main" id="{A084B916-56DE-FCC2-4305-84B928F9BF86}"/>
              </a:ext>
            </a:extLst>
          </p:cNvPr>
          <p:cNvSpPr txBox="1"/>
          <p:nvPr>
            <p:custDataLst>
              <p:tags r:id="rId27"/>
            </p:custDataLst>
          </p:nvPr>
        </p:nvSpPr>
        <p:spPr>
          <a:xfrm>
            <a:off x="3456439" y="4722650"/>
            <a:ext cx="247055" cy="338554"/>
          </a:xfrm>
          <a:prstGeom prst="rect">
            <a:avLst/>
          </a:prstGeom>
          <a:noFill/>
        </p:spPr>
        <p:txBody>
          <a:bodyPr wrap="square" rtlCol="0">
            <a:spAutoFit/>
          </a:bodyPr>
          <a:lstStyle/>
          <a:p>
            <a:pPr algn="ctr"/>
            <a:r>
              <a:rPr lang="fr-CA" sz="1600" b="1"/>
              <a:t>S</a:t>
            </a:r>
          </a:p>
        </p:txBody>
      </p:sp>
      <p:sp>
        <p:nvSpPr>
          <p:cNvPr id="5" name="ZoneTexte 4">
            <a:extLst>
              <a:ext uri="{FF2B5EF4-FFF2-40B4-BE49-F238E27FC236}">
                <a16:creationId xmlns:a16="http://schemas.microsoft.com/office/drawing/2014/main" id="{2AC1B763-6610-221B-7A38-CA08465F8457}"/>
              </a:ext>
            </a:extLst>
          </p:cNvPr>
          <p:cNvSpPr txBox="1"/>
          <p:nvPr>
            <p:custDataLst>
              <p:tags r:id="rId28"/>
            </p:custDataLst>
          </p:nvPr>
        </p:nvSpPr>
        <p:spPr>
          <a:xfrm>
            <a:off x="3119890" y="4722650"/>
            <a:ext cx="247055" cy="338554"/>
          </a:xfrm>
          <a:prstGeom prst="rect">
            <a:avLst/>
          </a:prstGeom>
          <a:noFill/>
        </p:spPr>
        <p:txBody>
          <a:bodyPr wrap="square" rtlCol="0">
            <a:spAutoFit/>
          </a:bodyPr>
          <a:lstStyle/>
          <a:p>
            <a:pPr algn="ctr"/>
            <a:r>
              <a:rPr lang="fr-CA" sz="1600" b="1"/>
              <a:t>W</a:t>
            </a:r>
          </a:p>
        </p:txBody>
      </p:sp>
    </p:spTree>
    <p:extLst>
      <p:ext uri="{BB962C8B-B14F-4D97-AF65-F5344CB8AC3E}">
        <p14:creationId xmlns:p14="http://schemas.microsoft.com/office/powerpoint/2010/main" val="1016960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2C696-DA4E-15BE-8EFF-496D7EB1DAE2}"/>
            </a:ext>
          </a:extLst>
        </p:cNvPr>
        <p:cNvGrpSpPr/>
        <p:nvPr/>
      </p:nvGrpSpPr>
      <p:grpSpPr>
        <a:xfrm>
          <a:off x="0" y="0"/>
          <a:ext cx="0" cy="0"/>
          <a:chOff x="0" y="0"/>
          <a:chExt cx="0" cy="0"/>
        </a:xfrm>
      </p:grpSpPr>
      <p:sp>
        <p:nvSpPr>
          <p:cNvPr id="7" name="Bouton d’action : vide 6">
            <a:hlinkClick r:id="rId4" action="ppaction://hlinksldjump" highlightClick="1"/>
            <a:extLst>
              <a:ext uri="{FF2B5EF4-FFF2-40B4-BE49-F238E27FC236}">
                <a16:creationId xmlns:a16="http://schemas.microsoft.com/office/drawing/2014/main" id="{77190965-16AD-93B8-E038-B630C056EF9C}"/>
              </a:ext>
            </a:extLst>
          </p:cNvPr>
          <p:cNvSpPr/>
          <p:nvPr>
            <p:custDataLst>
              <p:tags r:id="rId1"/>
            </p:custDataLst>
          </p:nvPr>
        </p:nvSpPr>
        <p:spPr>
          <a:xfrm>
            <a:off x="-74115" y="-66021"/>
            <a:ext cx="12358977" cy="7008101"/>
          </a:xfrm>
          <a:prstGeom prst="actionButtonBlank">
            <a:avLst/>
          </a:prstGeom>
          <a:solidFill>
            <a:srgbClr val="156082">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a:extLst>
              <a:ext uri="{FF2B5EF4-FFF2-40B4-BE49-F238E27FC236}">
                <a16:creationId xmlns:a16="http://schemas.microsoft.com/office/drawing/2014/main" id="{1BF6BF40-D2C2-3D86-B635-F36F31135A36}"/>
              </a:ext>
            </a:extLst>
          </p:cNvPr>
          <p:cNvPicPr>
            <a:picLocks noChangeAspect="1"/>
          </p:cNvPicPr>
          <p:nvPr/>
        </p:nvPicPr>
        <p:blipFill>
          <a:blip r:embed="rId5"/>
          <a:stretch>
            <a:fillRect/>
          </a:stretch>
        </p:blipFill>
        <p:spPr>
          <a:xfrm>
            <a:off x="640080" y="82796"/>
            <a:ext cx="10994447" cy="6674620"/>
          </a:xfrm>
          <a:prstGeom prst="rect">
            <a:avLst/>
          </a:prstGeom>
        </p:spPr>
      </p:pic>
      <p:sp>
        <p:nvSpPr>
          <p:cNvPr id="9" name="Ellipse 8">
            <a:extLst>
              <a:ext uri="{FF2B5EF4-FFF2-40B4-BE49-F238E27FC236}">
                <a16:creationId xmlns:a16="http://schemas.microsoft.com/office/drawing/2014/main" id="{B799145F-380A-DDE5-132A-5F0C21552B57}"/>
              </a:ext>
            </a:extLst>
          </p:cNvPr>
          <p:cNvSpPr/>
          <p:nvPr/>
        </p:nvSpPr>
        <p:spPr>
          <a:xfrm>
            <a:off x="10889368" y="124221"/>
            <a:ext cx="671795" cy="671795"/>
          </a:xfrm>
          <a:prstGeom prst="ellipse">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5" name="ZoneTexte 4">
            <a:extLst>
              <a:ext uri="{FF2B5EF4-FFF2-40B4-BE49-F238E27FC236}">
                <a16:creationId xmlns:a16="http://schemas.microsoft.com/office/drawing/2014/main" id="{478D9A4A-515C-39A0-1B37-AB198030B047}"/>
              </a:ext>
            </a:extLst>
          </p:cNvPr>
          <p:cNvSpPr txBox="1"/>
          <p:nvPr/>
        </p:nvSpPr>
        <p:spPr>
          <a:xfrm>
            <a:off x="773502" y="1174235"/>
            <a:ext cx="2807334" cy="323165"/>
          </a:xfrm>
          <a:prstGeom prst="rect">
            <a:avLst/>
          </a:prstGeom>
          <a:noFill/>
        </p:spPr>
        <p:txBody>
          <a:bodyPr wrap="square" rtlCol="0">
            <a:spAutoFit/>
          </a:bodyPr>
          <a:lstStyle/>
          <a:p>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Artificial</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intelligence</a:t>
            </a:r>
          </a:p>
        </p:txBody>
      </p:sp>
      <p:sp>
        <p:nvSpPr>
          <p:cNvPr id="8" name="ZoneTexte 7">
            <a:extLst>
              <a:ext uri="{FF2B5EF4-FFF2-40B4-BE49-F238E27FC236}">
                <a16:creationId xmlns:a16="http://schemas.microsoft.com/office/drawing/2014/main" id="{160A46B9-7978-4DD9-4DFF-60833E574CEC}"/>
              </a:ext>
            </a:extLst>
          </p:cNvPr>
          <p:cNvSpPr txBox="1"/>
          <p:nvPr/>
        </p:nvSpPr>
        <p:spPr>
          <a:xfrm>
            <a:off x="746070" y="1806937"/>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1" name="ZoneTexte 10">
            <a:extLst>
              <a:ext uri="{FF2B5EF4-FFF2-40B4-BE49-F238E27FC236}">
                <a16:creationId xmlns:a16="http://schemas.microsoft.com/office/drawing/2014/main" id="{153C14CD-B9B5-A07A-BB41-D23FF2E011C4}"/>
              </a:ext>
            </a:extLst>
          </p:cNvPr>
          <p:cNvSpPr txBox="1"/>
          <p:nvPr/>
        </p:nvSpPr>
        <p:spPr>
          <a:xfrm>
            <a:off x="3407738" y="5194526"/>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3" name="ZoneTexte 12">
            <a:extLst>
              <a:ext uri="{FF2B5EF4-FFF2-40B4-BE49-F238E27FC236}">
                <a16:creationId xmlns:a16="http://schemas.microsoft.com/office/drawing/2014/main" id="{0E7E8F27-DC29-F516-B65D-6CB7D58C1AA0}"/>
              </a:ext>
            </a:extLst>
          </p:cNvPr>
          <p:cNvSpPr txBox="1"/>
          <p:nvPr/>
        </p:nvSpPr>
        <p:spPr>
          <a:xfrm>
            <a:off x="731520" y="4558945"/>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5" name="ZoneTexte 14">
            <a:extLst>
              <a:ext uri="{FF2B5EF4-FFF2-40B4-BE49-F238E27FC236}">
                <a16:creationId xmlns:a16="http://schemas.microsoft.com/office/drawing/2014/main" id="{49C51440-F3AF-957F-B9C4-06C3B740147B}"/>
              </a:ext>
            </a:extLst>
          </p:cNvPr>
          <p:cNvSpPr txBox="1"/>
          <p:nvPr/>
        </p:nvSpPr>
        <p:spPr>
          <a:xfrm>
            <a:off x="3407738" y="6196007"/>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7" name="ZoneTexte 16">
            <a:extLst>
              <a:ext uri="{FF2B5EF4-FFF2-40B4-BE49-F238E27FC236}">
                <a16:creationId xmlns:a16="http://schemas.microsoft.com/office/drawing/2014/main" id="{081CDB7D-9087-B328-18FF-EC6894C23BA9}"/>
              </a:ext>
            </a:extLst>
          </p:cNvPr>
          <p:cNvSpPr txBox="1"/>
          <p:nvPr/>
        </p:nvSpPr>
        <p:spPr>
          <a:xfrm>
            <a:off x="6037686" y="4067953"/>
            <a:ext cx="3045833" cy="1477328"/>
          </a:xfrm>
          <a:prstGeom prst="rect">
            <a:avLst/>
          </a:prstGeom>
          <a:noFill/>
        </p:spPr>
        <p:txBody>
          <a:bodyPr wrap="square" rtlCol="0">
            <a:spAutoFit/>
          </a:bodyPr>
          <a:lstStyle/>
          <a:p>
            <a:pPr marL="144000" indent="-144000">
              <a:buFont typeface="Arial" panose="020B0604020202020204" pitchFamily="34" charset="0"/>
              <a:buChar char="•"/>
            </a:pP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Technological tool</a:t>
            </a:r>
            <a:b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programmed to provide an answer</a:t>
            </a:r>
          </a:p>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The intention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is</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unknown</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a:p>
            <a:pPr marL="144000" indent="-144000">
              <a:buFont typeface="Arial" panose="020B0604020202020204" pitchFamily="34" charset="0"/>
              <a:buChar char="•"/>
            </a:pP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The accuracy of the answer</a:t>
            </a:r>
            <a:b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is not guaranteed</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83934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0561CF5A-260A-4154-CC85-C192CFA9D388}"/>
              </a:ext>
            </a:extLst>
          </p:cNvPr>
          <p:cNvSpPr>
            <a:spLocks noGrp="1"/>
          </p:cNvSpPr>
          <p:nvPr>
            <p:ph type="ctrTitle" idx="4294967295"/>
            <p:custDataLst>
              <p:tags r:id="rId1"/>
            </p:custDataLst>
          </p:nvPr>
        </p:nvSpPr>
        <p:spPr>
          <a:xfrm>
            <a:off x="2331892" y="2723149"/>
            <a:ext cx="7860979" cy="1411702"/>
          </a:xfrm>
        </p:spPr>
        <p:txBody>
          <a:bodyPr>
            <a:noAutofit/>
          </a:bodyPr>
          <a:lstStyle/>
          <a:p>
            <a:pPr algn="ctr">
              <a:lnSpc>
                <a:spcPct val="114000"/>
              </a:lnSpc>
            </a:pPr>
            <a:r>
              <a:rPr lang="en-US" sz="3000">
                <a:latin typeface="Open Sans" panose="020B0606030504020204" pitchFamily="34" charset="0"/>
                <a:ea typeface="Open Sans" panose="020B0606030504020204" pitchFamily="34" charset="0"/>
                <a:cs typeface="Open Sans" panose="020B0606030504020204" pitchFamily="34" charset="0"/>
              </a:rPr>
              <a:t>Where do you look for information </a:t>
            </a:r>
            <a:br>
              <a:rPr lang="en-US" sz="3000">
                <a:latin typeface="Open Sans" panose="020B0606030504020204" pitchFamily="34" charset="0"/>
                <a:ea typeface="Open Sans" panose="020B0606030504020204" pitchFamily="34" charset="0"/>
                <a:cs typeface="Open Sans" panose="020B0606030504020204" pitchFamily="34" charset="0"/>
              </a:rPr>
            </a:br>
            <a:r>
              <a:rPr lang="en-US" sz="3000">
                <a:latin typeface="Open Sans" panose="020B0606030504020204" pitchFamily="34" charset="0"/>
                <a:ea typeface="Open Sans" panose="020B0606030504020204" pitchFamily="34" charset="0"/>
                <a:cs typeface="Open Sans" panose="020B0606030504020204" pitchFamily="34" charset="0"/>
              </a:rPr>
              <a:t>on a topic that interests you?</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36758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1C841-43F2-DB38-1539-DC1235764F84}"/>
            </a:ext>
          </a:extLst>
        </p:cNvPr>
        <p:cNvGrpSpPr/>
        <p:nvPr/>
      </p:nvGrpSpPr>
      <p:grpSpPr>
        <a:xfrm>
          <a:off x="0" y="0"/>
          <a:ext cx="0" cy="0"/>
          <a:chOff x="0" y="0"/>
          <a:chExt cx="0" cy="0"/>
        </a:xfrm>
      </p:grpSpPr>
      <p:grpSp>
        <p:nvGrpSpPr>
          <p:cNvPr id="46" name="Groupe 45">
            <a:extLst>
              <a:ext uri="{FF2B5EF4-FFF2-40B4-BE49-F238E27FC236}">
                <a16:creationId xmlns:a16="http://schemas.microsoft.com/office/drawing/2014/main" id="{661854E8-8EAE-9CBD-1B77-E71F21F181A2}"/>
              </a:ext>
            </a:extLst>
          </p:cNvPr>
          <p:cNvGrpSpPr/>
          <p:nvPr>
            <p:custDataLst>
              <p:tags r:id="rId1"/>
            </p:custDataLst>
          </p:nvPr>
        </p:nvGrpSpPr>
        <p:grpSpPr>
          <a:xfrm>
            <a:off x="6749514" y="1059826"/>
            <a:ext cx="5202749" cy="4738348"/>
            <a:chOff x="5852416" y="1601448"/>
            <a:chExt cx="5202749" cy="4782499"/>
          </a:xfrm>
        </p:grpSpPr>
        <p:sp>
          <p:nvSpPr>
            <p:cNvPr id="4" name="ZoneTexte 3">
              <a:extLst>
                <a:ext uri="{FF2B5EF4-FFF2-40B4-BE49-F238E27FC236}">
                  <a16:creationId xmlns:a16="http://schemas.microsoft.com/office/drawing/2014/main" id="{40CFF42A-6371-D370-72F5-6FF3417B0421}"/>
                </a:ext>
              </a:extLst>
            </p:cNvPr>
            <p:cNvSpPr txBox="1"/>
            <p:nvPr/>
          </p:nvSpPr>
          <p:spPr>
            <a:xfrm>
              <a:off x="5852416" y="1601448"/>
              <a:ext cx="5202749" cy="4782499"/>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Scenario no. </a:t>
              </a:r>
              <a:r>
                <a:rPr lang="fr-CA" sz="2400" b="1">
                  <a:latin typeface="Open Sans" panose="020B0606030504020204" pitchFamily="34" charset="0"/>
                  <a:ea typeface="Open Sans" panose="020B0606030504020204" pitchFamily="34" charset="0"/>
                  <a:cs typeface="Open Sans" panose="020B0606030504020204" pitchFamily="34" charset="0"/>
                </a:rPr>
                <a:t>4</a:t>
              </a:r>
              <a:endParaRPr lang="fr-CA" sz="2400" b="1">
                <a:effectLst/>
                <a:latin typeface="Open Sans" panose="020B0606030504020204" pitchFamily="34" charset="0"/>
                <a:ea typeface="Open Sans" panose="020B0606030504020204" pitchFamily="34" charset="0"/>
                <a:cs typeface="Open Sans" panose="020B0606030504020204" pitchFamily="34" charset="0"/>
              </a:endParaRPr>
            </a:p>
            <a:p>
              <a:pPr>
                <a:lnSpc>
                  <a:spcPct val="114000"/>
                </a:lnSpc>
                <a:spcBef>
                  <a:spcPts val="600"/>
                </a:spcBef>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Your friend proudly announces what he heard on the radio: the hockey team’s mascot will be running in the election!</a:t>
              </a:r>
            </a:p>
            <a:p>
              <a:pPr>
                <a:lnSpc>
                  <a:spcPct val="114000"/>
                </a:lnSpc>
                <a:spcBef>
                  <a:spcPts val="600"/>
                </a:spcBef>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The message draws attention and creates a strong reaction.</a:t>
              </a:r>
            </a:p>
            <a:p>
              <a:pPr>
                <a:lnSpc>
                  <a:spcPct val="114000"/>
                </a:lnSpc>
                <a:spcBef>
                  <a:spcPts val="600"/>
                </a:spcBef>
                <a:spcAft>
                  <a:spcPts val="600"/>
                </a:spcAft>
                <a:buNone/>
              </a:pPr>
              <a:r>
                <a:rPr lang="en-US" sz="2400">
                  <a:effectLst/>
                  <a:latin typeface="Open Sans" panose="020B0606030504020204" pitchFamily="34" charset="0"/>
                  <a:ea typeface="Open Sans" panose="020B0606030504020204" pitchFamily="34" charset="0"/>
                  <a:cs typeface="Open Sans" panose="020B0606030504020204" pitchFamily="34" charset="0"/>
                </a:rPr>
                <a:t>For your part, you wonder whether this source of information is reliable.</a:t>
              </a:r>
            </a:p>
          </p:txBody>
        </p:sp>
        <p:cxnSp>
          <p:nvCxnSpPr>
            <p:cNvPr id="45" name="Connecteur droit 44">
              <a:extLst>
                <a:ext uri="{FF2B5EF4-FFF2-40B4-BE49-F238E27FC236}">
                  <a16:creationId xmlns:a16="http://schemas.microsoft.com/office/drawing/2014/main" id="{DA2F57BF-88EB-A899-FB0F-614FD8596307}"/>
                </a:ext>
              </a:extLst>
            </p:cNvPr>
            <p:cNvCxnSpPr>
              <a:cxnSpLocks/>
            </p:cNvCxnSpPr>
            <p:nvPr/>
          </p:nvCxnSpPr>
          <p:spPr>
            <a:xfrm>
              <a:off x="5944565" y="2094615"/>
              <a:ext cx="4862950"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pic>
        <p:nvPicPr>
          <p:cNvPr id="233" name="Graphique 232" descr="Utilisateur avec un remplissage uni">
            <a:extLst>
              <a:ext uri="{FF2B5EF4-FFF2-40B4-BE49-F238E27FC236}">
                <a16:creationId xmlns:a16="http://schemas.microsoft.com/office/drawing/2014/main" id="{2EE7909B-6A8B-39FF-E3CD-0F43F95472CC}"/>
              </a:ext>
            </a:extLst>
          </p:cNvPr>
          <p:cNvPicPr>
            <a:picLocks noChangeAspect="1"/>
          </p:cNvPicPr>
          <p:nvPr>
            <p:custDataLst>
              <p:tags r:id="rId2"/>
            </p:custDataLst>
          </p:nvPr>
        </p:nvPicPr>
        <p:blipFill>
          <a:blip>
            <a:extLst>
              <a:ext uri="{96DAC541-7B7A-43D3-8B79-37D633B846F1}">
                <asvg:svgBlip xmlns:asvg="http://schemas.microsoft.com/office/drawing/2016/SVG/main" r:embed="rId14"/>
              </a:ext>
            </a:extLst>
          </a:blip>
          <a:srcRect l="-6431" t="-7131" r="913" b="1614"/>
          <a:stretch>
            <a:fillRect/>
          </a:stretch>
        </p:blipFill>
        <p:spPr>
          <a:xfrm>
            <a:off x="1861869" y="4994817"/>
            <a:ext cx="2121136" cy="2121136"/>
          </a:xfrm>
          <a:prstGeom prst="rect">
            <a:avLst/>
          </a:prstGeom>
        </p:spPr>
      </p:pic>
      <p:pic>
        <p:nvPicPr>
          <p:cNvPr id="236" name="Graphique 235" descr="Homme contour">
            <a:extLst>
              <a:ext uri="{FF2B5EF4-FFF2-40B4-BE49-F238E27FC236}">
                <a16:creationId xmlns:a16="http://schemas.microsoft.com/office/drawing/2014/main" id="{E3057B01-A0AA-D781-3592-5A554156032A}"/>
              </a:ext>
            </a:extLst>
          </p:cNvPr>
          <p:cNvPicPr>
            <a:picLocks noChangeAspect="1"/>
          </p:cNvPicPr>
          <p:nvPr>
            <p:custDataLst>
              <p:tags r:id="rId3"/>
            </p:custDataLst>
          </p:nvPr>
        </p:nvPicPr>
        <p:blipFill>
          <a:blip>
            <a:extLst>
              <a:ext uri="{96DAC541-7B7A-43D3-8B79-37D633B846F1}">
                <asvg:svgBlip xmlns:asvg="http://schemas.microsoft.com/office/drawing/2016/SVG/main" r:embed="rId15"/>
              </a:ext>
            </a:extLst>
          </a:blip>
          <a:stretch>
            <a:fillRect/>
          </a:stretch>
        </p:blipFill>
        <p:spPr>
          <a:xfrm>
            <a:off x="1464625" y="4770409"/>
            <a:ext cx="1635245" cy="1635245"/>
          </a:xfrm>
          <a:prstGeom prst="rect">
            <a:avLst/>
          </a:prstGeom>
        </p:spPr>
      </p:pic>
      <p:pic>
        <p:nvPicPr>
          <p:cNvPr id="238" name="Graphique 237" descr="Femme contour">
            <a:extLst>
              <a:ext uri="{FF2B5EF4-FFF2-40B4-BE49-F238E27FC236}">
                <a16:creationId xmlns:a16="http://schemas.microsoft.com/office/drawing/2014/main" id="{A3DC6367-272E-AE4C-749C-7696C0F1142A}"/>
              </a:ext>
            </a:extLst>
          </p:cNvPr>
          <p:cNvPicPr>
            <a:picLocks noChangeAspect="1"/>
          </p:cNvPicPr>
          <p:nvPr>
            <p:custDataLst>
              <p:tags r:id="rId4"/>
            </p:custDataLst>
          </p:nvPr>
        </p:nvPicPr>
        <p:blipFill>
          <a:blip>
            <a:extLst>
              <a:ext uri="{96DAC541-7B7A-43D3-8B79-37D633B846F1}">
                <asvg:svgBlip xmlns:asvg="http://schemas.microsoft.com/office/drawing/2016/SVG/main" r:embed="rId16"/>
              </a:ext>
            </a:extLst>
          </a:blip>
          <a:srcRect t="-1" b="-4717"/>
          <a:stretch>
            <a:fillRect/>
          </a:stretch>
        </p:blipFill>
        <p:spPr>
          <a:xfrm>
            <a:off x="2600142" y="3876426"/>
            <a:ext cx="1635245" cy="1712391"/>
          </a:xfrm>
          <a:prstGeom prst="rect">
            <a:avLst/>
          </a:prstGeom>
        </p:spPr>
      </p:pic>
      <p:pic>
        <p:nvPicPr>
          <p:cNvPr id="240" name="Graphique 239" descr="Personne confuse contour">
            <a:extLst>
              <a:ext uri="{FF2B5EF4-FFF2-40B4-BE49-F238E27FC236}">
                <a16:creationId xmlns:a16="http://schemas.microsoft.com/office/drawing/2014/main" id="{0E27A408-9B0B-C553-FCC1-EC805A1A4285}"/>
              </a:ext>
            </a:extLst>
          </p:cNvPr>
          <p:cNvPicPr>
            <a:picLocks noChangeAspect="1"/>
          </p:cNvPicPr>
          <p:nvPr>
            <p:custDataLst>
              <p:tags r:id="rId5"/>
            </p:custDataLst>
          </p:nvPr>
        </p:nvPicPr>
        <p:blipFill>
          <a:blip>
            <a:extLst>
              <a:ext uri="{96DAC541-7B7A-43D3-8B79-37D633B846F1}">
                <asvg:svgBlip xmlns:asvg="http://schemas.microsoft.com/office/drawing/2016/SVG/main" r:embed="rId17"/>
              </a:ext>
            </a:extLst>
          </a:blip>
          <a:stretch>
            <a:fillRect/>
          </a:stretch>
        </p:blipFill>
        <p:spPr>
          <a:xfrm>
            <a:off x="1793375" y="2558276"/>
            <a:ext cx="1635245" cy="1635245"/>
          </a:xfrm>
          <a:prstGeom prst="rect">
            <a:avLst/>
          </a:prstGeom>
        </p:spPr>
      </p:pic>
      <p:sp>
        <p:nvSpPr>
          <p:cNvPr id="243" name="Bulle narrative : rectangle à coins arrondis 242">
            <a:extLst>
              <a:ext uri="{FF2B5EF4-FFF2-40B4-BE49-F238E27FC236}">
                <a16:creationId xmlns:a16="http://schemas.microsoft.com/office/drawing/2014/main" id="{6500BC8B-B58C-03E1-3C65-4495BB31E653}"/>
              </a:ext>
            </a:extLst>
          </p:cNvPr>
          <p:cNvSpPr/>
          <p:nvPr>
            <p:custDataLst>
              <p:tags r:id="rId6"/>
            </p:custDataLst>
          </p:nvPr>
        </p:nvSpPr>
        <p:spPr>
          <a:xfrm>
            <a:off x="630739" y="231038"/>
            <a:ext cx="4938262" cy="1324757"/>
          </a:xfrm>
          <a:prstGeom prst="wedgeRoundRectCallout">
            <a:avLst>
              <a:gd name="adj1" fmla="val -15687"/>
              <a:gd name="adj2" fmla="val 141506"/>
              <a:gd name="adj3" fmla="val 16667"/>
            </a:avLst>
          </a:prstGeom>
          <a:solidFill>
            <a:schemeClr val="bg1">
              <a:alpha val="21961"/>
            </a:schemeClr>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Open Sans" panose="020B0606030504020204" pitchFamily="34" charset="0"/>
                <a:ea typeface="Open Sans" panose="020B0606030504020204" pitchFamily="34" charset="0"/>
                <a:cs typeface="Open Sans" panose="020B0606030504020204" pitchFamily="34" charset="0"/>
              </a:rPr>
              <a:t>Guess what?</a:t>
            </a:r>
            <a:br>
              <a:rPr lang="en-US" sz="24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sz="2400">
                <a:solidFill>
                  <a:schemeClr val="tx1"/>
                </a:solidFill>
                <a:latin typeface="Open Sans" panose="020B0606030504020204" pitchFamily="34" charset="0"/>
                <a:ea typeface="Open Sans" panose="020B0606030504020204" pitchFamily="34" charset="0"/>
                <a:cs typeface="Open Sans" panose="020B0606030504020204" pitchFamily="34" charset="0"/>
              </a:rPr>
              <a:t>The hockey team’s mascot</a:t>
            </a:r>
            <a:br>
              <a:rPr lang="en-US" sz="24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sz="2400">
                <a:solidFill>
                  <a:schemeClr val="tx1"/>
                </a:solidFill>
                <a:latin typeface="Open Sans" panose="020B0606030504020204" pitchFamily="34" charset="0"/>
                <a:ea typeface="Open Sans" panose="020B0606030504020204" pitchFamily="34" charset="0"/>
                <a:cs typeface="Open Sans" panose="020B0606030504020204" pitchFamily="34" charset="0"/>
              </a:rPr>
              <a:t>is going to run in the election!</a:t>
            </a:r>
            <a:r>
              <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189" name="Bulle narrative : rectangle à coins arrondis 188">
            <a:extLst>
              <a:ext uri="{FF2B5EF4-FFF2-40B4-BE49-F238E27FC236}">
                <a16:creationId xmlns:a16="http://schemas.microsoft.com/office/drawing/2014/main" id="{45280259-D8BE-9B93-6C4A-EADF49A8CE1C}"/>
              </a:ext>
            </a:extLst>
          </p:cNvPr>
          <p:cNvSpPr/>
          <p:nvPr>
            <p:custDataLst>
              <p:tags r:id="rId7"/>
            </p:custDataLst>
          </p:nvPr>
        </p:nvSpPr>
        <p:spPr>
          <a:xfrm>
            <a:off x="4064410" y="4047946"/>
            <a:ext cx="2130719" cy="2121136"/>
          </a:xfrm>
          <a:prstGeom prst="wedgeRoundRectCallout">
            <a:avLst>
              <a:gd name="adj1" fmla="val -64078"/>
              <a:gd name="adj2" fmla="val -43409"/>
              <a:gd name="adj3" fmla="val 16667"/>
            </a:avLst>
          </a:prstGeom>
          <a:solidFill>
            <a:schemeClr val="bg1"/>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Open Sans" panose="020B0606030504020204" pitchFamily="34" charset="0"/>
                <a:ea typeface="Open Sans" panose="020B0606030504020204" pitchFamily="34" charset="0"/>
                <a:cs typeface="Open Sans" panose="020B0606030504020204" pitchFamily="34" charset="0"/>
              </a:rPr>
              <a:t>I thought only real people could run in elections!</a:t>
            </a:r>
            <a:endPar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91" name="Groupe 190">
            <a:extLst>
              <a:ext uri="{FF2B5EF4-FFF2-40B4-BE49-F238E27FC236}">
                <a16:creationId xmlns:a16="http://schemas.microsoft.com/office/drawing/2014/main" id="{82D83062-FFA4-2857-6870-15907C8AE333}"/>
              </a:ext>
            </a:extLst>
          </p:cNvPr>
          <p:cNvGrpSpPr/>
          <p:nvPr>
            <p:custDataLst>
              <p:tags r:id="rId8"/>
            </p:custDataLst>
          </p:nvPr>
        </p:nvGrpSpPr>
        <p:grpSpPr>
          <a:xfrm>
            <a:off x="3361535" y="1879653"/>
            <a:ext cx="3299831" cy="1712391"/>
            <a:chOff x="13306297" y="-542003"/>
            <a:chExt cx="3299831" cy="1812412"/>
          </a:xfrm>
        </p:grpSpPr>
        <p:sp>
          <p:nvSpPr>
            <p:cNvPr id="190" name="Bulle narrative : rectangle à coins arrondis 189">
              <a:extLst>
                <a:ext uri="{FF2B5EF4-FFF2-40B4-BE49-F238E27FC236}">
                  <a16:creationId xmlns:a16="http://schemas.microsoft.com/office/drawing/2014/main" id="{A00C059D-9BD9-DAA4-AFEF-0024BA8C115D}"/>
                </a:ext>
              </a:extLst>
            </p:cNvPr>
            <p:cNvSpPr/>
            <p:nvPr/>
          </p:nvSpPr>
          <p:spPr>
            <a:xfrm>
              <a:off x="13310797" y="-542003"/>
              <a:ext cx="3295331" cy="1812412"/>
            </a:xfrm>
            <a:prstGeom prst="wedgeRoundRectCallout">
              <a:avLst>
                <a:gd name="adj1" fmla="val -62949"/>
                <a:gd name="adj2" fmla="val 4165"/>
                <a:gd name="adj3" fmla="val 16667"/>
              </a:avLst>
            </a:prstGeom>
            <a:solidFill>
              <a:schemeClr val="bg1"/>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0" name="ZoneTexte 249">
              <a:extLst>
                <a:ext uri="{FF2B5EF4-FFF2-40B4-BE49-F238E27FC236}">
                  <a16:creationId xmlns:a16="http://schemas.microsoft.com/office/drawing/2014/main" id="{797BB03C-E219-0C97-EB2C-8ED757D50639}"/>
                </a:ext>
              </a:extLst>
            </p:cNvPr>
            <p:cNvSpPr txBox="1"/>
            <p:nvPr/>
          </p:nvSpPr>
          <p:spPr>
            <a:xfrm>
              <a:off x="13306297" y="-440639"/>
              <a:ext cx="2263700" cy="1569660"/>
            </a:xfrm>
            <a:prstGeom prst="rect">
              <a:avLst/>
            </a:prstGeom>
            <a:noFill/>
          </p:spPr>
          <p:txBody>
            <a:bodyPr wrap="square" rtlCol="0">
              <a:spAutoFit/>
            </a:bodyPr>
            <a:lstStyle/>
            <a:p>
              <a:pPr algn="ctr"/>
              <a:r>
                <a:rPr lang="en-US" sz="2400">
                  <a:latin typeface="Open Sans" panose="020B0606030504020204" pitchFamily="34" charset="0"/>
                  <a:ea typeface="Open Sans" panose="020B0606030504020204" pitchFamily="34" charset="0"/>
                  <a:cs typeface="Open Sans" panose="020B0606030504020204" pitchFamily="34" charset="0"/>
                </a:rPr>
                <a:t>Voting for a mascot is going to be funny!</a:t>
              </a:r>
              <a:endParaRPr lang="fr-CA" sz="2400"/>
            </a:p>
          </p:txBody>
        </p:sp>
        <p:pic>
          <p:nvPicPr>
            <p:cNvPr id="188" name="Image 187">
              <a:extLst>
                <a:ext uri="{FF2B5EF4-FFF2-40B4-BE49-F238E27FC236}">
                  <a16:creationId xmlns:a16="http://schemas.microsoft.com/office/drawing/2014/main" id="{9FE826D6-0E14-372D-5AFB-5C0B4350584B}"/>
                </a:ext>
              </a:extLst>
            </p:cNvPr>
            <p:cNvPicPr>
              <a:picLocks noChangeAspect="1"/>
            </p:cNvPicPr>
            <p:nvPr/>
          </p:nvPicPr>
          <p:blipFill>
            <a:blip r:embed="rId18"/>
            <a:stretch>
              <a:fillRect/>
            </a:stretch>
          </p:blipFill>
          <p:spPr>
            <a:xfrm>
              <a:off x="15271559" y="-315720"/>
              <a:ext cx="1231900" cy="1413562"/>
            </a:xfrm>
            <a:prstGeom prst="rect">
              <a:avLst/>
            </a:prstGeom>
          </p:spPr>
        </p:pic>
      </p:grpSp>
      <p:grpSp>
        <p:nvGrpSpPr>
          <p:cNvPr id="2" name="Groupe 1">
            <a:extLst>
              <a:ext uri="{FF2B5EF4-FFF2-40B4-BE49-F238E27FC236}">
                <a16:creationId xmlns:a16="http://schemas.microsoft.com/office/drawing/2014/main" id="{AFDD235E-681F-25E5-8E9F-65A37DCD516F}"/>
              </a:ext>
            </a:extLst>
          </p:cNvPr>
          <p:cNvGrpSpPr/>
          <p:nvPr>
            <p:custDataLst>
              <p:tags r:id="rId9"/>
            </p:custDataLst>
          </p:nvPr>
        </p:nvGrpSpPr>
        <p:grpSpPr>
          <a:xfrm>
            <a:off x="78722" y="3083350"/>
            <a:ext cx="2226029" cy="1911467"/>
            <a:chOff x="7314" y="2217102"/>
            <a:chExt cx="2684773" cy="1812411"/>
          </a:xfrm>
        </p:grpSpPr>
        <p:sp>
          <p:nvSpPr>
            <p:cNvPr id="241" name="Bulle narrative : ronde 240">
              <a:extLst>
                <a:ext uri="{FF2B5EF4-FFF2-40B4-BE49-F238E27FC236}">
                  <a16:creationId xmlns:a16="http://schemas.microsoft.com/office/drawing/2014/main" id="{4EA3FC85-3F10-D80E-CAFC-9C2CC6360776}"/>
                </a:ext>
              </a:extLst>
            </p:cNvPr>
            <p:cNvSpPr/>
            <p:nvPr>
              <p:custDataLst>
                <p:tags r:id="rId10"/>
              </p:custDataLst>
            </p:nvPr>
          </p:nvSpPr>
          <p:spPr>
            <a:xfrm>
              <a:off x="7314" y="2217102"/>
              <a:ext cx="2673342" cy="1812411"/>
            </a:xfrm>
            <a:prstGeom prst="wedgeEllipseCallout">
              <a:avLst>
                <a:gd name="adj1" fmla="val 39737"/>
                <a:gd name="adj2" fmla="val 49987"/>
              </a:avLst>
            </a:prstGeom>
            <a:solidFill>
              <a:schemeClr val="bg1"/>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2" name="ZoneTexte 191">
              <a:extLst>
                <a:ext uri="{FF2B5EF4-FFF2-40B4-BE49-F238E27FC236}">
                  <a16:creationId xmlns:a16="http://schemas.microsoft.com/office/drawing/2014/main" id="{3151E8D0-FC64-AA2D-1AEB-3FF0D7F5FBE4}"/>
                </a:ext>
              </a:extLst>
            </p:cNvPr>
            <p:cNvSpPr txBox="1"/>
            <p:nvPr>
              <p:custDataLst>
                <p:tags r:id="rId11"/>
              </p:custDataLst>
            </p:nvPr>
          </p:nvSpPr>
          <p:spPr>
            <a:xfrm>
              <a:off x="12390" y="2418539"/>
              <a:ext cx="2679697" cy="1200258"/>
            </a:xfrm>
            <a:prstGeom prst="rect">
              <a:avLst/>
            </a:prstGeom>
            <a:noFill/>
          </p:spPr>
          <p:txBody>
            <a:bodyPr wrap="square" rtlCol="0">
              <a:spAutoFit/>
            </a:bodyPr>
            <a:lstStyle/>
            <a:p>
              <a:pPr algn="ctr"/>
              <a:r>
                <a:rPr lang="en-US" sz="2400">
                  <a:latin typeface="Open Sans" panose="020B0606030504020204" pitchFamily="34" charset="0"/>
                  <a:ea typeface="Open Sans" panose="020B0606030504020204" pitchFamily="34" charset="0"/>
                  <a:cs typeface="Open Sans" panose="020B0606030504020204" pitchFamily="34" charset="0"/>
                </a:rPr>
                <a:t>This is too funny, I’m going to tell everyone!</a:t>
              </a:r>
              <a:endParaRPr lang="fr-CA" sz="240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770307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46C7-8D16-D2B7-F864-7A8D6862A1E5}"/>
            </a:ext>
          </a:extLst>
        </p:cNvPr>
        <p:cNvGrpSpPr/>
        <p:nvPr/>
      </p:nvGrpSpPr>
      <p:grpSpPr>
        <a:xfrm>
          <a:off x="0" y="0"/>
          <a:ext cx="0" cy="0"/>
          <a:chOff x="0" y="0"/>
          <a:chExt cx="0" cy="0"/>
        </a:xfrm>
      </p:grpSpPr>
      <p:sp>
        <p:nvSpPr>
          <p:cNvPr id="4" name="Bouton d’action : vide 3">
            <a:hlinkClick r:id="rId4" action="ppaction://hlinksldjump" highlightClick="1"/>
            <a:extLst>
              <a:ext uri="{FF2B5EF4-FFF2-40B4-BE49-F238E27FC236}">
                <a16:creationId xmlns:a16="http://schemas.microsoft.com/office/drawing/2014/main" id="{EBB17330-609C-8442-794E-4B417FD9DE7F}"/>
              </a:ext>
            </a:extLst>
          </p:cNvPr>
          <p:cNvSpPr/>
          <p:nvPr>
            <p:custDataLst>
              <p:tags r:id="rId1"/>
            </p:custDataLst>
          </p:nvPr>
        </p:nvSpPr>
        <p:spPr>
          <a:xfrm>
            <a:off x="-73570" y="-51320"/>
            <a:ext cx="12358977" cy="7008101"/>
          </a:xfrm>
          <a:prstGeom prst="actionButtonBlank">
            <a:avLst/>
          </a:prstGeom>
          <a:solidFill>
            <a:srgbClr val="156082">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a:extLst>
              <a:ext uri="{FF2B5EF4-FFF2-40B4-BE49-F238E27FC236}">
                <a16:creationId xmlns:a16="http://schemas.microsoft.com/office/drawing/2014/main" id="{43F909D8-2BF0-4881-8EDF-8218DE3E509E}"/>
              </a:ext>
            </a:extLst>
          </p:cNvPr>
          <p:cNvPicPr>
            <a:picLocks noChangeAspect="1"/>
          </p:cNvPicPr>
          <p:nvPr/>
        </p:nvPicPr>
        <p:blipFill>
          <a:blip r:embed="rId5"/>
          <a:stretch>
            <a:fillRect/>
          </a:stretch>
        </p:blipFill>
        <p:spPr>
          <a:xfrm>
            <a:off x="671928" y="0"/>
            <a:ext cx="10994447" cy="6674620"/>
          </a:xfrm>
          <a:prstGeom prst="rect">
            <a:avLst/>
          </a:prstGeom>
        </p:spPr>
      </p:pic>
      <p:sp>
        <p:nvSpPr>
          <p:cNvPr id="6" name="ZoneTexte 5">
            <a:extLst>
              <a:ext uri="{FF2B5EF4-FFF2-40B4-BE49-F238E27FC236}">
                <a16:creationId xmlns:a16="http://schemas.microsoft.com/office/drawing/2014/main" id="{5062815F-DBAD-EE50-632E-054034436CBC}"/>
              </a:ext>
            </a:extLst>
          </p:cNvPr>
          <p:cNvSpPr txBox="1"/>
          <p:nvPr/>
        </p:nvSpPr>
        <p:spPr>
          <a:xfrm>
            <a:off x="741773" y="1087334"/>
            <a:ext cx="3010377"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My</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friend</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a:extLst>
              <a:ext uri="{FF2B5EF4-FFF2-40B4-BE49-F238E27FC236}">
                <a16:creationId xmlns:a16="http://schemas.microsoft.com/office/drawing/2014/main" id="{E33D509F-00B1-D6AA-8DFB-4D535961FE68}"/>
              </a:ext>
            </a:extLst>
          </p:cNvPr>
          <p:cNvSpPr txBox="1"/>
          <p:nvPr/>
        </p:nvSpPr>
        <p:spPr>
          <a:xfrm>
            <a:off x="764644" y="448022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0" name="ZoneTexte 9">
            <a:extLst>
              <a:ext uri="{FF2B5EF4-FFF2-40B4-BE49-F238E27FC236}">
                <a16:creationId xmlns:a16="http://schemas.microsoft.com/office/drawing/2014/main" id="{4D391816-E450-2CEE-0BC9-1634627E62C4}"/>
              </a:ext>
            </a:extLst>
          </p:cNvPr>
          <p:cNvSpPr txBox="1"/>
          <p:nvPr/>
        </p:nvSpPr>
        <p:spPr>
          <a:xfrm>
            <a:off x="3437033" y="4907126"/>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3" name="ZoneTexte 12">
            <a:extLst>
              <a:ext uri="{FF2B5EF4-FFF2-40B4-BE49-F238E27FC236}">
                <a16:creationId xmlns:a16="http://schemas.microsoft.com/office/drawing/2014/main" id="{E71009EA-B681-9B9F-1168-0B08E7DAD596}"/>
              </a:ext>
            </a:extLst>
          </p:cNvPr>
          <p:cNvSpPr txBox="1"/>
          <p:nvPr/>
        </p:nvSpPr>
        <p:spPr>
          <a:xfrm>
            <a:off x="764644" y="3218188"/>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5" name="ZoneTexte 14">
            <a:extLst>
              <a:ext uri="{FF2B5EF4-FFF2-40B4-BE49-F238E27FC236}">
                <a16:creationId xmlns:a16="http://schemas.microsoft.com/office/drawing/2014/main" id="{4A167889-5DBE-C05D-4463-67C76B3C7A6F}"/>
              </a:ext>
            </a:extLst>
          </p:cNvPr>
          <p:cNvSpPr txBox="1"/>
          <p:nvPr/>
        </p:nvSpPr>
        <p:spPr>
          <a:xfrm>
            <a:off x="3427889" y="6324023"/>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7" name="ZoneTexte 16">
            <a:extLst>
              <a:ext uri="{FF2B5EF4-FFF2-40B4-BE49-F238E27FC236}">
                <a16:creationId xmlns:a16="http://schemas.microsoft.com/office/drawing/2014/main" id="{09311792-7BD3-DAF2-0B92-4014D1BAC771}"/>
              </a:ext>
            </a:extLst>
          </p:cNvPr>
          <p:cNvSpPr txBox="1"/>
          <p:nvPr/>
        </p:nvSpPr>
        <p:spPr>
          <a:xfrm>
            <a:off x="6152744" y="3945677"/>
            <a:ext cx="3045833" cy="323165"/>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Very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surprising</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information</a:t>
            </a:r>
          </a:p>
        </p:txBody>
      </p:sp>
      <p:sp>
        <p:nvSpPr>
          <p:cNvPr id="19" name="ZoneTexte 18">
            <a:extLst>
              <a:ext uri="{FF2B5EF4-FFF2-40B4-BE49-F238E27FC236}">
                <a16:creationId xmlns:a16="http://schemas.microsoft.com/office/drawing/2014/main" id="{EEE45B33-593E-B0D9-414A-29A2C8A2BC99}"/>
              </a:ext>
            </a:extLst>
          </p:cNvPr>
          <p:cNvSpPr txBox="1"/>
          <p:nvPr/>
        </p:nvSpPr>
        <p:spPr>
          <a:xfrm>
            <a:off x="6152745" y="4177499"/>
            <a:ext cx="2971016" cy="1015663"/>
          </a:xfrm>
          <a:prstGeom prst="rect">
            <a:avLst/>
          </a:prstGeom>
          <a:noFill/>
        </p:spPr>
        <p:txBody>
          <a:bodyPr wrap="square" rtlCol="0">
            <a:spAutoFit/>
          </a:bodyPr>
          <a:lstStyle/>
          <a:p>
            <a:pPr marL="144000" indent="-144000">
              <a:buFont typeface="Arial" panose="020B0604020202020204" pitchFamily="34" charset="0"/>
              <a:buChar char="•"/>
            </a:pP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The information provokes reactions (e.g., laughter, questioning, desire to share</a:t>
            </a:r>
            <a:b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the information)</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llipse 8">
            <a:extLst>
              <a:ext uri="{FF2B5EF4-FFF2-40B4-BE49-F238E27FC236}">
                <a16:creationId xmlns:a16="http://schemas.microsoft.com/office/drawing/2014/main" id="{86DE028C-2864-69BB-FB92-ED998BA404B5}"/>
              </a:ext>
            </a:extLst>
          </p:cNvPr>
          <p:cNvSpPr/>
          <p:nvPr/>
        </p:nvSpPr>
        <p:spPr>
          <a:xfrm>
            <a:off x="10921216" y="41425"/>
            <a:ext cx="671795" cy="671795"/>
          </a:xfrm>
          <a:prstGeom prst="ellipse">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4</a:t>
            </a:r>
          </a:p>
        </p:txBody>
      </p:sp>
    </p:spTree>
    <p:extLst>
      <p:ext uri="{BB962C8B-B14F-4D97-AF65-F5344CB8AC3E}">
        <p14:creationId xmlns:p14="http://schemas.microsoft.com/office/powerpoint/2010/main" val="90997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508F2-D48D-F820-D8C4-97E7D4488B22}"/>
            </a:ext>
          </a:extLst>
        </p:cNvPr>
        <p:cNvGrpSpPr/>
        <p:nvPr/>
      </p:nvGrpSpPr>
      <p:grpSpPr>
        <a:xfrm>
          <a:off x="0" y="0"/>
          <a:ext cx="0" cy="0"/>
          <a:chOff x="0" y="0"/>
          <a:chExt cx="0" cy="0"/>
        </a:xfrm>
      </p:grpSpPr>
      <p:grpSp>
        <p:nvGrpSpPr>
          <p:cNvPr id="46" name="Groupe 45">
            <a:extLst>
              <a:ext uri="{FF2B5EF4-FFF2-40B4-BE49-F238E27FC236}">
                <a16:creationId xmlns:a16="http://schemas.microsoft.com/office/drawing/2014/main" id="{0789596F-9044-9CA4-5162-E58843DA99A1}"/>
              </a:ext>
            </a:extLst>
          </p:cNvPr>
          <p:cNvGrpSpPr/>
          <p:nvPr>
            <p:custDataLst>
              <p:tags r:id="rId1"/>
            </p:custDataLst>
          </p:nvPr>
        </p:nvGrpSpPr>
        <p:grpSpPr>
          <a:xfrm>
            <a:off x="7358895" y="1197209"/>
            <a:ext cx="4637744" cy="4471224"/>
            <a:chOff x="5852416" y="1601448"/>
            <a:chExt cx="4637744" cy="4512887"/>
          </a:xfrm>
        </p:grpSpPr>
        <p:sp>
          <p:nvSpPr>
            <p:cNvPr id="4" name="ZoneTexte 3">
              <a:extLst>
                <a:ext uri="{FF2B5EF4-FFF2-40B4-BE49-F238E27FC236}">
                  <a16:creationId xmlns:a16="http://schemas.microsoft.com/office/drawing/2014/main" id="{52CC6F2D-B4B7-ABFE-8C09-62F67D69858B}"/>
                </a:ext>
              </a:extLst>
            </p:cNvPr>
            <p:cNvSpPr txBox="1"/>
            <p:nvPr/>
          </p:nvSpPr>
          <p:spPr>
            <a:xfrm>
              <a:off x="5852416" y="1601448"/>
              <a:ext cx="4637744" cy="4512887"/>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Scenario no. 5</a:t>
              </a:r>
            </a:p>
            <a:p>
              <a:pPr>
                <a:lnSpc>
                  <a:spcPct val="114000"/>
                </a:lnSpc>
                <a:spcBef>
                  <a:spcPts val="600"/>
                </a:spcBef>
                <a:buNone/>
              </a:pPr>
              <a:r>
                <a:rPr lang="en-US" sz="2400">
                  <a:latin typeface="Open Sans" panose="020B0606030504020204" pitchFamily="34" charset="0"/>
                  <a:ea typeface="Open Sans" panose="020B0606030504020204" pitchFamily="34" charset="0"/>
                  <a:cs typeface="Open Sans" panose="020B0606030504020204" pitchFamily="34" charset="0"/>
                </a:rPr>
                <a:t>In today’s local newspaper, </a:t>
              </a:r>
            </a:p>
            <a:p>
              <a:pPr>
                <a:lnSpc>
                  <a:spcPct val="114000"/>
                </a:lnSpc>
                <a:spcAft>
                  <a:spcPts val="600"/>
                </a:spcAft>
                <a:buNone/>
              </a:pPr>
              <a:r>
                <a:rPr lang="en-US" sz="2400">
                  <a:latin typeface="Open Sans" panose="020B0606030504020204" pitchFamily="34" charset="0"/>
                  <a:ea typeface="Open Sans" panose="020B0606030504020204" pitchFamily="34" charset="0"/>
                  <a:cs typeface="Open Sans" panose="020B0606030504020204" pitchFamily="34" charset="0"/>
                </a:rPr>
                <a:t>you read this article.</a:t>
              </a:r>
            </a:p>
            <a:p>
              <a:pPr>
                <a:lnSpc>
                  <a:spcPct val="114000"/>
                </a:lnSpc>
                <a:spcBef>
                  <a:spcPts val="600"/>
                </a:spcBef>
                <a:spcAft>
                  <a:spcPts val="600"/>
                </a:spcAft>
                <a:buNone/>
              </a:pPr>
              <a:r>
                <a:rPr lang="en-US" sz="2400">
                  <a:latin typeface="Open Sans" panose="020B0606030504020204" pitchFamily="34" charset="0"/>
                  <a:ea typeface="Open Sans" panose="020B0606030504020204" pitchFamily="34" charset="0"/>
                  <a:cs typeface="Open Sans" panose="020B0606030504020204" pitchFamily="34" charset="0"/>
                </a:rPr>
                <a:t>It is an interview with the Élections Québec spokesperson conducted</a:t>
              </a:r>
              <a:br>
                <a:rPr lang="en-US" sz="2400">
                  <a:latin typeface="Open Sans" panose="020B0606030504020204" pitchFamily="34" charset="0"/>
                  <a:ea typeface="Open Sans" panose="020B0606030504020204" pitchFamily="34" charset="0"/>
                  <a:cs typeface="Open Sans" panose="020B0606030504020204" pitchFamily="34" charset="0"/>
                </a:rPr>
              </a:br>
              <a:r>
                <a:rPr lang="en-US" sz="2400">
                  <a:latin typeface="Open Sans" panose="020B0606030504020204" pitchFamily="34" charset="0"/>
                  <a:ea typeface="Open Sans" panose="020B0606030504020204" pitchFamily="34" charset="0"/>
                  <a:cs typeface="Open Sans" panose="020B0606030504020204" pitchFamily="34" charset="0"/>
                </a:rPr>
                <a:t>by a journalist. </a:t>
              </a:r>
            </a:p>
            <a:p>
              <a:pPr>
                <a:lnSpc>
                  <a:spcPct val="114000"/>
                </a:lnSpc>
                <a:spcBef>
                  <a:spcPts val="600"/>
                </a:spcBef>
                <a:spcAft>
                  <a:spcPts val="600"/>
                </a:spcAft>
                <a:buNone/>
              </a:pPr>
              <a:r>
                <a:rPr lang="en-US" sz="2400">
                  <a:latin typeface="Open Sans" panose="020B0606030504020204" pitchFamily="34" charset="0"/>
                  <a:ea typeface="Open Sans" panose="020B0606030504020204" pitchFamily="34" charset="0"/>
                  <a:cs typeface="Open Sans" panose="020B0606030504020204" pitchFamily="34" charset="0"/>
                </a:rPr>
                <a:t>You wonder whether you can share this information.</a:t>
              </a:r>
            </a:p>
          </p:txBody>
        </p:sp>
        <p:cxnSp>
          <p:nvCxnSpPr>
            <p:cNvPr id="45" name="Connecteur droit 44">
              <a:extLst>
                <a:ext uri="{FF2B5EF4-FFF2-40B4-BE49-F238E27FC236}">
                  <a16:creationId xmlns:a16="http://schemas.microsoft.com/office/drawing/2014/main" id="{EAD6AD70-49EE-92C6-8991-0227392F6950}"/>
                </a:ext>
              </a:extLst>
            </p:cNvPr>
            <p:cNvCxnSpPr>
              <a:cxnSpLocks/>
            </p:cNvCxnSpPr>
            <p:nvPr/>
          </p:nvCxnSpPr>
          <p:spPr>
            <a:xfrm>
              <a:off x="5944565" y="2094615"/>
              <a:ext cx="4326520"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grpSp>
        <p:nvGrpSpPr>
          <p:cNvPr id="30" name="Groupe 29">
            <a:extLst>
              <a:ext uri="{FF2B5EF4-FFF2-40B4-BE49-F238E27FC236}">
                <a16:creationId xmlns:a16="http://schemas.microsoft.com/office/drawing/2014/main" id="{DDBC43D4-6C11-5364-3D00-15D9C214DB54}"/>
              </a:ext>
            </a:extLst>
          </p:cNvPr>
          <p:cNvGrpSpPr/>
          <p:nvPr>
            <p:custDataLst>
              <p:tags r:id="rId2"/>
            </p:custDataLst>
          </p:nvPr>
        </p:nvGrpSpPr>
        <p:grpSpPr>
          <a:xfrm rot="547179">
            <a:off x="-157970" y="115638"/>
            <a:ext cx="7513497" cy="6426610"/>
            <a:chOff x="3955" y="115638"/>
            <a:chExt cx="7513497" cy="6426610"/>
          </a:xfrm>
        </p:grpSpPr>
        <p:grpSp>
          <p:nvGrpSpPr>
            <p:cNvPr id="244" name="Groupe 243">
              <a:extLst>
                <a:ext uri="{FF2B5EF4-FFF2-40B4-BE49-F238E27FC236}">
                  <a16:creationId xmlns:a16="http://schemas.microsoft.com/office/drawing/2014/main" id="{9F53BF1C-FB3A-C71B-D941-F3FEB1A5F211}"/>
                </a:ext>
              </a:extLst>
            </p:cNvPr>
            <p:cNvGrpSpPr/>
            <p:nvPr/>
          </p:nvGrpSpPr>
          <p:grpSpPr>
            <a:xfrm>
              <a:off x="123149" y="115638"/>
              <a:ext cx="7394303" cy="6426610"/>
              <a:chOff x="-152400" y="1212642"/>
              <a:chExt cx="6721928" cy="4881898"/>
            </a:xfrm>
          </p:grpSpPr>
          <p:sp>
            <p:nvSpPr>
              <p:cNvPr id="243" name="Forme libre : forme 242">
                <a:extLst>
                  <a:ext uri="{FF2B5EF4-FFF2-40B4-BE49-F238E27FC236}">
                    <a16:creationId xmlns:a16="http://schemas.microsoft.com/office/drawing/2014/main" id="{7253829E-FA1F-197D-1369-826A6FA73622}"/>
                  </a:ext>
                </a:extLst>
              </p:cNvPr>
              <p:cNvSpPr/>
              <p:nvPr/>
            </p:nvSpPr>
            <p:spPr>
              <a:xfrm>
                <a:off x="5544292" y="1212642"/>
                <a:ext cx="1025236" cy="3350844"/>
              </a:xfrm>
              <a:custGeom>
                <a:avLst/>
                <a:gdLst>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Lst>
                <a:ahLst/>
                <a:cxnLst>
                  <a:cxn ang="0">
                    <a:pos x="csX0" y="csY0"/>
                  </a:cxn>
                  <a:cxn ang="0">
                    <a:pos x="csX1" y="csY1"/>
                  </a:cxn>
                  <a:cxn ang="0">
                    <a:pos x="csX2" y="csY2"/>
                  </a:cxn>
                  <a:cxn ang="0">
                    <a:pos x="csX3" y="csY3"/>
                  </a:cxn>
                  <a:cxn ang="0">
                    <a:pos x="csX4" y="csY4"/>
                  </a:cxn>
                </a:cxnLst>
                <a:rect l="l" t="t" r="r" b="b"/>
                <a:pathLst>
                  <a:path w="1025236" h="3089564">
                    <a:moveTo>
                      <a:pt x="332509" y="0"/>
                    </a:moveTo>
                    <a:cubicBezTo>
                      <a:pt x="551873" y="722745"/>
                      <a:pt x="750454" y="1895764"/>
                      <a:pt x="1025236" y="3041073"/>
                    </a:cubicBezTo>
                    <a:lnTo>
                      <a:pt x="810491" y="3089564"/>
                    </a:lnTo>
                    <a:lnTo>
                      <a:pt x="0" y="193964"/>
                    </a:lnTo>
                    <a:lnTo>
                      <a:pt x="332509" y="0"/>
                    </a:lnTo>
                    <a:close/>
                  </a:path>
                </a:pathLst>
              </a:custGeom>
              <a:solidFill>
                <a:srgbClr val="F6F4F2"/>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0" name="Forme libre : forme 239">
                <a:extLst>
                  <a:ext uri="{FF2B5EF4-FFF2-40B4-BE49-F238E27FC236}">
                    <a16:creationId xmlns:a16="http://schemas.microsoft.com/office/drawing/2014/main" id="{CF9D6581-ECB5-77F7-4E48-A3B3F4948F6B}"/>
                  </a:ext>
                </a:extLst>
              </p:cNvPr>
              <p:cNvSpPr/>
              <p:nvPr/>
            </p:nvSpPr>
            <p:spPr>
              <a:xfrm>
                <a:off x="5488426" y="1234415"/>
                <a:ext cx="1025236" cy="3350844"/>
              </a:xfrm>
              <a:custGeom>
                <a:avLst/>
                <a:gdLst>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Lst>
                <a:ahLst/>
                <a:cxnLst>
                  <a:cxn ang="0">
                    <a:pos x="csX0" y="csY0"/>
                  </a:cxn>
                  <a:cxn ang="0">
                    <a:pos x="csX1" y="csY1"/>
                  </a:cxn>
                  <a:cxn ang="0">
                    <a:pos x="csX2" y="csY2"/>
                  </a:cxn>
                  <a:cxn ang="0">
                    <a:pos x="csX3" y="csY3"/>
                  </a:cxn>
                  <a:cxn ang="0">
                    <a:pos x="csX4" y="csY4"/>
                  </a:cxn>
                </a:cxnLst>
                <a:rect l="l" t="t" r="r" b="b"/>
                <a:pathLst>
                  <a:path w="1025236" h="3089564">
                    <a:moveTo>
                      <a:pt x="332509" y="0"/>
                    </a:moveTo>
                    <a:cubicBezTo>
                      <a:pt x="551873" y="722745"/>
                      <a:pt x="750454" y="1895764"/>
                      <a:pt x="1025236" y="3041073"/>
                    </a:cubicBezTo>
                    <a:lnTo>
                      <a:pt x="810491" y="3089564"/>
                    </a:lnTo>
                    <a:lnTo>
                      <a:pt x="0" y="193964"/>
                    </a:lnTo>
                    <a:lnTo>
                      <a:pt x="332509" y="0"/>
                    </a:lnTo>
                    <a:close/>
                  </a:path>
                </a:pathLst>
              </a:custGeom>
              <a:gradFill flip="none" rotWithShape="1">
                <a:gsLst>
                  <a:gs pos="37000">
                    <a:srgbClr val="FDFDFD"/>
                  </a:gs>
                  <a:gs pos="78000">
                    <a:srgbClr val="F6F4F2"/>
                  </a:gs>
                </a:gsLst>
                <a:path path="rect">
                  <a:fillToRect r="100000" b="100000"/>
                </a:path>
                <a:tileRect l="-100000" t="-100000"/>
              </a:gra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9" name="Forme libre : forme 238">
                <a:extLst>
                  <a:ext uri="{FF2B5EF4-FFF2-40B4-BE49-F238E27FC236}">
                    <a16:creationId xmlns:a16="http://schemas.microsoft.com/office/drawing/2014/main" id="{28C6D166-69EF-602A-9849-8F446D37AFEA}"/>
                  </a:ext>
                </a:extLst>
              </p:cNvPr>
              <p:cNvSpPr/>
              <p:nvPr/>
            </p:nvSpPr>
            <p:spPr>
              <a:xfrm>
                <a:off x="-152400" y="1219199"/>
                <a:ext cx="6651172" cy="4875341"/>
              </a:xfrm>
              <a:custGeom>
                <a:avLst/>
                <a:gdLst>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Lst>
                <a:ahLst/>
                <a:cxnLst>
                  <a:cxn ang="0">
                    <a:pos x="csX0" y="csY0"/>
                  </a:cxn>
                  <a:cxn ang="0">
                    <a:pos x="csX1" y="csY1"/>
                  </a:cxn>
                  <a:cxn ang="0">
                    <a:pos x="csX2" y="csY2"/>
                  </a:cxn>
                  <a:cxn ang="0">
                    <a:pos x="csX3" y="csY3"/>
                  </a:cxn>
                  <a:cxn ang="0">
                    <a:pos x="csX4" y="csY4"/>
                  </a:cxn>
                </a:cxnLst>
                <a:rect l="l" t="t" r="r" b="b"/>
                <a:pathLst>
                  <a:path w="6651171" h="4419600">
                    <a:moveTo>
                      <a:pt x="0" y="1371600"/>
                    </a:moveTo>
                    <a:lnTo>
                      <a:pt x="5932714" y="0"/>
                    </a:lnTo>
                    <a:cubicBezTo>
                      <a:pt x="6109855" y="984993"/>
                      <a:pt x="6328558" y="2039257"/>
                      <a:pt x="6651171" y="3058886"/>
                    </a:cubicBezTo>
                    <a:lnTo>
                      <a:pt x="740229" y="4419600"/>
                    </a:lnTo>
                    <a:cubicBezTo>
                      <a:pt x="389577" y="3389745"/>
                      <a:pt x="198252" y="2387600"/>
                      <a:pt x="0" y="1371600"/>
                    </a:cubicBezTo>
                    <a:close/>
                  </a:path>
                </a:pathLst>
              </a:custGeom>
              <a:gradFill flip="none" rotWithShape="1">
                <a:gsLst>
                  <a:gs pos="37000">
                    <a:srgbClr val="FDFDFD"/>
                  </a:gs>
                  <a:gs pos="78000">
                    <a:srgbClr val="F6F4F2"/>
                  </a:gs>
                </a:gsLst>
                <a:path path="rect">
                  <a:fillToRect r="100000" b="100000"/>
                </a:path>
                <a:tileRect l="-100000" t="-100000"/>
              </a:gra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145" name="ZoneTexte 144">
              <a:extLst>
                <a:ext uri="{FF2B5EF4-FFF2-40B4-BE49-F238E27FC236}">
                  <a16:creationId xmlns:a16="http://schemas.microsoft.com/office/drawing/2014/main" id="{837DB1F0-3F59-62C4-065E-7D74C1BCCB8A}"/>
                </a:ext>
              </a:extLst>
            </p:cNvPr>
            <p:cNvSpPr txBox="1"/>
            <p:nvPr/>
          </p:nvSpPr>
          <p:spPr>
            <a:xfrm rot="20585105">
              <a:off x="3955" y="1266309"/>
              <a:ext cx="6762530" cy="400110"/>
            </a:xfrm>
            <a:prstGeom prst="rect">
              <a:avLst/>
            </a:prstGeom>
            <a:noFill/>
          </p:spPr>
          <p:txBody>
            <a:bodyPr wrap="square" rtlCol="0">
              <a:spAutoFit/>
            </a:bodyPr>
            <a:lstStyle/>
            <a:p>
              <a:pPr algn="ctr"/>
              <a:r>
                <a:rPr lang="fr-CA" sz="2000" b="1" cap="all">
                  <a:latin typeface="Bodoni MT" panose="02070603080606020203" pitchFamily="18" charset="0"/>
                  <a:ea typeface="Open Sans" panose="020B0606030504020204" pitchFamily="34" charset="0"/>
                  <a:cs typeface="Open Sans" panose="020B0606030504020204" pitchFamily="34" charset="0"/>
                </a:rPr>
                <a:t>Élections Québec’s small polling stations</a:t>
              </a:r>
              <a:endParaRPr lang="fr-CA" sz="2000" b="1" cap="all">
                <a:latin typeface="Bodoni MT" panose="02070603080606020203" pitchFamily="18" charset="0"/>
              </a:endParaRPr>
            </a:p>
          </p:txBody>
        </p:sp>
        <p:grpSp>
          <p:nvGrpSpPr>
            <p:cNvPr id="177" name="Groupe 176">
              <a:extLst>
                <a:ext uri="{FF2B5EF4-FFF2-40B4-BE49-F238E27FC236}">
                  <a16:creationId xmlns:a16="http://schemas.microsoft.com/office/drawing/2014/main" id="{C9E1282F-023B-A10C-302C-2AD93EEFC8F0}"/>
                </a:ext>
              </a:extLst>
            </p:cNvPr>
            <p:cNvGrpSpPr/>
            <p:nvPr/>
          </p:nvGrpSpPr>
          <p:grpSpPr>
            <a:xfrm>
              <a:off x="516959" y="884602"/>
              <a:ext cx="5969143" cy="1936311"/>
              <a:chOff x="375637" y="3202670"/>
              <a:chExt cx="4549444" cy="1233194"/>
            </a:xfrm>
          </p:grpSpPr>
          <p:cxnSp>
            <p:nvCxnSpPr>
              <p:cNvPr id="175" name="Connecteur droit 174">
                <a:extLst>
                  <a:ext uri="{FF2B5EF4-FFF2-40B4-BE49-F238E27FC236}">
                    <a16:creationId xmlns:a16="http://schemas.microsoft.com/office/drawing/2014/main" id="{4961A84F-5DA9-D172-920E-BA991D11A26E}"/>
                  </a:ext>
                </a:extLst>
              </p:cNvPr>
              <p:cNvCxnSpPr>
                <a:cxnSpLocks/>
              </p:cNvCxnSpPr>
              <p:nvPr/>
            </p:nvCxnSpPr>
            <p:spPr>
              <a:xfrm flipV="1">
                <a:off x="375637" y="3202670"/>
                <a:ext cx="4525725" cy="1161638"/>
              </a:xfrm>
              <a:prstGeom prst="line">
                <a:avLst/>
              </a:prstGeom>
              <a:ln w="28575"/>
            </p:spPr>
            <p:style>
              <a:lnRef idx="2">
                <a:schemeClr val="dk1"/>
              </a:lnRef>
              <a:fillRef idx="0">
                <a:schemeClr val="dk1"/>
              </a:fillRef>
              <a:effectRef idx="1">
                <a:schemeClr val="dk1"/>
              </a:effectRef>
              <a:fontRef idx="minor">
                <a:schemeClr val="tx1"/>
              </a:fontRef>
            </p:style>
          </p:cxnSp>
          <p:cxnSp>
            <p:nvCxnSpPr>
              <p:cNvPr id="176" name="Connecteur droit 175">
                <a:extLst>
                  <a:ext uri="{FF2B5EF4-FFF2-40B4-BE49-F238E27FC236}">
                    <a16:creationId xmlns:a16="http://schemas.microsoft.com/office/drawing/2014/main" id="{50AB6081-735B-AF3E-2C31-12518B8C6C01}"/>
                  </a:ext>
                </a:extLst>
              </p:cNvPr>
              <p:cNvCxnSpPr>
                <a:cxnSpLocks/>
              </p:cNvCxnSpPr>
              <p:nvPr/>
            </p:nvCxnSpPr>
            <p:spPr>
              <a:xfrm flipV="1">
                <a:off x="375637" y="3266424"/>
                <a:ext cx="4549444" cy="1169440"/>
              </a:xfrm>
              <a:prstGeom prst="line">
                <a:avLst/>
              </a:prstGeom>
              <a:ln w="28575"/>
            </p:spPr>
            <p:style>
              <a:lnRef idx="2">
                <a:schemeClr val="dk1"/>
              </a:lnRef>
              <a:fillRef idx="0">
                <a:schemeClr val="dk1"/>
              </a:fillRef>
              <a:effectRef idx="1">
                <a:schemeClr val="dk1"/>
              </a:effectRef>
              <a:fontRef idx="minor">
                <a:schemeClr val="tx1"/>
              </a:fontRef>
            </p:style>
          </p:cxnSp>
        </p:grpSp>
        <p:sp>
          <p:nvSpPr>
            <p:cNvPr id="181" name="ZoneTexte 180">
              <a:extLst>
                <a:ext uri="{FF2B5EF4-FFF2-40B4-BE49-F238E27FC236}">
                  <a16:creationId xmlns:a16="http://schemas.microsoft.com/office/drawing/2014/main" id="{BF9C157E-7A19-0BA8-D043-42B610B4F4A8}"/>
                </a:ext>
              </a:extLst>
            </p:cNvPr>
            <p:cNvSpPr txBox="1"/>
            <p:nvPr/>
          </p:nvSpPr>
          <p:spPr>
            <a:xfrm rot="20588998">
              <a:off x="2990497" y="1709527"/>
              <a:ext cx="3909560" cy="3308598"/>
            </a:xfrm>
            <a:prstGeom prst="rect">
              <a:avLst/>
            </a:prstGeom>
            <a:noFill/>
          </p:spPr>
          <p:txBody>
            <a:bodyPr wrap="square" rtlCol="0">
              <a:spAutoFit/>
            </a:bodyPr>
            <a:lstStyle/>
            <a:p>
              <a:pPr algn="ctr">
                <a:spcAft>
                  <a:spcPts val="600"/>
                </a:spcAft>
              </a:pPr>
              <a:r>
                <a:rPr lang="fr-CA" sz="2200">
                  <a:latin typeface="Open Sans" panose="020B0606030504020204" pitchFamily="34" charset="0"/>
                  <a:ea typeface="Open Sans" panose="020B0606030504020204" pitchFamily="34" charset="0"/>
                  <a:cs typeface="Open Sans" panose="020B0606030504020204" pitchFamily="34" charset="0"/>
                </a:rPr>
                <a:t> </a:t>
              </a:r>
              <a:r>
                <a:rPr lang="en-US" sz="2200">
                  <a:latin typeface="Open Sans" panose="020B0606030504020204" pitchFamily="34" charset="0"/>
                  <a:ea typeface="Open Sans" panose="020B0606030504020204" pitchFamily="34" charset="0"/>
                  <a:cs typeface="Open Sans" panose="020B0606030504020204" pitchFamily="34" charset="0"/>
                </a:rPr>
                <a:t>“This activity is organized to teach young people how to vote and to let them experience democracy as a family.</a:t>
              </a:r>
            </a:p>
            <a:p>
              <a:pPr algn="ctr">
                <a:spcAft>
                  <a:spcPts val="600"/>
                </a:spcAft>
              </a:pPr>
              <a:r>
                <a:rPr lang="en-US" sz="2200">
                  <a:latin typeface="Open Sans" panose="020B0606030504020204" pitchFamily="34" charset="0"/>
                  <a:ea typeface="Open Sans" panose="020B0606030504020204" pitchFamily="34" charset="0"/>
                  <a:cs typeface="Open Sans" panose="020B0606030504020204" pitchFamily="34" charset="0"/>
                </a:rPr>
                <a:t>Children answer a question designed especially </a:t>
              </a:r>
            </a:p>
            <a:p>
              <a:pPr algn="ctr">
                <a:spcAft>
                  <a:spcPts val="600"/>
                </a:spcAft>
              </a:pPr>
              <a:r>
                <a:rPr lang="en-US" sz="2200">
                  <a:latin typeface="Open Sans" panose="020B0606030504020204" pitchFamily="34" charset="0"/>
                  <a:ea typeface="Open Sans" panose="020B0606030504020204" pitchFamily="34" charset="0"/>
                  <a:cs typeface="Open Sans" panose="020B0606030504020204" pitchFamily="34" charset="0"/>
                </a:rPr>
                <a:t>for them.”</a:t>
              </a:r>
            </a:p>
            <a:p>
              <a:pPr algn="ctr"/>
              <a:r>
                <a:rPr lang="fr-CA">
                  <a:latin typeface="Open Sans" panose="020B0606030504020204" pitchFamily="34" charset="0"/>
                  <a:ea typeface="Open Sans" panose="020B0606030504020204" pitchFamily="34" charset="0"/>
                  <a:cs typeface="Open Sans" panose="020B0606030504020204" pitchFamily="34" charset="0"/>
                </a:rPr>
                <a:t> (Élections Québec </a:t>
              </a:r>
              <a:r>
                <a:rPr lang="fr-CA" err="1">
                  <a:latin typeface="Open Sans" panose="020B0606030504020204" pitchFamily="34" charset="0"/>
                  <a:ea typeface="Open Sans" panose="020B0606030504020204" pitchFamily="34" charset="0"/>
                  <a:cs typeface="Open Sans" panose="020B0606030504020204" pitchFamily="34" charset="0"/>
                </a:rPr>
                <a:t>spokesperson</a:t>
              </a:r>
              <a:r>
                <a:rPr lang="fr-CA">
                  <a:latin typeface="Open Sans" panose="020B0606030504020204" pitchFamily="34" charset="0"/>
                  <a:ea typeface="Open Sans" panose="020B0606030504020204" pitchFamily="34" charset="0"/>
                  <a:cs typeface="Open Sans" panose="020B0606030504020204" pitchFamily="34" charset="0"/>
                </a:rPr>
                <a:t>)  </a:t>
              </a:r>
            </a:p>
          </p:txBody>
        </p:sp>
        <p:sp>
          <p:nvSpPr>
            <p:cNvPr id="17" name="Rectangle 286">
              <a:extLst>
                <a:ext uri="{FF2B5EF4-FFF2-40B4-BE49-F238E27FC236}">
                  <a16:creationId xmlns:a16="http://schemas.microsoft.com/office/drawing/2014/main" id="{FD7FDDC0-FEED-C6DE-48C3-06B87ED62BA9}"/>
                </a:ext>
              </a:extLst>
            </p:cNvPr>
            <p:cNvSpPr/>
            <p:nvPr/>
          </p:nvSpPr>
          <p:spPr>
            <a:xfrm rot="20760000">
              <a:off x="740202" y="2761805"/>
              <a:ext cx="2321832" cy="3440338"/>
            </a:xfrm>
            <a:custGeom>
              <a:avLst/>
              <a:gdLst>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23692 w 2146406"/>
                <a:gd name="csY0" fmla="*/ 0 h 1393371"/>
                <a:gd name="csX1" fmla="*/ 2146406 w 2146406"/>
                <a:gd name="csY1" fmla="*/ 0 h 1393371"/>
                <a:gd name="csX2" fmla="*/ 2146406 w 2146406"/>
                <a:gd name="csY2" fmla="*/ 1393371 h 1393371"/>
                <a:gd name="csX3" fmla="*/ 23692 w 2146406"/>
                <a:gd name="csY3" fmla="*/ 1393371 h 1393371"/>
                <a:gd name="csX4" fmla="*/ 23692 w 2146406"/>
                <a:gd name="csY4" fmla="*/ 0 h 1393371"/>
                <a:gd name="csX0" fmla="*/ 35968 w 2158682"/>
                <a:gd name="csY0" fmla="*/ 0 h 1393371"/>
                <a:gd name="csX1" fmla="*/ 2158682 w 2158682"/>
                <a:gd name="csY1" fmla="*/ 0 h 1393371"/>
                <a:gd name="csX2" fmla="*/ 2158682 w 2158682"/>
                <a:gd name="csY2" fmla="*/ 1393371 h 1393371"/>
                <a:gd name="csX3" fmla="*/ 35968 w 2158682"/>
                <a:gd name="csY3" fmla="*/ 1393371 h 1393371"/>
                <a:gd name="csX4" fmla="*/ 35968 w 2158682"/>
                <a:gd name="csY4" fmla="*/ 0 h 1393371"/>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84054"/>
                <a:gd name="csY0" fmla="*/ 85968 h 1479339"/>
                <a:gd name="csX1" fmla="*/ 2138656 w 2184054"/>
                <a:gd name="csY1" fmla="*/ 0 h 1479339"/>
                <a:gd name="csX2" fmla="*/ 2184055 w 2184054"/>
                <a:gd name="csY2" fmla="*/ 1412199 h 1479339"/>
                <a:gd name="csX3" fmla="*/ 35968 w 2184054"/>
                <a:gd name="csY3" fmla="*/ 1479339 h 1479339"/>
                <a:gd name="csX4" fmla="*/ 35968 w 2184054"/>
                <a:gd name="csY4" fmla="*/ 85968 h 1479339"/>
                <a:gd name="csX0" fmla="*/ 56800 w 2204887"/>
                <a:gd name="csY0" fmla="*/ 85968 h 1479339"/>
                <a:gd name="csX1" fmla="*/ 2159488 w 2204887"/>
                <a:gd name="csY1" fmla="*/ 0 h 1479339"/>
                <a:gd name="csX2" fmla="*/ 2204887 w 2204887"/>
                <a:gd name="csY2" fmla="*/ 1412199 h 1479339"/>
                <a:gd name="csX3" fmla="*/ 56800 w 2204887"/>
                <a:gd name="csY3" fmla="*/ 1479339 h 1479339"/>
                <a:gd name="csX4" fmla="*/ 56800 w 2204887"/>
                <a:gd name="csY4" fmla="*/ 85968 h 1479339"/>
                <a:gd name="csX0" fmla="*/ 160780 w 2308867"/>
                <a:gd name="csY0" fmla="*/ 85968 h 1483094"/>
                <a:gd name="csX1" fmla="*/ 2263468 w 2308867"/>
                <a:gd name="csY1" fmla="*/ 0 h 1483094"/>
                <a:gd name="csX2" fmla="*/ 2308867 w 2308867"/>
                <a:gd name="csY2" fmla="*/ 1412199 h 1483094"/>
                <a:gd name="csX3" fmla="*/ 30163 w 2308867"/>
                <a:gd name="csY3" fmla="*/ 1483094 h 1483094"/>
                <a:gd name="csX4" fmla="*/ 160780 w 2308867"/>
                <a:gd name="csY4" fmla="*/ 85968 h 1483094"/>
                <a:gd name="csX0" fmla="*/ 140966 w 2289053"/>
                <a:gd name="csY0" fmla="*/ 85968 h 1483094"/>
                <a:gd name="csX1" fmla="*/ 2243654 w 2289053"/>
                <a:gd name="csY1" fmla="*/ 0 h 1483094"/>
                <a:gd name="csX2" fmla="*/ 2289053 w 2289053"/>
                <a:gd name="csY2" fmla="*/ 1412199 h 1483094"/>
                <a:gd name="csX3" fmla="*/ 10349 w 2289053"/>
                <a:gd name="csY3" fmla="*/ 1483094 h 1483094"/>
                <a:gd name="csX4" fmla="*/ 140966 w 2289053"/>
                <a:gd name="csY4" fmla="*/ 85968 h 1483094"/>
                <a:gd name="csX0" fmla="*/ 143956 w 2292043"/>
                <a:gd name="csY0" fmla="*/ 85968 h 1483094"/>
                <a:gd name="csX1" fmla="*/ 2246644 w 2292043"/>
                <a:gd name="csY1" fmla="*/ 0 h 1483094"/>
                <a:gd name="csX2" fmla="*/ 2292043 w 2292043"/>
                <a:gd name="csY2" fmla="*/ 1412199 h 1483094"/>
                <a:gd name="csX3" fmla="*/ 13339 w 2292043"/>
                <a:gd name="csY3" fmla="*/ 1483094 h 1483094"/>
                <a:gd name="csX4" fmla="*/ 143956 w 2292043"/>
                <a:gd name="csY4" fmla="*/ 85968 h 1483094"/>
                <a:gd name="csX0" fmla="*/ 120566 w 2295035"/>
                <a:gd name="csY0" fmla="*/ 38052 h 1483094"/>
                <a:gd name="csX1" fmla="*/ 2249636 w 2295035"/>
                <a:gd name="csY1" fmla="*/ 0 h 1483094"/>
                <a:gd name="csX2" fmla="*/ 2295035 w 2295035"/>
                <a:gd name="csY2" fmla="*/ 1412199 h 1483094"/>
                <a:gd name="csX3" fmla="*/ 16331 w 2295035"/>
                <a:gd name="csY3" fmla="*/ 1483094 h 1483094"/>
                <a:gd name="csX4" fmla="*/ 120566 w 2295035"/>
                <a:gd name="csY4" fmla="*/ 38052 h 1483094"/>
                <a:gd name="csX0" fmla="*/ 120566 w 2295035"/>
                <a:gd name="csY0" fmla="*/ 38052 h 1483094"/>
                <a:gd name="csX1" fmla="*/ 2249636 w 2295035"/>
                <a:gd name="csY1" fmla="*/ 0 h 1483094"/>
                <a:gd name="csX2" fmla="*/ 2295035 w 2295035"/>
                <a:gd name="csY2" fmla="*/ 1412199 h 1483094"/>
                <a:gd name="csX3" fmla="*/ 16331 w 2295035"/>
                <a:gd name="csY3" fmla="*/ 1483094 h 1483094"/>
                <a:gd name="csX4" fmla="*/ 120566 w 2295035"/>
                <a:gd name="csY4" fmla="*/ 38052 h 1483094"/>
                <a:gd name="csX0" fmla="*/ 120566 w 2295035"/>
                <a:gd name="csY0" fmla="*/ 69045 h 1514087"/>
                <a:gd name="csX1" fmla="*/ 2278723 w 2295035"/>
                <a:gd name="csY1" fmla="*/ 0 h 1514087"/>
                <a:gd name="csX2" fmla="*/ 2295035 w 2295035"/>
                <a:gd name="csY2" fmla="*/ 1443192 h 1514087"/>
                <a:gd name="csX3" fmla="*/ 16331 w 2295035"/>
                <a:gd name="csY3" fmla="*/ 1514087 h 1514087"/>
                <a:gd name="csX4" fmla="*/ 120566 w 2295035"/>
                <a:gd name="csY4" fmla="*/ 69045 h 1514087"/>
                <a:gd name="csX0" fmla="*/ 142978 w 2292146"/>
                <a:gd name="csY0" fmla="*/ 20701 h 1514087"/>
                <a:gd name="csX1" fmla="*/ 2275834 w 2292146"/>
                <a:gd name="csY1" fmla="*/ 0 h 1514087"/>
                <a:gd name="csX2" fmla="*/ 2292146 w 2292146"/>
                <a:gd name="csY2" fmla="*/ 1443192 h 1514087"/>
                <a:gd name="csX3" fmla="*/ 13442 w 2292146"/>
                <a:gd name="csY3" fmla="*/ 1514087 h 1514087"/>
                <a:gd name="csX4" fmla="*/ 142978 w 2292146"/>
                <a:gd name="csY4" fmla="*/ 20701 h 1514087"/>
                <a:gd name="csX0" fmla="*/ 142978 w 2292146"/>
                <a:gd name="csY0" fmla="*/ 36388 h 1529774"/>
                <a:gd name="csX1" fmla="*/ 2232584 w 2292146"/>
                <a:gd name="csY1" fmla="*/ 0 h 1529774"/>
                <a:gd name="csX2" fmla="*/ 2292146 w 2292146"/>
                <a:gd name="csY2" fmla="*/ 1458879 h 1529774"/>
                <a:gd name="csX3" fmla="*/ 13442 w 2292146"/>
                <a:gd name="csY3" fmla="*/ 1529774 h 1529774"/>
                <a:gd name="csX4" fmla="*/ 142978 w 2292146"/>
                <a:gd name="csY4" fmla="*/ 36388 h 1529774"/>
              </a:gdLst>
              <a:ahLst/>
              <a:cxnLst>
                <a:cxn ang="0">
                  <a:pos x="csX0" y="csY0"/>
                </a:cxn>
                <a:cxn ang="0">
                  <a:pos x="csX1" y="csY1"/>
                </a:cxn>
                <a:cxn ang="0">
                  <a:pos x="csX2" y="csY2"/>
                </a:cxn>
                <a:cxn ang="0">
                  <a:pos x="csX3" y="csY3"/>
                </a:cxn>
                <a:cxn ang="0">
                  <a:pos x="csX4" y="csY4"/>
                </a:cxn>
              </a:cxnLst>
              <a:rect l="l" t="t" r="r" b="b"/>
              <a:pathLst>
                <a:path w="2292146" h="1529774">
                  <a:moveTo>
                    <a:pt x="142978" y="36388"/>
                  </a:moveTo>
                  <a:lnTo>
                    <a:pt x="2232584" y="0"/>
                  </a:lnTo>
                  <a:cubicBezTo>
                    <a:pt x="2210813" y="453572"/>
                    <a:pt x="2226831" y="754937"/>
                    <a:pt x="2292146" y="1458879"/>
                  </a:cubicBezTo>
                  <a:lnTo>
                    <a:pt x="13442" y="1529774"/>
                  </a:lnTo>
                  <a:cubicBezTo>
                    <a:pt x="-35323" y="970487"/>
                    <a:pt x="57979" y="205742"/>
                    <a:pt x="142978" y="36388"/>
                  </a:cubicBezTo>
                  <a:close/>
                </a:path>
              </a:pathLst>
            </a:cu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a:extLst>
                <a:ext uri="{FF2B5EF4-FFF2-40B4-BE49-F238E27FC236}">
                  <a16:creationId xmlns:a16="http://schemas.microsoft.com/office/drawing/2014/main" id="{C4DAA948-0288-0DBB-F24E-F73DE3C3BCD1}"/>
                </a:ext>
              </a:extLst>
            </p:cNvPr>
            <p:cNvSpPr txBox="1"/>
            <p:nvPr/>
          </p:nvSpPr>
          <p:spPr>
            <a:xfrm rot="20798326">
              <a:off x="681755" y="2996694"/>
              <a:ext cx="2214041" cy="1446550"/>
            </a:xfrm>
            <a:prstGeom prst="rect">
              <a:avLst/>
            </a:prstGeom>
            <a:noFill/>
          </p:spPr>
          <p:txBody>
            <a:bodyPr wrap="square" rtlCol="0">
              <a:spAutoFit/>
            </a:bodyPr>
            <a:lstStyle/>
            <a:p>
              <a:pPr>
                <a:spcAft>
                  <a:spcPts val="600"/>
                </a:spcAft>
              </a:pPr>
              <a:r>
                <a:rPr lang="fr-CA" sz="1900" cap="small">
                  <a:latin typeface="Open Sans" panose="020B0606030504020204" pitchFamily="34" charset="0"/>
                  <a:ea typeface="Open Sans" panose="020B0606030504020204" pitchFamily="34" charset="0"/>
                  <a:cs typeface="Open Sans" panose="020B0606030504020204" pitchFamily="34" charset="0"/>
                </a:rPr>
                <a:t> </a:t>
              </a:r>
              <a:r>
                <a:rPr lang="en-US" sz="2200" b="1">
                  <a:latin typeface="Open Sans" panose="020B0606030504020204" pitchFamily="34" charset="0"/>
                  <a:ea typeface="Open Sans" panose="020B0606030504020204" pitchFamily="34" charset="0"/>
                  <a:cs typeface="Open Sans" panose="020B0606030504020204" pitchFamily="34" charset="0"/>
                </a:rPr>
                <a:t>Young people can vote at the same time as adults.</a:t>
              </a:r>
              <a:endParaRPr lang="fr-CA" sz="2200" b="1">
                <a:latin typeface="Open Sans" panose="020B0606030504020204" pitchFamily="34" charset="0"/>
                <a:ea typeface="Open Sans" panose="020B0606030504020204" pitchFamily="34" charset="0"/>
                <a:cs typeface="Open Sans" panose="020B0606030504020204" pitchFamily="34" charset="0"/>
              </a:endParaRPr>
            </a:p>
          </p:txBody>
        </p:sp>
        <p:grpSp>
          <p:nvGrpSpPr>
            <p:cNvPr id="19" name="Groupe 18">
              <a:extLst>
                <a:ext uri="{FF2B5EF4-FFF2-40B4-BE49-F238E27FC236}">
                  <a16:creationId xmlns:a16="http://schemas.microsoft.com/office/drawing/2014/main" id="{033B2D14-7040-64E1-D71B-C353810E9919}"/>
                </a:ext>
              </a:extLst>
            </p:cNvPr>
            <p:cNvGrpSpPr/>
            <p:nvPr/>
          </p:nvGrpSpPr>
          <p:grpSpPr>
            <a:xfrm rot="118615">
              <a:off x="989413" y="4523027"/>
              <a:ext cx="2203715" cy="1616641"/>
              <a:chOff x="1238078" y="4872662"/>
              <a:chExt cx="2063063" cy="1513459"/>
            </a:xfrm>
          </p:grpSpPr>
          <p:pic>
            <p:nvPicPr>
              <p:cNvPr id="18" name="Espace réservé du contenu 4" descr="Une image contenant texte, personne, gens, surveillant&#10;&#10;Description générée automatiquement">
                <a:extLst>
                  <a:ext uri="{FF2B5EF4-FFF2-40B4-BE49-F238E27FC236}">
                    <a16:creationId xmlns:a16="http://schemas.microsoft.com/office/drawing/2014/main" id="{D6709B23-F41C-3B9A-D67B-CD90C4ADBDED}"/>
                  </a:ext>
                </a:extLst>
              </p:cNvPr>
              <p:cNvPicPr>
                <a:picLocks noChangeAspect="1"/>
              </p:cNvPicPr>
              <p:nvPr>
                <p:custDataLst>
                  <p:tags r:id="rId4"/>
                </p:custDataLst>
              </p:nvPr>
            </p:nvPicPr>
            <p:blipFill rotWithShape="1">
              <a:blip r:embed="rId7"/>
              <a:srcRect l="6919" t="7893" r="20038" b="13558"/>
              <a:stretch>
                <a:fillRect/>
              </a:stretch>
            </p:blipFill>
            <p:spPr>
              <a:xfrm rot="20666252">
                <a:off x="1259273" y="4920040"/>
                <a:ext cx="1991315" cy="1434733"/>
              </a:xfrm>
              <a:prstGeom prst="rect">
                <a:avLst/>
              </a:prstGeom>
            </p:spPr>
          </p:pic>
          <p:sp>
            <p:nvSpPr>
              <p:cNvPr id="287" name="Rectangle 286">
                <a:extLst>
                  <a:ext uri="{FF2B5EF4-FFF2-40B4-BE49-F238E27FC236}">
                    <a16:creationId xmlns:a16="http://schemas.microsoft.com/office/drawing/2014/main" id="{B88FED8C-1EA3-D4A7-C58C-0534B8E4AE70}"/>
                  </a:ext>
                </a:extLst>
              </p:cNvPr>
              <p:cNvSpPr/>
              <p:nvPr/>
            </p:nvSpPr>
            <p:spPr>
              <a:xfrm rot="20760406">
                <a:off x="1238078" y="4872662"/>
                <a:ext cx="2063063" cy="1513459"/>
              </a:xfrm>
              <a:custGeom>
                <a:avLst/>
                <a:gdLst>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23692 w 2146406"/>
                  <a:gd name="csY0" fmla="*/ 0 h 1393371"/>
                  <a:gd name="csX1" fmla="*/ 2146406 w 2146406"/>
                  <a:gd name="csY1" fmla="*/ 0 h 1393371"/>
                  <a:gd name="csX2" fmla="*/ 2146406 w 2146406"/>
                  <a:gd name="csY2" fmla="*/ 1393371 h 1393371"/>
                  <a:gd name="csX3" fmla="*/ 23692 w 2146406"/>
                  <a:gd name="csY3" fmla="*/ 1393371 h 1393371"/>
                  <a:gd name="csX4" fmla="*/ 23692 w 2146406"/>
                  <a:gd name="csY4" fmla="*/ 0 h 1393371"/>
                  <a:gd name="csX0" fmla="*/ 35968 w 2158682"/>
                  <a:gd name="csY0" fmla="*/ 0 h 1393371"/>
                  <a:gd name="csX1" fmla="*/ 2158682 w 2158682"/>
                  <a:gd name="csY1" fmla="*/ 0 h 1393371"/>
                  <a:gd name="csX2" fmla="*/ 2158682 w 2158682"/>
                  <a:gd name="csY2" fmla="*/ 1393371 h 1393371"/>
                  <a:gd name="csX3" fmla="*/ 35968 w 2158682"/>
                  <a:gd name="csY3" fmla="*/ 1393371 h 1393371"/>
                  <a:gd name="csX4" fmla="*/ 35968 w 2158682"/>
                  <a:gd name="csY4" fmla="*/ 0 h 1393371"/>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84054"/>
                  <a:gd name="csY0" fmla="*/ 85968 h 1479339"/>
                  <a:gd name="csX1" fmla="*/ 2138656 w 2184054"/>
                  <a:gd name="csY1" fmla="*/ 0 h 1479339"/>
                  <a:gd name="csX2" fmla="*/ 2184055 w 2184054"/>
                  <a:gd name="csY2" fmla="*/ 1412199 h 1479339"/>
                  <a:gd name="csX3" fmla="*/ 35968 w 2184054"/>
                  <a:gd name="csY3" fmla="*/ 1479339 h 1479339"/>
                  <a:gd name="csX4" fmla="*/ 35968 w 2184054"/>
                  <a:gd name="csY4" fmla="*/ 85968 h 1479339"/>
                </a:gdLst>
                <a:ahLst/>
                <a:cxnLst>
                  <a:cxn ang="0">
                    <a:pos x="csX0" y="csY0"/>
                  </a:cxn>
                  <a:cxn ang="0">
                    <a:pos x="csX1" y="csY1"/>
                  </a:cxn>
                  <a:cxn ang="0">
                    <a:pos x="csX2" y="csY2"/>
                  </a:cxn>
                  <a:cxn ang="0">
                    <a:pos x="csX3" y="csY3"/>
                  </a:cxn>
                  <a:cxn ang="0">
                    <a:pos x="csX4" y="csY4"/>
                  </a:cxn>
                </a:cxnLst>
                <a:rect l="l" t="t" r="r" b="b"/>
                <a:pathLst>
                  <a:path w="2184054" h="1479339">
                    <a:moveTo>
                      <a:pt x="35968" y="85968"/>
                    </a:moveTo>
                    <a:cubicBezTo>
                      <a:pt x="771382" y="47034"/>
                      <a:pt x="1448709" y="22843"/>
                      <a:pt x="2138656" y="0"/>
                    </a:cubicBezTo>
                    <a:cubicBezTo>
                      <a:pt x="2116885" y="453572"/>
                      <a:pt x="2118740" y="708257"/>
                      <a:pt x="2184055" y="1412199"/>
                    </a:cubicBezTo>
                    <a:lnTo>
                      <a:pt x="35968" y="1479339"/>
                    </a:lnTo>
                    <a:cubicBezTo>
                      <a:pt x="-17339" y="935658"/>
                      <a:pt x="-6326" y="542438"/>
                      <a:pt x="35968" y="85968"/>
                    </a:cubicBezTo>
                    <a:close/>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0" name="ZoneTexte 19">
              <a:extLst>
                <a:ext uri="{FF2B5EF4-FFF2-40B4-BE49-F238E27FC236}">
                  <a16:creationId xmlns:a16="http://schemas.microsoft.com/office/drawing/2014/main" id="{AA57448F-74FA-17DA-8B5F-C0C87DCC8E41}"/>
                </a:ext>
              </a:extLst>
            </p:cNvPr>
            <p:cNvSpPr txBox="1"/>
            <p:nvPr/>
          </p:nvSpPr>
          <p:spPr>
            <a:xfrm rot="20758615">
              <a:off x="1181062" y="5913930"/>
              <a:ext cx="2118470" cy="175918"/>
            </a:xfrm>
            <a:prstGeom prst="rect">
              <a:avLst/>
            </a:prstGeom>
            <a:solidFill>
              <a:srgbClr val="FFFFFF">
                <a:alpha val="80000"/>
              </a:srgbClr>
            </a:solidFill>
          </p:spPr>
          <p:txBody>
            <a:bodyPr wrap="square" rtlCol="0">
              <a:spAutoFit/>
            </a:bodyPr>
            <a:lstStyle/>
            <a:p>
              <a:pPr algn="ctr"/>
              <a:endParaRPr lang="fr-CA" sz="800"/>
            </a:p>
          </p:txBody>
        </p:sp>
        <p:sp>
          <p:nvSpPr>
            <p:cNvPr id="21" name="ZoneTexte 20">
              <a:extLst>
                <a:ext uri="{FF2B5EF4-FFF2-40B4-BE49-F238E27FC236}">
                  <a16:creationId xmlns:a16="http://schemas.microsoft.com/office/drawing/2014/main" id="{04E35F75-8193-6D41-A4C8-76DC0FE5B88C}"/>
                </a:ext>
              </a:extLst>
            </p:cNvPr>
            <p:cNvSpPr txBox="1"/>
            <p:nvPr/>
          </p:nvSpPr>
          <p:spPr>
            <a:xfrm rot="20758615">
              <a:off x="1154069" y="5908825"/>
              <a:ext cx="1952939" cy="215444"/>
            </a:xfrm>
            <a:prstGeom prst="rect">
              <a:avLst/>
            </a:prstGeom>
            <a:noFill/>
          </p:spPr>
          <p:txBody>
            <a:bodyPr wrap="square" rtlCol="0">
              <a:spAutoFit/>
            </a:bodyPr>
            <a:lstStyle/>
            <a:p>
              <a:r>
                <a:rPr lang="fr-CA" sz="800"/>
                <a:t>Image source: Élections Québec</a:t>
              </a:r>
            </a:p>
          </p:txBody>
        </p:sp>
        <p:grpSp>
          <p:nvGrpSpPr>
            <p:cNvPr id="28" name="Groupe 27">
              <a:extLst>
                <a:ext uri="{FF2B5EF4-FFF2-40B4-BE49-F238E27FC236}">
                  <a16:creationId xmlns:a16="http://schemas.microsoft.com/office/drawing/2014/main" id="{C290CAF1-4BA9-B28D-838B-63860714A6C5}"/>
                </a:ext>
              </a:extLst>
            </p:cNvPr>
            <p:cNvGrpSpPr/>
            <p:nvPr/>
          </p:nvGrpSpPr>
          <p:grpSpPr>
            <a:xfrm rot="20602505">
              <a:off x="545396" y="2265666"/>
              <a:ext cx="1721101" cy="450247"/>
              <a:chOff x="1206847" y="1328552"/>
              <a:chExt cx="2412264" cy="631058"/>
            </a:xfrm>
          </p:grpSpPr>
          <p:sp>
            <p:nvSpPr>
              <p:cNvPr id="26" name="Rectangle : coins arrondis 25">
                <a:extLst>
                  <a:ext uri="{FF2B5EF4-FFF2-40B4-BE49-F238E27FC236}">
                    <a16:creationId xmlns:a16="http://schemas.microsoft.com/office/drawing/2014/main" id="{F9004097-BCA3-1348-0F4B-E9641DCA5D45}"/>
                  </a:ext>
                </a:extLst>
              </p:cNvPr>
              <p:cNvSpPr/>
              <p:nvPr/>
            </p:nvSpPr>
            <p:spPr>
              <a:xfrm>
                <a:off x="1208289" y="1399388"/>
                <a:ext cx="2183405" cy="538486"/>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4" name="Graphique 23" descr="Utilisateur avec un remplissage uni">
                <a:extLst>
                  <a:ext uri="{FF2B5EF4-FFF2-40B4-BE49-F238E27FC236}">
                    <a16:creationId xmlns:a16="http://schemas.microsoft.com/office/drawing/2014/main" id="{9843DC8B-D769-0429-42FE-0503E37C7E2C}"/>
                  </a:ext>
                </a:extLst>
              </p:cNvPr>
              <p:cNvPicPr>
                <a:picLocks noChangeAspect="1"/>
              </p:cNvPicPr>
              <p:nvPr/>
            </p:nvPicPr>
            <p:blipFill>
              <a:blip>
                <a:extLst>
                  <a:ext uri="{96DAC541-7B7A-43D3-8B79-37D633B846F1}">
                    <asvg:svgBlip xmlns:asvg="http://schemas.microsoft.com/office/drawing/2016/SVG/main" r:embed="rId8"/>
                  </a:ext>
                </a:extLst>
              </a:blip>
              <a:srcRect l="-6431" t="-7131" r="913" b="1614"/>
              <a:stretch>
                <a:fillRect/>
              </a:stretch>
            </p:blipFill>
            <p:spPr>
              <a:xfrm rot="21517495">
                <a:off x="1206847" y="1328552"/>
                <a:ext cx="631058" cy="631058"/>
              </a:xfrm>
              <a:prstGeom prst="rect">
                <a:avLst/>
              </a:prstGeom>
            </p:spPr>
          </p:pic>
          <p:sp>
            <p:nvSpPr>
              <p:cNvPr id="27" name="ZoneTexte 26">
                <a:extLst>
                  <a:ext uri="{FF2B5EF4-FFF2-40B4-BE49-F238E27FC236}">
                    <a16:creationId xmlns:a16="http://schemas.microsoft.com/office/drawing/2014/main" id="{5D98218C-910E-5CF1-AF43-D1F5CD7FDAD3}"/>
                  </a:ext>
                </a:extLst>
              </p:cNvPr>
              <p:cNvSpPr txBox="1"/>
              <p:nvPr/>
            </p:nvSpPr>
            <p:spPr>
              <a:xfrm>
                <a:off x="1600909" y="1463730"/>
                <a:ext cx="2018202" cy="409806"/>
              </a:xfrm>
              <a:prstGeom prst="rect">
                <a:avLst/>
              </a:prstGeom>
              <a:noFill/>
            </p:spPr>
            <p:txBody>
              <a:bodyPr wrap="square" rtlCol="0">
                <a:spAutoFit/>
              </a:bodyPr>
              <a:lstStyle/>
              <a:p>
                <a:r>
                  <a:rPr lang="fr-CA" sz="1300"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 Sora Maran</a:t>
                </a:r>
              </a:p>
            </p:txBody>
          </p:sp>
        </p:grpSp>
      </p:grpSp>
      <p:grpSp>
        <p:nvGrpSpPr>
          <p:cNvPr id="139" name="Groupe 138">
            <a:extLst>
              <a:ext uri="{FF2B5EF4-FFF2-40B4-BE49-F238E27FC236}">
                <a16:creationId xmlns:a16="http://schemas.microsoft.com/office/drawing/2014/main" id="{343438D0-AABB-992C-D661-A928F207CE66}"/>
              </a:ext>
            </a:extLst>
          </p:cNvPr>
          <p:cNvGrpSpPr/>
          <p:nvPr>
            <p:custDataLst>
              <p:tags r:id="rId3"/>
            </p:custDataLst>
          </p:nvPr>
        </p:nvGrpSpPr>
        <p:grpSpPr>
          <a:xfrm>
            <a:off x="1487515" y="4800879"/>
            <a:ext cx="2453316" cy="2368959"/>
            <a:chOff x="731802" y="4048537"/>
            <a:chExt cx="3040255" cy="2935716"/>
          </a:xfrm>
        </p:grpSpPr>
        <p:pic>
          <p:nvPicPr>
            <p:cNvPr id="2" name="Graphique 1" descr="Utilisateur avec un remplissage uni">
              <a:extLst>
                <a:ext uri="{FF2B5EF4-FFF2-40B4-BE49-F238E27FC236}">
                  <a16:creationId xmlns:a16="http://schemas.microsoft.com/office/drawing/2014/main" id="{EE4F54BD-0AF2-A982-023A-E6922B8E9827}"/>
                </a:ext>
              </a:extLst>
            </p:cNvPr>
            <p:cNvPicPr>
              <a:picLocks noChangeAspect="1"/>
            </p:cNvPicPr>
            <p:nvPr/>
          </p:nvPicPr>
          <p:blipFill>
            <a:blip>
              <a:extLst>
                <a:ext uri="{96DAC541-7B7A-43D3-8B79-37D633B846F1}">
                  <asvg:svgBlip xmlns:asvg="http://schemas.microsoft.com/office/drawing/2016/SVG/main" r:embed="rId9"/>
                </a:ext>
              </a:extLst>
            </a:blip>
            <a:srcRect l="-6431" t="-7131" r="913" b="1614"/>
            <a:stretch>
              <a:fillRect/>
            </a:stretch>
          </p:blipFill>
          <p:spPr>
            <a:xfrm>
              <a:off x="731802" y="4048537"/>
              <a:ext cx="2935716" cy="2935716"/>
            </a:xfrm>
            <a:prstGeom prst="rect">
              <a:avLst/>
            </a:prstGeom>
          </p:spPr>
        </p:pic>
        <p:pic>
          <p:nvPicPr>
            <p:cNvPr id="250" name="Graphique 249" descr="Index pointant vers la droite vu du côté du dos de la main avec un remplissage uni">
              <a:extLst>
                <a:ext uri="{FF2B5EF4-FFF2-40B4-BE49-F238E27FC236}">
                  <a16:creationId xmlns:a16="http://schemas.microsoft.com/office/drawing/2014/main" id="{71A274D2-DDBD-143F-8356-1E7DD3BD189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8079198">
              <a:off x="2724925" y="5193594"/>
              <a:ext cx="1047132" cy="1047132"/>
            </a:xfrm>
            <a:prstGeom prst="rect">
              <a:avLst/>
            </a:prstGeom>
          </p:spPr>
        </p:pic>
      </p:grpSp>
    </p:spTree>
    <p:extLst>
      <p:ext uri="{BB962C8B-B14F-4D97-AF65-F5344CB8AC3E}">
        <p14:creationId xmlns:p14="http://schemas.microsoft.com/office/powerpoint/2010/main" val="1394395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4BFA-1D20-124F-4FC3-C92FABB6BBDF}"/>
            </a:ext>
          </a:extLst>
        </p:cNvPr>
        <p:cNvGrpSpPr/>
        <p:nvPr/>
      </p:nvGrpSpPr>
      <p:grpSpPr>
        <a:xfrm>
          <a:off x="0" y="0"/>
          <a:ext cx="0" cy="0"/>
          <a:chOff x="0" y="0"/>
          <a:chExt cx="0" cy="0"/>
        </a:xfrm>
      </p:grpSpPr>
      <p:sp>
        <p:nvSpPr>
          <p:cNvPr id="7" name="Bouton d’action : vide 6">
            <a:hlinkClick r:id="rId4" action="ppaction://hlinksldjump" highlightClick="1"/>
            <a:extLst>
              <a:ext uri="{FF2B5EF4-FFF2-40B4-BE49-F238E27FC236}">
                <a16:creationId xmlns:a16="http://schemas.microsoft.com/office/drawing/2014/main" id="{16AC4123-31D0-5FF0-684D-6CB2971EE2D5}"/>
              </a:ext>
            </a:extLst>
          </p:cNvPr>
          <p:cNvSpPr/>
          <p:nvPr>
            <p:custDataLst>
              <p:tags r:id="rId1"/>
            </p:custDataLst>
          </p:nvPr>
        </p:nvSpPr>
        <p:spPr>
          <a:xfrm>
            <a:off x="-75774" y="-75051"/>
            <a:ext cx="12358977" cy="7008101"/>
          </a:xfrm>
          <a:prstGeom prst="actionButtonBlank">
            <a:avLst/>
          </a:prstGeom>
          <a:solidFill>
            <a:srgbClr val="156082">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a:extLst>
              <a:ext uri="{FF2B5EF4-FFF2-40B4-BE49-F238E27FC236}">
                <a16:creationId xmlns:a16="http://schemas.microsoft.com/office/drawing/2014/main" id="{FD4E5223-9FFE-BF18-B270-1CF4FC3D4B3A}"/>
              </a:ext>
            </a:extLst>
          </p:cNvPr>
          <p:cNvPicPr>
            <a:picLocks noChangeAspect="1"/>
          </p:cNvPicPr>
          <p:nvPr/>
        </p:nvPicPr>
        <p:blipFill>
          <a:blip r:embed="rId5"/>
          <a:stretch>
            <a:fillRect/>
          </a:stretch>
        </p:blipFill>
        <p:spPr>
          <a:xfrm>
            <a:off x="658368" y="91689"/>
            <a:ext cx="10994447" cy="6674620"/>
          </a:xfrm>
          <a:prstGeom prst="rect">
            <a:avLst/>
          </a:prstGeom>
        </p:spPr>
      </p:pic>
      <p:sp>
        <p:nvSpPr>
          <p:cNvPr id="9" name="Ellipse 8">
            <a:extLst>
              <a:ext uri="{FF2B5EF4-FFF2-40B4-BE49-F238E27FC236}">
                <a16:creationId xmlns:a16="http://schemas.microsoft.com/office/drawing/2014/main" id="{6B36E540-9BB3-7C85-A2BD-4D5432109B88}"/>
              </a:ext>
            </a:extLst>
          </p:cNvPr>
          <p:cNvSpPr/>
          <p:nvPr/>
        </p:nvSpPr>
        <p:spPr>
          <a:xfrm>
            <a:off x="10907656" y="133114"/>
            <a:ext cx="671795" cy="671795"/>
          </a:xfrm>
          <a:prstGeom prst="ellipse">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8" name="ZoneTexte 7">
            <a:extLst>
              <a:ext uri="{FF2B5EF4-FFF2-40B4-BE49-F238E27FC236}">
                <a16:creationId xmlns:a16="http://schemas.microsoft.com/office/drawing/2014/main" id="{CF3F10B0-A1E3-7353-CAC7-26DED8D01D39}"/>
              </a:ext>
            </a:extLst>
          </p:cNvPr>
          <p:cNvSpPr txBox="1"/>
          <p:nvPr/>
        </p:nvSpPr>
        <p:spPr>
          <a:xfrm>
            <a:off x="755077" y="1188548"/>
            <a:ext cx="3010377" cy="323165"/>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Local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newspaper</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ZoneTexte 9">
            <a:extLst>
              <a:ext uri="{FF2B5EF4-FFF2-40B4-BE49-F238E27FC236}">
                <a16:creationId xmlns:a16="http://schemas.microsoft.com/office/drawing/2014/main" id="{4B7EB28E-27EF-A74B-1D85-C70FB9D049F3}"/>
              </a:ext>
            </a:extLst>
          </p:cNvPr>
          <p:cNvSpPr txBox="1"/>
          <p:nvPr/>
        </p:nvSpPr>
        <p:spPr>
          <a:xfrm>
            <a:off x="750544" y="4355626"/>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5" name="ZoneTexte 14">
            <a:extLst>
              <a:ext uri="{FF2B5EF4-FFF2-40B4-BE49-F238E27FC236}">
                <a16:creationId xmlns:a16="http://schemas.microsoft.com/office/drawing/2014/main" id="{028960B9-1145-A201-3179-3F7D0692DF06}"/>
              </a:ext>
            </a:extLst>
          </p:cNvPr>
          <p:cNvSpPr txBox="1"/>
          <p:nvPr/>
        </p:nvSpPr>
        <p:spPr>
          <a:xfrm>
            <a:off x="3419132" y="4575027"/>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22" name="ZoneTexte 21">
            <a:extLst>
              <a:ext uri="{FF2B5EF4-FFF2-40B4-BE49-F238E27FC236}">
                <a16:creationId xmlns:a16="http://schemas.microsoft.com/office/drawing/2014/main" id="{34F18991-E30B-2F0C-AAD5-5E1B8B89B549}"/>
              </a:ext>
            </a:extLst>
          </p:cNvPr>
          <p:cNvSpPr txBox="1"/>
          <p:nvPr/>
        </p:nvSpPr>
        <p:spPr>
          <a:xfrm>
            <a:off x="749033" y="3094225"/>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25" name="ZoneTexte 24">
            <a:extLst>
              <a:ext uri="{FF2B5EF4-FFF2-40B4-BE49-F238E27FC236}">
                <a16:creationId xmlns:a16="http://schemas.microsoft.com/office/drawing/2014/main" id="{2F9A6485-F002-DD8E-3FB0-470FCB42843C}"/>
              </a:ext>
            </a:extLst>
          </p:cNvPr>
          <p:cNvSpPr txBox="1"/>
          <p:nvPr/>
        </p:nvSpPr>
        <p:spPr>
          <a:xfrm>
            <a:off x="3428276" y="599505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27" name="ZoneTexte 26">
            <a:extLst>
              <a:ext uri="{FF2B5EF4-FFF2-40B4-BE49-F238E27FC236}">
                <a16:creationId xmlns:a16="http://schemas.microsoft.com/office/drawing/2014/main" id="{EACCA668-C0E9-0F8C-969B-02ADCD432D13}"/>
              </a:ext>
            </a:extLst>
          </p:cNvPr>
          <p:cNvSpPr txBox="1"/>
          <p:nvPr/>
        </p:nvSpPr>
        <p:spPr>
          <a:xfrm>
            <a:off x="6057602" y="4038487"/>
            <a:ext cx="3045833" cy="1015663"/>
          </a:xfrm>
          <a:prstGeom prst="rect">
            <a:avLst/>
          </a:prstGeom>
          <a:noFill/>
        </p:spPr>
        <p:txBody>
          <a:bodyPr wrap="square" rtlCol="0">
            <a:spAutoFit/>
          </a:bodyPr>
          <a:lstStyle/>
          <a:p>
            <a:pPr marL="144000" indent="-144000">
              <a:buFont typeface="Arial" panose="020B0604020202020204" pitchFamily="34" charset="0"/>
              <a:buChar char="•"/>
            </a:pP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Information from a</a:t>
            </a:r>
            <a:b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well-known newspaper’s</a:t>
            </a:r>
            <a:b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article</a:t>
            </a:r>
          </a:p>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Information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dated</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today</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ZoneTexte 28">
            <a:extLst>
              <a:ext uri="{FF2B5EF4-FFF2-40B4-BE49-F238E27FC236}">
                <a16:creationId xmlns:a16="http://schemas.microsoft.com/office/drawing/2014/main" id="{DB06919E-38DC-77F8-C0CD-C9CA21321329}"/>
              </a:ext>
            </a:extLst>
          </p:cNvPr>
          <p:cNvSpPr txBox="1"/>
          <p:nvPr/>
        </p:nvSpPr>
        <p:spPr>
          <a:xfrm>
            <a:off x="6041515" y="4958695"/>
            <a:ext cx="3045833" cy="784830"/>
          </a:xfrm>
          <a:prstGeom prst="rect">
            <a:avLst/>
          </a:prstGeom>
          <a:noFill/>
        </p:spPr>
        <p:txBody>
          <a:bodyPr wrap="square" rtlCol="0">
            <a:spAutoFit/>
          </a:bodyPr>
          <a:lstStyle/>
          <a:p>
            <a:pPr marL="144000" indent="-144000">
              <a:buFont typeface="Arial" panose="020B0604020202020204" pitchFamily="34" charset="0"/>
              <a:buChar char="•"/>
            </a:pP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The journalist cites a source who is a specialist on the</a:t>
            </a:r>
            <a:b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en-US" sz="1500" i="1">
                <a:solidFill>
                  <a:srgbClr val="ED145B"/>
                </a:solidFill>
                <a:latin typeface="Open Sans" panose="020B0606030504020204" pitchFamily="34" charset="0"/>
                <a:ea typeface="Open Sans" panose="020B0606030504020204" pitchFamily="34" charset="0"/>
                <a:cs typeface="Open Sans" panose="020B0606030504020204" pitchFamily="34" charset="0"/>
              </a:rPr>
              <a:t>subject</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ZoneTexte 31">
            <a:extLst>
              <a:ext uri="{FF2B5EF4-FFF2-40B4-BE49-F238E27FC236}">
                <a16:creationId xmlns:a16="http://schemas.microsoft.com/office/drawing/2014/main" id="{5CDEE055-987E-3A10-8764-D495F591CF0A}"/>
              </a:ext>
            </a:extLst>
          </p:cNvPr>
          <p:cNvSpPr txBox="1"/>
          <p:nvPr/>
        </p:nvSpPr>
        <p:spPr>
          <a:xfrm>
            <a:off x="1224630" y="4351615"/>
            <a:ext cx="2476816" cy="553998"/>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For the Élections Québec </a:t>
            </a:r>
            <a:r>
              <a:rPr lang="fr-CA" sz="1500" i="1" err="1">
                <a:solidFill>
                  <a:srgbClr val="ED145B"/>
                </a:solidFill>
                <a:latin typeface="Open Sans" panose="020B0606030504020204" pitchFamily="34" charset="0"/>
                <a:ea typeface="Open Sans" panose="020B0606030504020204" pitchFamily="34" charset="0"/>
                <a:cs typeface="Open Sans" panose="020B0606030504020204" pitchFamily="34" charset="0"/>
              </a:rPr>
              <a:t>spokesperson</a:t>
            </a:r>
            <a:endPar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ZoneTexte 33">
            <a:extLst>
              <a:ext uri="{FF2B5EF4-FFF2-40B4-BE49-F238E27FC236}">
                <a16:creationId xmlns:a16="http://schemas.microsoft.com/office/drawing/2014/main" id="{0D9F86A5-3899-39B6-6FA1-25456762A5ED}"/>
              </a:ext>
            </a:extLst>
          </p:cNvPr>
          <p:cNvSpPr txBox="1"/>
          <p:nvPr/>
        </p:nvSpPr>
        <p:spPr>
          <a:xfrm>
            <a:off x="755386" y="2664879"/>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Tree>
    <p:extLst>
      <p:ext uri="{BB962C8B-B14F-4D97-AF65-F5344CB8AC3E}">
        <p14:creationId xmlns:p14="http://schemas.microsoft.com/office/powerpoint/2010/main" val="2202085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C9C7C-88B0-DE2C-0223-03F4DED959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8F816873-0DE4-D93E-C15C-4C55B8A0ACBA}"/>
              </a:ext>
            </a:extLst>
          </p:cNvPr>
          <p:cNvSpPr>
            <a:spLocks noGrp="1"/>
          </p:cNvSpPr>
          <p:nvPr>
            <p:ph type="ctrTitle" idx="4294967295"/>
            <p:custDataLst>
              <p:tags r:id="rId1"/>
            </p:custDataLst>
          </p:nvPr>
        </p:nvSpPr>
        <p:spPr>
          <a:xfrm>
            <a:off x="2331892" y="1162055"/>
            <a:ext cx="7528215" cy="1411702"/>
          </a:xfrm>
        </p:spPr>
        <p:txBody>
          <a:bodyPr>
            <a:noAutofit/>
          </a:bodyPr>
          <a:lstStyle/>
          <a:p>
            <a:pPr algn="ctr">
              <a:lnSpc>
                <a:spcPct val="114000"/>
              </a:lnSpc>
            </a:pPr>
            <a:r>
              <a:rPr lang="en-US" sz="3000">
                <a:latin typeface="Open Sans" panose="020B0606030504020204" pitchFamily="34" charset="0"/>
                <a:ea typeface="Open Sans" panose="020B0606030504020204" pitchFamily="34" charset="0"/>
                <a:cs typeface="Open Sans" panose="020B0606030504020204" pitchFamily="34" charset="0"/>
              </a:rPr>
              <a:t>Name one thing you learned </a:t>
            </a:r>
            <a:br>
              <a:rPr lang="en-US" sz="3000">
                <a:latin typeface="Open Sans" panose="020B0606030504020204" pitchFamily="34" charset="0"/>
                <a:ea typeface="Open Sans" panose="020B0606030504020204" pitchFamily="34" charset="0"/>
                <a:cs typeface="Open Sans" panose="020B0606030504020204" pitchFamily="34" charset="0"/>
              </a:rPr>
            </a:br>
            <a:r>
              <a:rPr lang="en-US" sz="3000">
                <a:latin typeface="Open Sans" panose="020B0606030504020204" pitchFamily="34" charset="0"/>
                <a:ea typeface="Open Sans" panose="020B0606030504020204" pitchFamily="34" charset="0"/>
                <a:cs typeface="Open Sans" panose="020B0606030504020204" pitchFamily="34" charset="0"/>
              </a:rPr>
              <a:t>in this activity.</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grpSp>
        <p:nvGrpSpPr>
          <p:cNvPr id="10" name="Groupe 9">
            <a:extLst>
              <a:ext uri="{FF2B5EF4-FFF2-40B4-BE49-F238E27FC236}">
                <a16:creationId xmlns:a16="http://schemas.microsoft.com/office/drawing/2014/main" id="{D8802F50-91B4-90C1-BF5C-DB2A50A4B094}"/>
              </a:ext>
            </a:extLst>
          </p:cNvPr>
          <p:cNvGrpSpPr/>
          <p:nvPr/>
        </p:nvGrpSpPr>
        <p:grpSpPr>
          <a:xfrm>
            <a:off x="4428819" y="2695220"/>
            <a:ext cx="3334359" cy="3210586"/>
            <a:chOff x="4448927" y="3381451"/>
            <a:chExt cx="3334359" cy="3210586"/>
          </a:xfrm>
        </p:grpSpPr>
        <p:grpSp>
          <p:nvGrpSpPr>
            <p:cNvPr id="9" name="Groupe 8">
              <a:extLst>
                <a:ext uri="{FF2B5EF4-FFF2-40B4-BE49-F238E27FC236}">
                  <a16:creationId xmlns:a16="http://schemas.microsoft.com/office/drawing/2014/main" id="{7BB1E005-8660-CC4B-C2D7-63E7D3C2AB36}"/>
                </a:ext>
              </a:extLst>
            </p:cNvPr>
            <p:cNvGrpSpPr/>
            <p:nvPr/>
          </p:nvGrpSpPr>
          <p:grpSpPr>
            <a:xfrm>
              <a:off x="4448927" y="3381451"/>
              <a:ext cx="3334359" cy="3210586"/>
              <a:chOff x="377670" y="2741925"/>
              <a:chExt cx="4376044" cy="4213603"/>
            </a:xfrm>
          </p:grpSpPr>
          <p:pic>
            <p:nvPicPr>
              <p:cNvPr id="6" name="Image 5">
                <a:extLst>
                  <a:ext uri="{FF2B5EF4-FFF2-40B4-BE49-F238E27FC236}">
                    <a16:creationId xmlns:a16="http://schemas.microsoft.com/office/drawing/2014/main" id="{58F7D0C8-7A5C-10CC-5204-4E2CB4620161}"/>
                  </a:ext>
                </a:extLst>
              </p:cNvPr>
              <p:cNvPicPr>
                <a:picLocks noChangeAspect="1"/>
              </p:cNvPicPr>
              <p:nvPr>
                <p:custDataLst>
                  <p:tags r:id="rId2"/>
                </p:custDataLst>
              </p:nvPr>
            </p:nvPicPr>
            <p:blipFill>
              <a:blip r:embed="rId5"/>
              <a:stretch>
                <a:fillRect/>
              </a:stretch>
            </p:blipFill>
            <p:spPr>
              <a:xfrm>
                <a:off x="377670" y="2741925"/>
                <a:ext cx="4376044" cy="4213603"/>
              </a:xfrm>
              <a:prstGeom prst="rect">
                <a:avLst/>
              </a:prstGeom>
            </p:spPr>
          </p:pic>
          <p:sp>
            <p:nvSpPr>
              <p:cNvPr id="7" name="Rectangle 6">
                <a:extLst>
                  <a:ext uri="{FF2B5EF4-FFF2-40B4-BE49-F238E27FC236}">
                    <a16:creationId xmlns:a16="http://schemas.microsoft.com/office/drawing/2014/main" id="{8F44D64A-767C-3131-6D2E-855F09983179}"/>
                  </a:ext>
                </a:extLst>
              </p:cNvPr>
              <p:cNvSpPr/>
              <p:nvPr/>
            </p:nvSpPr>
            <p:spPr>
              <a:xfrm>
                <a:off x="2220686" y="3657600"/>
                <a:ext cx="740228" cy="1262743"/>
              </a:xfrm>
              <a:custGeom>
                <a:avLst/>
                <a:gdLst>
                  <a:gd name="csX0" fmla="*/ 0 w 740228"/>
                  <a:gd name="csY0" fmla="*/ 0 h 1023257"/>
                  <a:gd name="csX1" fmla="*/ 740228 w 740228"/>
                  <a:gd name="csY1" fmla="*/ 0 h 1023257"/>
                  <a:gd name="csX2" fmla="*/ 740228 w 740228"/>
                  <a:gd name="csY2" fmla="*/ 1023257 h 1023257"/>
                  <a:gd name="csX3" fmla="*/ 0 w 740228"/>
                  <a:gd name="csY3" fmla="*/ 1023257 h 1023257"/>
                  <a:gd name="csX4" fmla="*/ 0 w 740228"/>
                  <a:gd name="csY4" fmla="*/ 0 h 1023257"/>
                  <a:gd name="csX0" fmla="*/ 0 w 740228"/>
                  <a:gd name="csY0" fmla="*/ 0 h 1262743"/>
                  <a:gd name="csX1" fmla="*/ 740228 w 740228"/>
                  <a:gd name="csY1" fmla="*/ 0 h 1262743"/>
                  <a:gd name="csX2" fmla="*/ 740228 w 740228"/>
                  <a:gd name="csY2" fmla="*/ 1023257 h 1262743"/>
                  <a:gd name="csX3" fmla="*/ 32657 w 740228"/>
                  <a:gd name="csY3" fmla="*/ 1262743 h 1262743"/>
                  <a:gd name="csX4" fmla="*/ 0 w 740228"/>
                  <a:gd name="csY4" fmla="*/ 0 h 1262743"/>
                </a:gdLst>
                <a:ahLst/>
                <a:cxnLst>
                  <a:cxn ang="0">
                    <a:pos x="csX0" y="csY0"/>
                  </a:cxn>
                  <a:cxn ang="0">
                    <a:pos x="csX1" y="csY1"/>
                  </a:cxn>
                  <a:cxn ang="0">
                    <a:pos x="csX2" y="csY2"/>
                  </a:cxn>
                  <a:cxn ang="0">
                    <a:pos x="csX3" y="csY3"/>
                  </a:cxn>
                  <a:cxn ang="0">
                    <a:pos x="csX4" y="csY4"/>
                  </a:cxn>
                </a:cxnLst>
                <a:rect l="l" t="t" r="r" b="b"/>
                <a:pathLst>
                  <a:path w="740228" h="1262743">
                    <a:moveTo>
                      <a:pt x="0" y="0"/>
                    </a:moveTo>
                    <a:lnTo>
                      <a:pt x="740228" y="0"/>
                    </a:lnTo>
                    <a:lnTo>
                      <a:pt x="740228" y="1023257"/>
                    </a:lnTo>
                    <a:lnTo>
                      <a:pt x="32657" y="1262743"/>
                    </a:lnTo>
                    <a:lnTo>
                      <a:pt x="0" y="0"/>
                    </a:lnTo>
                    <a:close/>
                  </a:path>
                </a:pathLst>
              </a:custGeom>
              <a:solidFill>
                <a:srgbClr val="71D1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a:extLst>
                  <a:ext uri="{FF2B5EF4-FFF2-40B4-BE49-F238E27FC236}">
                    <a16:creationId xmlns:a16="http://schemas.microsoft.com/office/drawing/2014/main" id="{69B66890-F998-E066-218C-C5172AA2F624}"/>
                  </a:ext>
                </a:extLst>
              </p:cNvPr>
              <p:cNvSpPr/>
              <p:nvPr/>
            </p:nvSpPr>
            <p:spPr>
              <a:xfrm>
                <a:off x="2255692" y="4680856"/>
                <a:ext cx="716108" cy="1262743"/>
              </a:xfrm>
              <a:custGeom>
                <a:avLst/>
                <a:gdLst>
                  <a:gd name="csX0" fmla="*/ 0 w 629022"/>
                  <a:gd name="csY0" fmla="*/ 0 h 1262743"/>
                  <a:gd name="csX1" fmla="*/ 629022 w 629022"/>
                  <a:gd name="csY1" fmla="*/ 0 h 1262743"/>
                  <a:gd name="csX2" fmla="*/ 629022 w 629022"/>
                  <a:gd name="csY2" fmla="*/ 1262743 h 1262743"/>
                  <a:gd name="csX3" fmla="*/ 0 w 629022"/>
                  <a:gd name="csY3" fmla="*/ 1262743 h 1262743"/>
                  <a:gd name="csX4" fmla="*/ 0 w 629022"/>
                  <a:gd name="csY4" fmla="*/ 0 h 1262743"/>
                  <a:gd name="csX0" fmla="*/ 0 w 716108"/>
                  <a:gd name="csY0" fmla="*/ 228600 h 1262743"/>
                  <a:gd name="csX1" fmla="*/ 716108 w 716108"/>
                  <a:gd name="csY1" fmla="*/ 0 h 1262743"/>
                  <a:gd name="csX2" fmla="*/ 716108 w 716108"/>
                  <a:gd name="csY2" fmla="*/ 1262743 h 1262743"/>
                  <a:gd name="csX3" fmla="*/ 87086 w 716108"/>
                  <a:gd name="csY3" fmla="*/ 1262743 h 1262743"/>
                  <a:gd name="csX4" fmla="*/ 0 w 716108"/>
                  <a:gd name="csY4" fmla="*/ 228600 h 1262743"/>
                  <a:gd name="csX0" fmla="*/ 0 w 716108"/>
                  <a:gd name="csY0" fmla="*/ 228600 h 1262743"/>
                  <a:gd name="csX1" fmla="*/ 716108 w 716108"/>
                  <a:gd name="csY1" fmla="*/ 0 h 1262743"/>
                  <a:gd name="csX2" fmla="*/ 716108 w 716108"/>
                  <a:gd name="csY2" fmla="*/ 1262743 h 1262743"/>
                  <a:gd name="csX3" fmla="*/ 87086 w 716108"/>
                  <a:gd name="csY3" fmla="*/ 1262743 h 1262743"/>
                  <a:gd name="csX4" fmla="*/ 0 w 716108"/>
                  <a:gd name="csY4" fmla="*/ 228600 h 1262743"/>
                </a:gdLst>
                <a:ahLst/>
                <a:cxnLst>
                  <a:cxn ang="0">
                    <a:pos x="csX0" y="csY0"/>
                  </a:cxn>
                  <a:cxn ang="0">
                    <a:pos x="csX1" y="csY1"/>
                  </a:cxn>
                  <a:cxn ang="0">
                    <a:pos x="csX2" y="csY2"/>
                  </a:cxn>
                  <a:cxn ang="0">
                    <a:pos x="csX3" y="csY3"/>
                  </a:cxn>
                  <a:cxn ang="0">
                    <a:pos x="csX4" y="csY4"/>
                  </a:cxn>
                </a:cxnLst>
                <a:rect l="l" t="t" r="r" b="b"/>
                <a:pathLst>
                  <a:path w="716108" h="1262743">
                    <a:moveTo>
                      <a:pt x="0" y="228600"/>
                    </a:moveTo>
                    <a:cubicBezTo>
                      <a:pt x="434645" y="43542"/>
                      <a:pt x="477405" y="76200"/>
                      <a:pt x="716108" y="0"/>
                    </a:cubicBezTo>
                    <a:lnTo>
                      <a:pt x="716108" y="1262743"/>
                    </a:lnTo>
                    <a:lnTo>
                      <a:pt x="87086" y="1262743"/>
                    </a:lnTo>
                    <a:lnTo>
                      <a:pt x="0" y="228600"/>
                    </a:lnTo>
                    <a:close/>
                  </a:path>
                </a:pathLst>
              </a:custGeom>
              <a:solidFill>
                <a:srgbClr val="468D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 name="ZoneTexte 1">
              <a:extLst>
                <a:ext uri="{FF2B5EF4-FFF2-40B4-BE49-F238E27FC236}">
                  <a16:creationId xmlns:a16="http://schemas.microsoft.com/office/drawing/2014/main" id="{CC360E19-B261-1DEE-F540-A88148FEC076}"/>
                </a:ext>
              </a:extLst>
            </p:cNvPr>
            <p:cNvSpPr txBox="1"/>
            <p:nvPr/>
          </p:nvSpPr>
          <p:spPr>
            <a:xfrm>
              <a:off x="5318219" y="3401695"/>
              <a:ext cx="1595775" cy="3170099"/>
            </a:xfrm>
            <a:prstGeom prst="rect">
              <a:avLst/>
            </a:prstGeom>
            <a:noFill/>
          </p:spPr>
          <p:txBody>
            <a:bodyPr wrap="square" rtlCol="0">
              <a:spAutoFit/>
            </a:bodyPr>
            <a:lstStyle/>
            <a:p>
              <a:r>
                <a:rPr lang="fr-CA" sz="20000">
                  <a:solidFill>
                    <a:schemeClr val="bg1"/>
                  </a:solidFill>
                  <a:latin typeface="Arial Rounded MT Bold" panose="020F0704030504030204" pitchFamily="34" charset="0"/>
                </a:rPr>
                <a:t>?</a:t>
              </a:r>
            </a:p>
          </p:txBody>
        </p:sp>
      </p:grpSp>
    </p:spTree>
    <p:extLst>
      <p:ext uri="{BB962C8B-B14F-4D97-AF65-F5344CB8AC3E}">
        <p14:creationId xmlns:p14="http://schemas.microsoft.com/office/powerpoint/2010/main" val="2178649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8CD23-7FF2-FCA1-A7F8-D46B756DCCB5}"/>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91C442AD-3464-9F6F-1FD3-E1A7873E3913}"/>
              </a:ext>
            </a:extLst>
          </p:cNvPr>
          <p:cNvSpPr>
            <a:spLocks noGrp="1"/>
          </p:cNvSpPr>
          <p:nvPr>
            <p:ph type="ctrTitle"/>
            <p:custDataLst>
              <p:tags r:id="rId1"/>
            </p:custDataLst>
          </p:nvPr>
        </p:nvSpPr>
        <p:spPr>
          <a:xfrm>
            <a:off x="6218591" y="2871200"/>
            <a:ext cx="5420416" cy="1369495"/>
          </a:xfrm>
        </p:spPr>
        <p:txBody>
          <a:bodyPr>
            <a:noAutofit/>
          </a:bodyPr>
          <a:lstStyle/>
          <a:p>
            <a:pPr algn="ctr">
              <a:lnSpc>
                <a:spcPct val="114000"/>
              </a:lnSpc>
            </a:pPr>
            <a:r>
              <a:rPr lang="en-US" b="0">
                <a:latin typeface="Open Sans" panose="020B0606030504020204" pitchFamily="34" charset="0"/>
                <a:ea typeface="Open Sans" panose="020B0606030504020204" pitchFamily="34" charset="0"/>
                <a:cs typeface="Open Sans" panose="020B0606030504020204" pitchFamily="34" charset="0"/>
              </a:rPr>
              <a:t>What is the role </a:t>
            </a:r>
            <a:br>
              <a:rPr lang="en-US" b="0">
                <a:latin typeface="Open Sans" panose="020B0606030504020204" pitchFamily="34" charset="0"/>
                <a:ea typeface="Open Sans" panose="020B0606030504020204" pitchFamily="34" charset="0"/>
                <a:cs typeface="Open Sans" panose="020B0606030504020204" pitchFamily="34" charset="0"/>
              </a:rPr>
            </a:br>
            <a:r>
              <a:rPr lang="en-US" b="0">
                <a:latin typeface="Open Sans" panose="020B0606030504020204" pitchFamily="34" charset="0"/>
                <a:ea typeface="Open Sans" panose="020B0606030504020204" pitchFamily="34" charset="0"/>
                <a:cs typeface="Open Sans" panose="020B0606030504020204" pitchFamily="34" charset="0"/>
              </a:rPr>
              <a:t>of elected representatives </a:t>
            </a:r>
            <a:br>
              <a:rPr lang="en-US" b="0">
                <a:latin typeface="Open Sans" panose="020B0606030504020204" pitchFamily="34" charset="0"/>
                <a:ea typeface="Open Sans" panose="020B0606030504020204" pitchFamily="34" charset="0"/>
                <a:cs typeface="Open Sans" panose="020B0606030504020204" pitchFamily="34" charset="0"/>
              </a:rPr>
            </a:br>
            <a:r>
              <a:rPr lang="en-US" b="0">
                <a:latin typeface="Open Sans" panose="020B0606030504020204" pitchFamily="34" charset="0"/>
                <a:ea typeface="Open Sans" panose="020B0606030504020204" pitchFamily="34" charset="0"/>
                <a:cs typeface="Open Sans" panose="020B0606030504020204" pitchFamily="34" charset="0"/>
              </a:rPr>
              <a:t>during elections?</a:t>
            </a:r>
            <a:endParaRPr lang="fr-FR" b="0">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Groupe 4">
            <a:extLst>
              <a:ext uri="{FF2B5EF4-FFF2-40B4-BE49-F238E27FC236}">
                <a16:creationId xmlns:a16="http://schemas.microsoft.com/office/drawing/2014/main" id="{EEB3C273-8587-0CDB-0DBC-5028D53B0CD6}"/>
              </a:ext>
            </a:extLst>
          </p:cNvPr>
          <p:cNvGrpSpPr/>
          <p:nvPr>
            <p:custDataLst>
              <p:tags r:id="rId2"/>
            </p:custDataLst>
          </p:nvPr>
        </p:nvGrpSpPr>
        <p:grpSpPr>
          <a:xfrm>
            <a:off x="1403480" y="2163317"/>
            <a:ext cx="4296550" cy="3214668"/>
            <a:chOff x="7086443" y="2900502"/>
            <a:chExt cx="2994054" cy="2240141"/>
          </a:xfrm>
        </p:grpSpPr>
        <p:pic>
          <p:nvPicPr>
            <p:cNvPr id="7" name="Graphique 6" descr="Utilisateurs avec un remplissage uni">
              <a:extLst>
                <a:ext uri="{FF2B5EF4-FFF2-40B4-BE49-F238E27FC236}">
                  <a16:creationId xmlns:a16="http://schemas.microsoft.com/office/drawing/2014/main" id="{E3D2B241-43CA-0DB4-A537-2BBCEE34007B}"/>
                </a:ext>
              </a:extLst>
            </p:cNvPr>
            <p:cNvPicPr>
              <a:picLocks noChangeAspect="1"/>
            </p:cNvPicPr>
            <p:nvPr/>
          </p:nvPicPr>
          <p:blipFill>
            <a:blip>
              <a:extLst>
                <a:ext uri="{96DAC541-7B7A-43D3-8B79-37D633B846F1}">
                  <asvg:svgBlip xmlns:asvg="http://schemas.microsoft.com/office/drawing/2016/SVG/main" r:embed="rId6"/>
                </a:ext>
              </a:extLst>
            </a:blip>
            <a:srcRect b="16481"/>
            <a:stretch>
              <a:fillRect/>
            </a:stretch>
          </p:blipFill>
          <p:spPr>
            <a:xfrm>
              <a:off x="7086443" y="3747787"/>
              <a:ext cx="1667715" cy="1392856"/>
            </a:xfrm>
            <a:prstGeom prst="rect">
              <a:avLst/>
            </a:prstGeom>
          </p:spPr>
        </p:pic>
        <p:pic>
          <p:nvPicPr>
            <p:cNvPr id="8" name="Graphique 7" descr="Conférencier avec un remplissage uni">
              <a:extLst>
                <a:ext uri="{FF2B5EF4-FFF2-40B4-BE49-F238E27FC236}">
                  <a16:creationId xmlns:a16="http://schemas.microsoft.com/office/drawing/2014/main" id="{951D196C-9AD4-7C1F-18E1-7F7B97059E1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56634" y="3100974"/>
              <a:ext cx="1395048" cy="1395047"/>
            </a:xfrm>
            <a:prstGeom prst="rect">
              <a:avLst/>
            </a:prstGeom>
          </p:spPr>
        </p:pic>
        <p:grpSp>
          <p:nvGrpSpPr>
            <p:cNvPr id="9" name="Groupe 8">
              <a:extLst>
                <a:ext uri="{FF2B5EF4-FFF2-40B4-BE49-F238E27FC236}">
                  <a16:creationId xmlns:a16="http://schemas.microsoft.com/office/drawing/2014/main" id="{A743D755-BBD6-3A0E-7EDB-BCB523ACDE2E}"/>
                </a:ext>
              </a:extLst>
            </p:cNvPr>
            <p:cNvGrpSpPr/>
            <p:nvPr/>
          </p:nvGrpSpPr>
          <p:grpSpPr>
            <a:xfrm>
              <a:off x="9147366" y="2900502"/>
              <a:ext cx="933131" cy="544437"/>
              <a:chOff x="9712232" y="2937571"/>
              <a:chExt cx="933131" cy="544437"/>
            </a:xfrm>
          </p:grpSpPr>
          <p:sp>
            <p:nvSpPr>
              <p:cNvPr id="10" name="Bulle narrative : rectangle à coins arrondis 9">
                <a:extLst>
                  <a:ext uri="{FF2B5EF4-FFF2-40B4-BE49-F238E27FC236}">
                    <a16:creationId xmlns:a16="http://schemas.microsoft.com/office/drawing/2014/main" id="{C3DB3091-EEB9-E670-E961-ACA64BB80F37}"/>
                  </a:ext>
                </a:extLst>
              </p:cNvPr>
              <p:cNvSpPr/>
              <p:nvPr/>
            </p:nvSpPr>
            <p:spPr>
              <a:xfrm>
                <a:off x="9712232" y="3014869"/>
                <a:ext cx="933131" cy="467139"/>
              </a:xfrm>
              <a:prstGeom prst="wedgeRoundRectCallout">
                <a:avLst>
                  <a:gd name="adj1" fmla="val -69457"/>
                  <a:gd name="adj2" fmla="val 30637"/>
                  <a:gd name="adj3" fmla="val 16667"/>
                </a:avLst>
              </a:prstGeom>
              <a:solidFill>
                <a:srgbClr val="00A9A4"/>
              </a:solidFill>
              <a:ln w="762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5400"/>
              </a:p>
            </p:txBody>
          </p:sp>
          <p:sp>
            <p:nvSpPr>
              <p:cNvPr id="11" name="ZoneTexte 10">
                <a:extLst>
                  <a:ext uri="{FF2B5EF4-FFF2-40B4-BE49-F238E27FC236}">
                    <a16:creationId xmlns:a16="http://schemas.microsoft.com/office/drawing/2014/main" id="{2E2A1D10-3F0B-26E8-48F8-4B48207A0E15}"/>
                  </a:ext>
                </a:extLst>
              </p:cNvPr>
              <p:cNvSpPr txBox="1"/>
              <p:nvPr/>
            </p:nvSpPr>
            <p:spPr>
              <a:xfrm>
                <a:off x="9968120" y="2937571"/>
                <a:ext cx="432523" cy="493290"/>
              </a:xfrm>
              <a:prstGeom prst="rect">
                <a:avLst/>
              </a:prstGeom>
              <a:noFill/>
            </p:spPr>
            <p:txBody>
              <a:bodyPr wrap="none" rtlCol="0">
                <a:spAutoFit/>
              </a:bodyPr>
              <a:lstStyle/>
              <a:p>
                <a:r>
                  <a:rPr lang="fr-CA" sz="4000" b="1">
                    <a:solidFill>
                      <a:schemeClr val="bg1"/>
                    </a:solidFill>
                  </a:rPr>
                  <a:t>…</a:t>
                </a:r>
              </a:p>
            </p:txBody>
          </p:sp>
        </p:grpSp>
      </p:grpSp>
      <p:sp>
        <p:nvSpPr>
          <p:cNvPr id="13" name="Rectangle : coins arrondis 12">
            <a:extLst>
              <a:ext uri="{FF2B5EF4-FFF2-40B4-BE49-F238E27FC236}">
                <a16:creationId xmlns:a16="http://schemas.microsoft.com/office/drawing/2014/main" id="{A5F60C56-8FA4-FB8A-DE0D-CAE304478BFA}"/>
              </a:ext>
            </a:extLst>
          </p:cNvPr>
          <p:cNvSpPr/>
          <p:nvPr>
            <p:custDataLst>
              <p:tags r:id="rId3"/>
            </p:custDataLst>
          </p:nvPr>
        </p:nvSpPr>
        <p:spPr>
          <a:xfrm>
            <a:off x="1266280" y="1311940"/>
            <a:ext cx="4649328" cy="4649328"/>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09609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D6312-4EE5-FFAB-4D9A-6E4E501B315B}"/>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EBDD3819-2390-4D61-8773-C6B76B67F344}"/>
              </a:ext>
            </a:extLst>
          </p:cNvPr>
          <p:cNvPicPr>
            <a:picLocks noChangeAspect="1"/>
          </p:cNvPicPr>
          <p:nvPr>
            <p:custDataLst>
              <p:tags r:id="rId1"/>
            </p:custDataLst>
          </p:nvPr>
        </p:nvPicPr>
        <p:blipFill>
          <a:blip r:embed="rId4"/>
          <a:stretch>
            <a:fillRect/>
          </a:stretch>
        </p:blipFill>
        <p:spPr>
          <a:xfrm>
            <a:off x="3907978" y="1322198"/>
            <a:ext cx="4376044" cy="4213603"/>
          </a:xfrm>
          <a:prstGeom prst="rect">
            <a:avLst/>
          </a:prstGeom>
        </p:spPr>
      </p:pic>
    </p:spTree>
    <p:extLst>
      <p:ext uri="{BB962C8B-B14F-4D97-AF65-F5344CB8AC3E}">
        <p14:creationId xmlns:p14="http://schemas.microsoft.com/office/powerpoint/2010/main" val="1774985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5E0B7-B24C-0B43-3878-5F1C4343348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0C605FE-DB0B-77E6-E0C8-97126F1A99E1}"/>
              </a:ext>
            </a:extLst>
          </p:cNvPr>
          <p:cNvSpPr/>
          <p:nvPr>
            <p:custDataLst>
              <p:tags r:id="rId1"/>
            </p:custDataLst>
          </p:nvPr>
        </p:nvSpPr>
        <p:spPr>
          <a:xfrm>
            <a:off x="857069" y="1229877"/>
            <a:ext cx="5185636" cy="4347227"/>
          </a:xfrm>
          <a:prstGeom prst="roundRect">
            <a:avLst/>
          </a:prstGeom>
          <a:solidFill>
            <a:srgbClr val="FFE48F"/>
          </a:solidFill>
          <a:ln w="127000">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ZoneTexte 13">
            <a:extLst>
              <a:ext uri="{FF2B5EF4-FFF2-40B4-BE49-F238E27FC236}">
                <a16:creationId xmlns:a16="http://schemas.microsoft.com/office/drawing/2014/main" id="{183C12FE-1A41-71C9-4D3A-87DA075CF956}"/>
              </a:ext>
            </a:extLst>
          </p:cNvPr>
          <p:cNvSpPr txBox="1"/>
          <p:nvPr>
            <p:custDataLst>
              <p:tags r:id="rId2"/>
            </p:custDataLst>
          </p:nvPr>
        </p:nvSpPr>
        <p:spPr>
          <a:xfrm>
            <a:off x="1557884" y="3972236"/>
            <a:ext cx="3658374" cy="584775"/>
          </a:xfrm>
          <a:prstGeom prst="rect">
            <a:avLst/>
          </a:prstGeom>
          <a:noFill/>
        </p:spPr>
        <p:txBody>
          <a:bodyPr wrap="none" rtlCol="0">
            <a:spAutoFit/>
          </a:bodyPr>
          <a:lstStyle/>
          <a:p>
            <a:r>
              <a:rPr lang="fr-CA" sz="3200" b="1" cap="all">
                <a:latin typeface="Open Sans" panose="020B0606030504020204" pitchFamily="34" charset="0"/>
                <a:ea typeface="Open Sans" panose="020B0606030504020204" pitchFamily="34" charset="0"/>
                <a:cs typeface="Open Sans" panose="020B0606030504020204" pitchFamily="34" charset="0"/>
              </a:rPr>
              <a:t>DIS</a:t>
            </a:r>
            <a:r>
              <a:rPr lang="fr-CA" sz="3200" cap="all">
                <a:latin typeface="Open Sans" panose="020B0606030504020204" pitchFamily="34" charset="0"/>
                <a:ea typeface="Open Sans" panose="020B0606030504020204" pitchFamily="34" charset="0"/>
                <a:cs typeface="Open Sans" panose="020B0606030504020204" pitchFamily="34" charset="0"/>
              </a:rPr>
              <a:t>INFORMATION</a:t>
            </a:r>
          </a:p>
        </p:txBody>
      </p:sp>
      <p:sp>
        <p:nvSpPr>
          <p:cNvPr id="16" name="ZoneTexte 15">
            <a:extLst>
              <a:ext uri="{FF2B5EF4-FFF2-40B4-BE49-F238E27FC236}">
                <a16:creationId xmlns:a16="http://schemas.microsoft.com/office/drawing/2014/main" id="{C30081FB-FE8E-A47D-2653-AA640010E175}"/>
              </a:ext>
            </a:extLst>
          </p:cNvPr>
          <p:cNvSpPr txBox="1"/>
          <p:nvPr>
            <p:custDataLst>
              <p:tags r:id="rId3"/>
            </p:custDataLst>
          </p:nvPr>
        </p:nvSpPr>
        <p:spPr>
          <a:xfrm>
            <a:off x="1686124" y="4826151"/>
            <a:ext cx="3494867" cy="461665"/>
          </a:xfrm>
          <a:prstGeom prst="rect">
            <a:avLst/>
          </a:prstGeom>
          <a:noFill/>
        </p:spPr>
        <p:txBody>
          <a:bodyPr wrap="non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With </a:t>
            </a:r>
            <a:r>
              <a:rPr lang="fr-CA" sz="2400" b="1" err="1">
                <a:latin typeface="Open Sans" panose="020B0606030504020204" pitchFamily="34" charset="0"/>
                <a:ea typeface="Open Sans" panose="020B0606030504020204" pitchFamily="34" charset="0"/>
                <a:cs typeface="Open Sans" panose="020B0606030504020204" pitchFamily="34" charset="0"/>
              </a:rPr>
              <a:t>malicious</a:t>
            </a:r>
            <a:r>
              <a:rPr lang="fr-CA" sz="2400" b="1">
                <a:latin typeface="Open Sans" panose="020B0606030504020204" pitchFamily="34" charset="0"/>
                <a:ea typeface="Open Sans" panose="020B0606030504020204" pitchFamily="34" charset="0"/>
                <a:cs typeface="Open Sans" panose="020B0606030504020204" pitchFamily="34" charset="0"/>
              </a:rPr>
              <a:t> </a:t>
            </a:r>
            <a:r>
              <a:rPr lang="fr-CA" sz="2400" b="1" err="1">
                <a:latin typeface="Open Sans" panose="020B0606030504020204" pitchFamily="34" charset="0"/>
                <a:ea typeface="Open Sans" panose="020B0606030504020204" pitchFamily="34" charset="0"/>
                <a:cs typeface="Open Sans" panose="020B0606030504020204" pitchFamily="34" charset="0"/>
              </a:rPr>
              <a:t>intent</a:t>
            </a:r>
            <a:endParaRPr lang="fr-CA" sz="2400" b="1">
              <a:latin typeface="Open Sans" panose="020B0606030504020204" pitchFamily="34" charset="0"/>
              <a:ea typeface="Open Sans" panose="020B0606030504020204" pitchFamily="34" charset="0"/>
              <a:cs typeface="Open Sans" panose="020B0606030504020204" pitchFamily="34" charset="0"/>
            </a:endParaRPr>
          </a:p>
        </p:txBody>
      </p:sp>
      <p:pic>
        <p:nvPicPr>
          <p:cNvPr id="21" name="Graphique 20" descr="Contour de visage démoniaque avec un remplissage uni">
            <a:extLst>
              <a:ext uri="{FF2B5EF4-FFF2-40B4-BE49-F238E27FC236}">
                <a16:creationId xmlns:a16="http://schemas.microsoft.com/office/drawing/2014/main" id="{085A82A5-1523-1689-A22C-0A02ED67239F}"/>
              </a:ext>
            </a:extLst>
          </p:cNvPr>
          <p:cNvPicPr>
            <a:picLocks noChangeAspect="1"/>
          </p:cNvPicPr>
          <p:nvPr>
            <p:custDataLst>
              <p:tags r:id="rId4"/>
            </p:custDataLst>
          </p:nvPr>
        </p:nvPicPr>
        <p:blipFill>
          <a:blip>
            <a:extLst>
              <a:ext uri="{96DAC541-7B7A-43D3-8B79-37D633B846F1}">
                <asvg:svgBlip xmlns:asvg="http://schemas.microsoft.com/office/drawing/2016/SVG/main" r:embed="rId13"/>
              </a:ext>
            </a:extLst>
          </a:blip>
          <a:stretch>
            <a:fillRect/>
          </a:stretch>
        </p:blipFill>
        <p:spPr>
          <a:xfrm>
            <a:off x="2059298" y="1500043"/>
            <a:ext cx="2748520" cy="2748520"/>
          </a:xfrm>
          <a:prstGeom prst="rect">
            <a:avLst/>
          </a:prstGeom>
        </p:spPr>
      </p:pic>
      <p:sp>
        <p:nvSpPr>
          <p:cNvPr id="5" name="Flèche : bas 4">
            <a:extLst>
              <a:ext uri="{FF2B5EF4-FFF2-40B4-BE49-F238E27FC236}">
                <a16:creationId xmlns:a16="http://schemas.microsoft.com/office/drawing/2014/main" id="{D50CF00B-2945-B24D-9497-9C6BBB39B773}"/>
              </a:ext>
            </a:extLst>
          </p:cNvPr>
          <p:cNvSpPr/>
          <p:nvPr>
            <p:custDataLst>
              <p:tags r:id="rId5"/>
            </p:custDataLst>
          </p:nvPr>
        </p:nvSpPr>
        <p:spPr>
          <a:xfrm>
            <a:off x="3230104" y="4533763"/>
            <a:ext cx="406908" cy="351518"/>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 coins arrondis 6">
            <a:extLst>
              <a:ext uri="{FF2B5EF4-FFF2-40B4-BE49-F238E27FC236}">
                <a16:creationId xmlns:a16="http://schemas.microsoft.com/office/drawing/2014/main" id="{2D99400F-51C8-6FF9-10D2-1B7E7EDA6EB8}"/>
              </a:ext>
            </a:extLst>
          </p:cNvPr>
          <p:cNvSpPr/>
          <p:nvPr>
            <p:custDataLst>
              <p:tags r:id="rId6"/>
            </p:custDataLst>
          </p:nvPr>
        </p:nvSpPr>
        <p:spPr>
          <a:xfrm>
            <a:off x="6525414" y="1255386"/>
            <a:ext cx="5185636" cy="4347227"/>
          </a:xfrm>
          <a:prstGeom prst="roundRect">
            <a:avLst/>
          </a:prstGeom>
          <a:solidFill>
            <a:srgbClr val="D9F3F2"/>
          </a:solidFill>
          <a:ln w="127000">
            <a:solidFill>
              <a:srgbClr val="D9F3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a:extLst>
              <a:ext uri="{FF2B5EF4-FFF2-40B4-BE49-F238E27FC236}">
                <a16:creationId xmlns:a16="http://schemas.microsoft.com/office/drawing/2014/main" id="{8C461317-1E68-10D7-FE47-D0599C3F7F8A}"/>
              </a:ext>
            </a:extLst>
          </p:cNvPr>
          <p:cNvSpPr txBox="1"/>
          <p:nvPr>
            <p:custDataLst>
              <p:tags r:id="rId7"/>
            </p:custDataLst>
          </p:nvPr>
        </p:nvSpPr>
        <p:spPr>
          <a:xfrm>
            <a:off x="7201682" y="3972236"/>
            <a:ext cx="3740126" cy="584775"/>
          </a:xfrm>
          <a:prstGeom prst="rect">
            <a:avLst/>
          </a:prstGeom>
          <a:noFill/>
        </p:spPr>
        <p:txBody>
          <a:bodyPr wrap="none" rtlCol="0">
            <a:spAutoFit/>
          </a:bodyPr>
          <a:lstStyle/>
          <a:p>
            <a:r>
              <a:rPr lang="fr-CA" sz="3200" b="1" cap="all">
                <a:latin typeface="Open Sans" panose="020B0606030504020204" pitchFamily="34" charset="0"/>
                <a:ea typeface="Open Sans" panose="020B0606030504020204" pitchFamily="34" charset="0"/>
                <a:cs typeface="Open Sans" panose="020B0606030504020204" pitchFamily="34" charset="0"/>
              </a:rPr>
              <a:t>MIS</a:t>
            </a:r>
            <a:r>
              <a:rPr lang="fr-CA" sz="3200" cap="all">
                <a:latin typeface="Open Sans" panose="020B0606030504020204" pitchFamily="34" charset="0"/>
                <a:ea typeface="Open Sans" panose="020B0606030504020204" pitchFamily="34" charset="0"/>
                <a:cs typeface="Open Sans" panose="020B0606030504020204" pitchFamily="34" charset="0"/>
              </a:rPr>
              <a:t>INFORMATION</a:t>
            </a:r>
          </a:p>
        </p:txBody>
      </p:sp>
      <p:sp>
        <p:nvSpPr>
          <p:cNvPr id="9" name="ZoneTexte 8">
            <a:extLst>
              <a:ext uri="{FF2B5EF4-FFF2-40B4-BE49-F238E27FC236}">
                <a16:creationId xmlns:a16="http://schemas.microsoft.com/office/drawing/2014/main" id="{B9524894-C738-D24D-BE50-B3BA29214A76}"/>
              </a:ext>
            </a:extLst>
          </p:cNvPr>
          <p:cNvSpPr txBox="1"/>
          <p:nvPr>
            <p:custDataLst>
              <p:tags r:id="rId8"/>
            </p:custDataLst>
          </p:nvPr>
        </p:nvSpPr>
        <p:spPr>
          <a:xfrm>
            <a:off x="8174705" y="4826151"/>
            <a:ext cx="1887055" cy="461665"/>
          </a:xfrm>
          <a:prstGeom prst="rect">
            <a:avLst/>
          </a:prstGeom>
          <a:noFill/>
        </p:spPr>
        <p:txBody>
          <a:bodyPr wrap="non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By </a:t>
            </a:r>
            <a:r>
              <a:rPr lang="fr-CA" sz="2400" b="1" err="1">
                <a:latin typeface="Open Sans" panose="020B0606030504020204" pitchFamily="34" charset="0"/>
                <a:ea typeface="Open Sans" panose="020B0606030504020204" pitchFamily="34" charset="0"/>
                <a:cs typeface="Open Sans" panose="020B0606030504020204" pitchFamily="34" charset="0"/>
              </a:rPr>
              <a:t>mistake</a:t>
            </a:r>
            <a:endParaRPr lang="fr-CA" sz="2400" b="1">
              <a:latin typeface="Open Sans" panose="020B0606030504020204" pitchFamily="34" charset="0"/>
              <a:ea typeface="Open Sans" panose="020B0606030504020204" pitchFamily="34" charset="0"/>
              <a:cs typeface="Open Sans" panose="020B0606030504020204" pitchFamily="34" charset="0"/>
            </a:endParaRPr>
          </a:p>
        </p:txBody>
      </p:sp>
      <p:sp>
        <p:nvSpPr>
          <p:cNvPr id="11" name="Flèche : bas 10">
            <a:extLst>
              <a:ext uri="{FF2B5EF4-FFF2-40B4-BE49-F238E27FC236}">
                <a16:creationId xmlns:a16="http://schemas.microsoft.com/office/drawing/2014/main" id="{6A7C9A9B-FCCF-32F1-5855-8175D10944A5}"/>
              </a:ext>
            </a:extLst>
          </p:cNvPr>
          <p:cNvSpPr/>
          <p:nvPr>
            <p:custDataLst>
              <p:tags r:id="rId9"/>
            </p:custDataLst>
          </p:nvPr>
        </p:nvSpPr>
        <p:spPr>
          <a:xfrm>
            <a:off x="8914778" y="4533763"/>
            <a:ext cx="406908" cy="351518"/>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008683"/>
              </a:solidFill>
            </a:endParaRPr>
          </a:p>
        </p:txBody>
      </p:sp>
      <p:grpSp>
        <p:nvGrpSpPr>
          <p:cNvPr id="22" name="Groupe 21">
            <a:extLst>
              <a:ext uri="{FF2B5EF4-FFF2-40B4-BE49-F238E27FC236}">
                <a16:creationId xmlns:a16="http://schemas.microsoft.com/office/drawing/2014/main" id="{46122F46-4602-2368-ABB8-D05E9B9E09C4}"/>
              </a:ext>
            </a:extLst>
          </p:cNvPr>
          <p:cNvGrpSpPr/>
          <p:nvPr>
            <p:custDataLst>
              <p:tags r:id="rId10"/>
            </p:custDataLst>
          </p:nvPr>
        </p:nvGrpSpPr>
        <p:grpSpPr>
          <a:xfrm>
            <a:off x="7743972" y="1294765"/>
            <a:ext cx="2748520" cy="2821778"/>
            <a:chOff x="917698" y="1243267"/>
            <a:chExt cx="914400" cy="938772"/>
          </a:xfrm>
        </p:grpSpPr>
        <p:grpSp>
          <p:nvGrpSpPr>
            <p:cNvPr id="23" name="Groupe 22">
              <a:extLst>
                <a:ext uri="{FF2B5EF4-FFF2-40B4-BE49-F238E27FC236}">
                  <a16:creationId xmlns:a16="http://schemas.microsoft.com/office/drawing/2014/main" id="{3B8640CB-F9B7-D6E4-F350-3CDE4DDABF95}"/>
                </a:ext>
              </a:extLst>
            </p:cNvPr>
            <p:cNvGrpSpPr/>
            <p:nvPr/>
          </p:nvGrpSpPr>
          <p:grpSpPr>
            <a:xfrm>
              <a:off x="917698" y="1243267"/>
              <a:ext cx="914400" cy="914400"/>
              <a:chOff x="917698" y="1243267"/>
              <a:chExt cx="914400" cy="914400"/>
            </a:xfrm>
          </p:grpSpPr>
          <p:pic>
            <p:nvPicPr>
              <p:cNvPr id="25" name="Graphique 24" descr="Contour de visage surpris avec un remplissage uni">
                <a:extLst>
                  <a:ext uri="{FF2B5EF4-FFF2-40B4-BE49-F238E27FC236}">
                    <a16:creationId xmlns:a16="http://schemas.microsoft.com/office/drawing/2014/main" id="{40BD1762-9EB3-4F74-F27E-88F1F82F683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17698" y="1243267"/>
                <a:ext cx="914400" cy="914400"/>
              </a:xfrm>
              <a:prstGeom prst="rect">
                <a:avLst/>
              </a:prstGeom>
            </p:spPr>
          </p:pic>
          <p:sp>
            <p:nvSpPr>
              <p:cNvPr id="26" name="Ellipse 25">
                <a:extLst>
                  <a:ext uri="{FF2B5EF4-FFF2-40B4-BE49-F238E27FC236}">
                    <a16:creationId xmlns:a16="http://schemas.microsoft.com/office/drawing/2014/main" id="{A0571228-D4A0-1686-FB2F-5BDF5D1E776F}"/>
                  </a:ext>
                </a:extLst>
              </p:cNvPr>
              <p:cNvSpPr/>
              <p:nvPr/>
            </p:nvSpPr>
            <p:spPr>
              <a:xfrm>
                <a:off x="1250066" y="1724839"/>
                <a:ext cx="254643" cy="254643"/>
              </a:xfrm>
              <a:prstGeom prst="ellipse">
                <a:avLst/>
              </a:prstGeom>
              <a:solidFill>
                <a:srgbClr val="D9F3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pic>
          <p:nvPicPr>
            <p:cNvPr id="24" name="Graphique 23" descr="Main levée avec un remplissage uni">
              <a:extLst>
                <a:ext uri="{FF2B5EF4-FFF2-40B4-BE49-F238E27FC236}">
                  <a16:creationId xmlns:a16="http://schemas.microsoft.com/office/drawing/2014/main" id="{D8E59E0B-4ED2-A9E2-BC78-6F612AB2C69A}"/>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flipH="1">
              <a:off x="1131783" y="1724839"/>
              <a:ext cx="457200" cy="457200"/>
            </a:xfrm>
            <a:prstGeom prst="rect">
              <a:avLst/>
            </a:prstGeom>
          </p:spPr>
        </p:pic>
      </p:grpSp>
    </p:spTree>
    <p:extLst>
      <p:ext uri="{BB962C8B-B14F-4D97-AF65-F5344CB8AC3E}">
        <p14:creationId xmlns:p14="http://schemas.microsoft.com/office/powerpoint/2010/main" val="37500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9F58A-6FCF-2494-5FD5-F5F87BB47EC1}"/>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9E0AE76-327A-9715-4930-67ED023791D0}"/>
              </a:ext>
            </a:extLst>
          </p:cNvPr>
          <p:cNvSpPr>
            <a:spLocks noGrp="1"/>
          </p:cNvSpPr>
          <p:nvPr>
            <p:ph type="ctrTitle" idx="4294967295"/>
            <p:custDataLst>
              <p:tags r:id="rId1"/>
            </p:custDataLst>
          </p:nvPr>
        </p:nvSpPr>
        <p:spPr>
          <a:xfrm>
            <a:off x="2075121" y="1670287"/>
            <a:ext cx="7528215" cy="1411702"/>
          </a:xfrm>
        </p:spPr>
        <p:txBody>
          <a:bodyPr>
            <a:noAutofit/>
          </a:bodyPr>
          <a:lstStyle/>
          <a:p>
            <a:pPr algn="ctr">
              <a:lnSpc>
                <a:spcPct val="114000"/>
              </a:lnSpc>
            </a:pPr>
            <a:r>
              <a:rPr lang="fr-CA" sz="3000" err="1">
                <a:latin typeface="Open Sans" panose="020B0606030504020204" pitchFamily="34" charset="0"/>
                <a:ea typeface="Open Sans" panose="020B0606030504020204" pitchFamily="34" charset="0"/>
                <a:cs typeface="Open Sans" panose="020B0606030504020204" pitchFamily="34" charset="0"/>
              </a:rPr>
              <a:t>Primary</a:t>
            </a:r>
            <a:r>
              <a:rPr lang="fr-CA" sz="3000">
                <a:latin typeface="Open Sans" panose="020B0606030504020204" pitchFamily="34" charset="0"/>
                <a:ea typeface="Open Sans" panose="020B0606030504020204" pitchFamily="34" charset="0"/>
                <a:cs typeface="Open Sans" panose="020B0606030504020204" pitchFamily="34" charset="0"/>
              </a:rPr>
              <a:t> or </a:t>
            </a:r>
            <a:r>
              <a:rPr lang="fr-CA" sz="3000" err="1">
                <a:latin typeface="Open Sans" panose="020B0606030504020204" pitchFamily="34" charset="0"/>
                <a:ea typeface="Open Sans" panose="020B0606030504020204" pitchFamily="34" charset="0"/>
                <a:cs typeface="Open Sans" panose="020B0606030504020204" pitchFamily="34" charset="0"/>
              </a:rPr>
              <a:t>secondary</a:t>
            </a:r>
            <a:r>
              <a:rPr lang="fr-CA" sz="3000">
                <a:latin typeface="Open Sans" panose="020B0606030504020204" pitchFamily="34" charset="0"/>
                <a:ea typeface="Open Sans" panose="020B0606030504020204" pitchFamily="34" charset="0"/>
                <a:cs typeface="Open Sans" panose="020B0606030504020204" pitchFamily="34" charset="0"/>
              </a:rPr>
              <a:t>?</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Groupe 4">
            <a:extLst>
              <a:ext uri="{FF2B5EF4-FFF2-40B4-BE49-F238E27FC236}">
                <a16:creationId xmlns:a16="http://schemas.microsoft.com/office/drawing/2014/main" id="{1D5233FC-9B60-1F0C-3B57-71E8EB2D9ADF}"/>
              </a:ext>
            </a:extLst>
          </p:cNvPr>
          <p:cNvGrpSpPr/>
          <p:nvPr/>
        </p:nvGrpSpPr>
        <p:grpSpPr>
          <a:xfrm>
            <a:off x="1126682" y="2680951"/>
            <a:ext cx="4666284" cy="3185838"/>
            <a:chOff x="1126682" y="2680951"/>
            <a:chExt cx="4666284" cy="3185838"/>
          </a:xfrm>
        </p:grpSpPr>
        <p:sp>
          <p:nvSpPr>
            <p:cNvPr id="7" name="Flèche : bas 6">
              <a:extLst>
                <a:ext uri="{FF2B5EF4-FFF2-40B4-BE49-F238E27FC236}">
                  <a16:creationId xmlns:a16="http://schemas.microsoft.com/office/drawing/2014/main" id="{99E75377-209B-DCDD-3B0B-B85ED6380C6A}"/>
                </a:ext>
              </a:extLst>
            </p:cNvPr>
            <p:cNvSpPr/>
            <p:nvPr>
              <p:custDataLst>
                <p:tags r:id="rId4"/>
              </p:custDataLst>
            </p:nvPr>
          </p:nvSpPr>
          <p:spPr>
            <a:xfrm rot="1206359" flipH="1">
              <a:off x="4455821" y="2680951"/>
              <a:ext cx="255181" cy="421500"/>
            </a:xfrm>
            <a:prstGeom prst="down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31" name="Groupe 30">
              <a:extLst>
                <a:ext uri="{FF2B5EF4-FFF2-40B4-BE49-F238E27FC236}">
                  <a16:creationId xmlns:a16="http://schemas.microsoft.com/office/drawing/2014/main" id="{529C6B28-CCB3-0DFE-7D83-D5BB7571412D}"/>
                </a:ext>
              </a:extLst>
            </p:cNvPr>
            <p:cNvGrpSpPr/>
            <p:nvPr>
              <p:custDataLst>
                <p:tags r:id="rId5"/>
              </p:custDataLst>
            </p:nvPr>
          </p:nvGrpSpPr>
          <p:grpSpPr>
            <a:xfrm>
              <a:off x="1126682" y="3176751"/>
              <a:ext cx="4666284" cy="2690038"/>
              <a:chOff x="1126682" y="3176751"/>
              <a:chExt cx="4666284" cy="2690038"/>
            </a:xfrm>
          </p:grpSpPr>
          <p:sp>
            <p:nvSpPr>
              <p:cNvPr id="8" name="Rectangle : coins arrondis 7">
                <a:extLst>
                  <a:ext uri="{FF2B5EF4-FFF2-40B4-BE49-F238E27FC236}">
                    <a16:creationId xmlns:a16="http://schemas.microsoft.com/office/drawing/2014/main" id="{12321CC3-BA4F-0FF5-AA14-BB5BA859DC57}"/>
                  </a:ext>
                </a:extLst>
              </p:cNvPr>
              <p:cNvSpPr/>
              <p:nvPr/>
            </p:nvSpPr>
            <p:spPr>
              <a:xfrm>
                <a:off x="1126682" y="3176751"/>
                <a:ext cx="4645018" cy="2690038"/>
              </a:xfrm>
              <a:prstGeom prst="roundRect">
                <a:avLst/>
              </a:prstGeom>
              <a:solidFill>
                <a:schemeClr val="bg1"/>
              </a:solidFill>
              <a:ln w="38100">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9" name="Groupe 8">
                <a:extLst>
                  <a:ext uri="{FF2B5EF4-FFF2-40B4-BE49-F238E27FC236}">
                    <a16:creationId xmlns:a16="http://schemas.microsoft.com/office/drawing/2014/main" id="{26A6E880-F655-7AEB-EE0E-9B8599A13881}"/>
                  </a:ext>
                </a:extLst>
              </p:cNvPr>
              <p:cNvGrpSpPr/>
              <p:nvPr/>
            </p:nvGrpSpPr>
            <p:grpSpPr>
              <a:xfrm>
                <a:off x="1882345" y="3840401"/>
                <a:ext cx="3077677" cy="1895391"/>
                <a:chOff x="7103215" y="4192052"/>
                <a:chExt cx="3077677" cy="1895391"/>
              </a:xfrm>
            </p:grpSpPr>
            <p:pic>
              <p:nvPicPr>
                <p:cNvPr id="11" name="Graphique 10" descr="Homme scientifique contour">
                  <a:extLst>
                    <a:ext uri="{FF2B5EF4-FFF2-40B4-BE49-F238E27FC236}">
                      <a16:creationId xmlns:a16="http://schemas.microsoft.com/office/drawing/2014/main" id="{F2D9AABD-CB00-CCD2-CF3C-6E9DCC3138E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03215" y="4843252"/>
                  <a:ext cx="1244191" cy="1244191"/>
                </a:xfrm>
                <a:prstGeom prst="rect">
                  <a:avLst/>
                </a:prstGeom>
              </p:spPr>
            </p:pic>
            <p:pic>
              <p:nvPicPr>
                <p:cNvPr id="14" name="Graphique 13" descr="Utilisateur avec un remplissage uni">
                  <a:extLst>
                    <a:ext uri="{FF2B5EF4-FFF2-40B4-BE49-F238E27FC236}">
                      <a16:creationId xmlns:a16="http://schemas.microsoft.com/office/drawing/2014/main" id="{BC8F02C2-F066-A791-6057-CD5528A8706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936702" y="4843252"/>
                  <a:ext cx="1244190" cy="1244190"/>
                </a:xfrm>
                <a:prstGeom prst="rect">
                  <a:avLst/>
                </a:prstGeom>
              </p:spPr>
            </p:pic>
            <p:sp>
              <p:nvSpPr>
                <p:cNvPr id="16" name="Bulle narrative : rectangle à coins arrondis 15">
                  <a:extLst>
                    <a:ext uri="{FF2B5EF4-FFF2-40B4-BE49-F238E27FC236}">
                      <a16:creationId xmlns:a16="http://schemas.microsoft.com/office/drawing/2014/main" id="{DE63F8F4-85A3-FD4F-E0EE-7FCA75D474E9}"/>
                    </a:ext>
                  </a:extLst>
                </p:cNvPr>
                <p:cNvSpPr/>
                <p:nvPr/>
              </p:nvSpPr>
              <p:spPr>
                <a:xfrm>
                  <a:off x="7961224" y="4192052"/>
                  <a:ext cx="1060732" cy="693609"/>
                </a:xfrm>
                <a:prstGeom prst="wedgeRoundRectCallout">
                  <a:avLst>
                    <a:gd name="adj1" fmla="val -43185"/>
                    <a:gd name="adj2" fmla="val 96305"/>
                    <a:gd name="adj3" fmla="val 16667"/>
                  </a:avLst>
                </a:prstGeom>
                <a:noFill/>
                <a:ln w="28575">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17" name="Graphique 16" descr="OMG contour">
                  <a:extLst>
                    <a:ext uri="{FF2B5EF4-FFF2-40B4-BE49-F238E27FC236}">
                      <a16:creationId xmlns:a16="http://schemas.microsoft.com/office/drawing/2014/main" id="{5C360537-B943-4BC9-EE02-EC5A238D806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187346" y="4238033"/>
                  <a:ext cx="608487" cy="608487"/>
                </a:xfrm>
                <a:prstGeom prst="rect">
                  <a:avLst/>
                </a:prstGeom>
              </p:spPr>
            </p:pic>
          </p:grpSp>
          <p:sp>
            <p:nvSpPr>
              <p:cNvPr id="10" name="Titre 1">
                <a:extLst>
                  <a:ext uri="{FF2B5EF4-FFF2-40B4-BE49-F238E27FC236}">
                    <a16:creationId xmlns:a16="http://schemas.microsoft.com/office/drawing/2014/main" id="{2910DC63-64C4-A57D-119A-D36C049135B9}"/>
                  </a:ext>
                </a:extLst>
              </p:cNvPr>
              <p:cNvSpPr txBox="1">
                <a:spLocks/>
              </p:cNvSpPr>
              <p:nvPr>
                <p:custDataLst>
                  <p:tags r:id="rId6"/>
                </p:custDataLst>
              </p:nvPr>
            </p:nvSpPr>
            <p:spPr>
              <a:xfrm>
                <a:off x="1147948" y="3238711"/>
                <a:ext cx="4645018" cy="5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4000"/>
                  </a:lnSpc>
                </a:pPr>
                <a:r>
                  <a:rPr lang="fr-CA" sz="3000" b="1" err="1">
                    <a:latin typeface="Open Sans" panose="020B0606030504020204" pitchFamily="34" charset="0"/>
                    <a:ea typeface="Open Sans" panose="020B0606030504020204" pitchFamily="34" charset="0"/>
                    <a:cs typeface="Open Sans" panose="020B0606030504020204" pitchFamily="34" charset="0"/>
                  </a:rPr>
                  <a:t>Primary</a:t>
                </a:r>
                <a:r>
                  <a:rPr lang="fr-CA" sz="3000">
                    <a:latin typeface="Open Sans" panose="020B0606030504020204" pitchFamily="34" charset="0"/>
                    <a:ea typeface="Open Sans" panose="020B0606030504020204" pitchFamily="34" charset="0"/>
                    <a:cs typeface="Open Sans" panose="020B0606030504020204" pitchFamily="34" charset="0"/>
                  </a:rPr>
                  <a:t> information</a:t>
                </a:r>
              </a:p>
            </p:txBody>
          </p:sp>
          <p:sp>
            <p:nvSpPr>
              <p:cNvPr id="20" name="Flèche : droite 19">
                <a:extLst>
                  <a:ext uri="{FF2B5EF4-FFF2-40B4-BE49-F238E27FC236}">
                    <a16:creationId xmlns:a16="http://schemas.microsoft.com/office/drawing/2014/main" id="{5CDB0912-09FA-50FD-AB7A-2E1CA6C66399}"/>
                  </a:ext>
                </a:extLst>
              </p:cNvPr>
              <p:cNvSpPr/>
              <p:nvPr/>
            </p:nvSpPr>
            <p:spPr>
              <a:xfrm>
                <a:off x="3197900" y="5058709"/>
                <a:ext cx="446568" cy="354090"/>
              </a:xfrm>
              <a:prstGeom prst="right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grpSp>
      <p:grpSp>
        <p:nvGrpSpPr>
          <p:cNvPr id="2" name="Groupe 1">
            <a:extLst>
              <a:ext uri="{FF2B5EF4-FFF2-40B4-BE49-F238E27FC236}">
                <a16:creationId xmlns:a16="http://schemas.microsoft.com/office/drawing/2014/main" id="{760EE108-EC98-E756-430B-893FC017B093}"/>
              </a:ext>
            </a:extLst>
          </p:cNvPr>
          <p:cNvGrpSpPr/>
          <p:nvPr/>
        </p:nvGrpSpPr>
        <p:grpSpPr>
          <a:xfrm>
            <a:off x="6104416" y="2650983"/>
            <a:ext cx="4666284" cy="3208602"/>
            <a:chOff x="6104416" y="2650983"/>
            <a:chExt cx="4666284" cy="3208602"/>
          </a:xfrm>
        </p:grpSpPr>
        <p:grpSp>
          <p:nvGrpSpPr>
            <p:cNvPr id="61" name="Groupe 60">
              <a:extLst>
                <a:ext uri="{FF2B5EF4-FFF2-40B4-BE49-F238E27FC236}">
                  <a16:creationId xmlns:a16="http://schemas.microsoft.com/office/drawing/2014/main" id="{9162F36E-602A-E396-613B-1EE2D13B3D18}"/>
                </a:ext>
              </a:extLst>
            </p:cNvPr>
            <p:cNvGrpSpPr/>
            <p:nvPr/>
          </p:nvGrpSpPr>
          <p:grpSpPr>
            <a:xfrm>
              <a:off x="6104416" y="3169547"/>
              <a:ext cx="4666284" cy="2690038"/>
              <a:chOff x="6496312" y="3424720"/>
              <a:chExt cx="4666284" cy="2690038"/>
            </a:xfrm>
          </p:grpSpPr>
          <p:sp>
            <p:nvSpPr>
              <p:cNvPr id="56" name="Rectangle : coins arrondis 55">
                <a:extLst>
                  <a:ext uri="{FF2B5EF4-FFF2-40B4-BE49-F238E27FC236}">
                    <a16:creationId xmlns:a16="http://schemas.microsoft.com/office/drawing/2014/main" id="{19169578-4DC3-89F7-90B5-1B2B8DA9427D}"/>
                  </a:ext>
                </a:extLst>
              </p:cNvPr>
              <p:cNvSpPr/>
              <p:nvPr/>
            </p:nvSpPr>
            <p:spPr>
              <a:xfrm>
                <a:off x="6496312" y="3424720"/>
                <a:ext cx="4645018" cy="2690038"/>
              </a:xfrm>
              <a:prstGeom prst="roundRect">
                <a:avLst/>
              </a:prstGeom>
              <a:solidFill>
                <a:schemeClr val="bg1"/>
              </a:solidFill>
              <a:ln w="38100">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57" name="Groupe 56">
                <a:extLst>
                  <a:ext uri="{FF2B5EF4-FFF2-40B4-BE49-F238E27FC236}">
                    <a16:creationId xmlns:a16="http://schemas.microsoft.com/office/drawing/2014/main" id="{09DAF31D-5B3D-C653-FEE6-874C74BF447E}"/>
                  </a:ext>
                </a:extLst>
              </p:cNvPr>
              <p:cNvGrpSpPr/>
              <p:nvPr/>
            </p:nvGrpSpPr>
            <p:grpSpPr>
              <a:xfrm>
                <a:off x="6645072" y="4072883"/>
                <a:ext cx="4453827" cy="1895391"/>
                <a:chOff x="6496312" y="4111249"/>
                <a:chExt cx="4453827" cy="1895391"/>
              </a:xfrm>
            </p:grpSpPr>
            <p:pic>
              <p:nvPicPr>
                <p:cNvPr id="24" name="Graphique 23" descr="Homme scientifique contour">
                  <a:extLst>
                    <a:ext uri="{FF2B5EF4-FFF2-40B4-BE49-F238E27FC236}">
                      <a16:creationId xmlns:a16="http://schemas.microsoft.com/office/drawing/2014/main" id="{C3AC2A51-0F98-C27C-08EB-706EFC75DFB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96312" y="4762449"/>
                  <a:ext cx="1244191" cy="1244191"/>
                </a:xfrm>
                <a:prstGeom prst="rect">
                  <a:avLst/>
                </a:prstGeom>
              </p:spPr>
            </p:pic>
            <p:pic>
              <p:nvPicPr>
                <p:cNvPr id="32" name="Graphique 31" descr="Employée de bureau contour">
                  <a:extLst>
                    <a:ext uri="{FF2B5EF4-FFF2-40B4-BE49-F238E27FC236}">
                      <a16:creationId xmlns:a16="http://schemas.microsoft.com/office/drawing/2014/main" id="{2573B42C-E72B-3ECC-98E2-E19CF635B0F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8101131" y="4762449"/>
                  <a:ext cx="1244191" cy="1244191"/>
                </a:xfrm>
                <a:prstGeom prst="rect">
                  <a:avLst/>
                </a:prstGeom>
              </p:spPr>
            </p:pic>
            <p:sp>
              <p:nvSpPr>
                <p:cNvPr id="44" name="Flèche : droite 43">
                  <a:extLst>
                    <a:ext uri="{FF2B5EF4-FFF2-40B4-BE49-F238E27FC236}">
                      <a16:creationId xmlns:a16="http://schemas.microsoft.com/office/drawing/2014/main" id="{1AA683B1-7F71-0E8B-9484-8E316E22E564}"/>
                    </a:ext>
                  </a:extLst>
                </p:cNvPr>
                <p:cNvSpPr/>
                <p:nvPr/>
              </p:nvSpPr>
              <p:spPr>
                <a:xfrm>
                  <a:off x="9337609" y="5416917"/>
                  <a:ext cx="446568" cy="354090"/>
                </a:xfrm>
                <a:prstGeom prst="right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45" name="Graphique 44" descr="Utilisateur avec un remplissage uni">
                  <a:extLst>
                    <a:ext uri="{FF2B5EF4-FFF2-40B4-BE49-F238E27FC236}">
                      <a16:creationId xmlns:a16="http://schemas.microsoft.com/office/drawing/2014/main" id="{C52D25EB-CDA1-F38B-7E80-7E41C581FD0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705949" y="4762450"/>
                  <a:ext cx="1244190" cy="1244190"/>
                </a:xfrm>
                <a:prstGeom prst="rect">
                  <a:avLst/>
                </a:prstGeom>
              </p:spPr>
            </p:pic>
            <p:sp>
              <p:nvSpPr>
                <p:cNvPr id="46" name="Flèche : droite 45">
                  <a:extLst>
                    <a:ext uri="{FF2B5EF4-FFF2-40B4-BE49-F238E27FC236}">
                      <a16:creationId xmlns:a16="http://schemas.microsoft.com/office/drawing/2014/main" id="{A492730B-2CB1-20DF-1C52-572DA248DE85}"/>
                    </a:ext>
                  </a:extLst>
                </p:cNvPr>
                <p:cNvSpPr/>
                <p:nvPr/>
              </p:nvSpPr>
              <p:spPr>
                <a:xfrm>
                  <a:off x="7697533" y="5433564"/>
                  <a:ext cx="446568" cy="354090"/>
                </a:xfrm>
                <a:prstGeom prst="right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sp>
              <p:nvSpPr>
                <p:cNvPr id="47" name="Bulle narrative : rectangle à coins arrondis 46">
                  <a:extLst>
                    <a:ext uri="{FF2B5EF4-FFF2-40B4-BE49-F238E27FC236}">
                      <a16:creationId xmlns:a16="http://schemas.microsoft.com/office/drawing/2014/main" id="{14B5CD8B-511E-0BF0-11AC-2A824D1E22BC}"/>
                    </a:ext>
                  </a:extLst>
                </p:cNvPr>
                <p:cNvSpPr/>
                <p:nvPr/>
              </p:nvSpPr>
              <p:spPr>
                <a:xfrm>
                  <a:off x="7354321" y="4111249"/>
                  <a:ext cx="1060732" cy="693609"/>
                </a:xfrm>
                <a:prstGeom prst="wedgeRoundRectCallout">
                  <a:avLst>
                    <a:gd name="adj1" fmla="val -43185"/>
                    <a:gd name="adj2" fmla="val 96305"/>
                    <a:gd name="adj3" fmla="val 16667"/>
                  </a:avLst>
                </a:prstGeom>
                <a:noFill/>
                <a:ln w="28575">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49" name="Graphique 48" descr="OMG contour">
                  <a:extLst>
                    <a:ext uri="{FF2B5EF4-FFF2-40B4-BE49-F238E27FC236}">
                      <a16:creationId xmlns:a16="http://schemas.microsoft.com/office/drawing/2014/main" id="{81CCF73B-5B85-32A9-9CC6-028DDE2E3EB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580443" y="4157230"/>
                  <a:ext cx="608487" cy="608487"/>
                </a:xfrm>
                <a:prstGeom prst="rect">
                  <a:avLst/>
                </a:prstGeom>
              </p:spPr>
            </p:pic>
            <p:sp>
              <p:nvSpPr>
                <p:cNvPr id="54" name="Bulle narrative : rectangle à coins arrondis 53">
                  <a:extLst>
                    <a:ext uri="{FF2B5EF4-FFF2-40B4-BE49-F238E27FC236}">
                      <a16:creationId xmlns:a16="http://schemas.microsoft.com/office/drawing/2014/main" id="{EAA2D397-B713-ECA8-378D-3B8A2C758B77}"/>
                    </a:ext>
                  </a:extLst>
                </p:cNvPr>
                <p:cNvSpPr/>
                <p:nvPr/>
              </p:nvSpPr>
              <p:spPr>
                <a:xfrm>
                  <a:off x="9011863" y="4111249"/>
                  <a:ext cx="1060732" cy="693609"/>
                </a:xfrm>
                <a:prstGeom prst="wedgeRoundRectCallout">
                  <a:avLst>
                    <a:gd name="adj1" fmla="val -43185"/>
                    <a:gd name="adj2" fmla="val 96305"/>
                    <a:gd name="adj3" fmla="val 16667"/>
                  </a:avLst>
                </a:prstGeom>
                <a:noFill/>
                <a:ln w="28575">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55" name="Graphique 54" descr="OMG contour">
                  <a:extLst>
                    <a:ext uri="{FF2B5EF4-FFF2-40B4-BE49-F238E27FC236}">
                      <a16:creationId xmlns:a16="http://schemas.microsoft.com/office/drawing/2014/main" id="{C549589D-14A6-8CB0-BFD1-47B15ECA338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237985" y="4157230"/>
                  <a:ext cx="608487" cy="608487"/>
                </a:xfrm>
                <a:prstGeom prst="rect">
                  <a:avLst/>
                </a:prstGeom>
              </p:spPr>
            </p:pic>
          </p:grpSp>
          <p:sp>
            <p:nvSpPr>
              <p:cNvPr id="4" name="Titre 1">
                <a:extLst>
                  <a:ext uri="{FF2B5EF4-FFF2-40B4-BE49-F238E27FC236}">
                    <a16:creationId xmlns:a16="http://schemas.microsoft.com/office/drawing/2014/main" id="{853A66E2-7E01-00B6-6277-44E2ED902B67}"/>
                  </a:ext>
                </a:extLst>
              </p:cNvPr>
              <p:cNvSpPr txBox="1">
                <a:spLocks/>
              </p:cNvSpPr>
              <p:nvPr>
                <p:custDataLst>
                  <p:tags r:id="rId3"/>
                </p:custDataLst>
              </p:nvPr>
            </p:nvSpPr>
            <p:spPr>
              <a:xfrm>
                <a:off x="6517578" y="3486680"/>
                <a:ext cx="4645018" cy="5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4000"/>
                  </a:lnSpc>
                </a:pPr>
                <a:r>
                  <a:rPr lang="fr-CA" sz="3000" b="1" err="1">
                    <a:latin typeface="Open Sans" panose="020B0606030504020204" pitchFamily="34" charset="0"/>
                    <a:ea typeface="Open Sans" panose="020B0606030504020204" pitchFamily="34" charset="0"/>
                    <a:cs typeface="Open Sans" panose="020B0606030504020204" pitchFamily="34" charset="0"/>
                  </a:rPr>
                  <a:t>Secondary</a:t>
                </a:r>
                <a:r>
                  <a:rPr lang="fr-CA" sz="3000">
                    <a:latin typeface="Open Sans" panose="020B0606030504020204" pitchFamily="34" charset="0"/>
                    <a:ea typeface="Open Sans" panose="020B0606030504020204" pitchFamily="34" charset="0"/>
                    <a:cs typeface="Open Sans" panose="020B0606030504020204" pitchFamily="34" charset="0"/>
                  </a:rPr>
                  <a:t> information</a:t>
                </a:r>
              </a:p>
            </p:txBody>
          </p:sp>
        </p:grpSp>
        <p:sp>
          <p:nvSpPr>
            <p:cNvPr id="63" name="Flèche : bas 62">
              <a:extLst>
                <a:ext uri="{FF2B5EF4-FFF2-40B4-BE49-F238E27FC236}">
                  <a16:creationId xmlns:a16="http://schemas.microsoft.com/office/drawing/2014/main" id="{B3735E69-899D-8840-2FF6-967C37B0E5EC}"/>
                </a:ext>
              </a:extLst>
            </p:cNvPr>
            <p:cNvSpPr/>
            <p:nvPr/>
          </p:nvSpPr>
          <p:spPr>
            <a:xfrm rot="20140821" flipH="1">
              <a:off x="7014315" y="2650983"/>
              <a:ext cx="255181" cy="421500"/>
            </a:xfrm>
            <a:prstGeom prst="down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28" name="Groupe 27">
              <a:extLst>
                <a:ext uri="{FF2B5EF4-FFF2-40B4-BE49-F238E27FC236}">
                  <a16:creationId xmlns:a16="http://schemas.microsoft.com/office/drawing/2014/main" id="{A9BB9671-D05A-5BE6-FA1D-EC5337F26437}"/>
                </a:ext>
              </a:extLst>
            </p:cNvPr>
            <p:cNvGrpSpPr/>
            <p:nvPr>
              <p:custDataLst>
                <p:tags r:id="rId2"/>
              </p:custDataLst>
            </p:nvPr>
          </p:nvGrpSpPr>
          <p:grpSpPr>
            <a:xfrm>
              <a:off x="8186896" y="5162185"/>
              <a:ext cx="595510" cy="655251"/>
              <a:chOff x="8219554" y="5145856"/>
              <a:chExt cx="595510" cy="655251"/>
            </a:xfrm>
          </p:grpSpPr>
          <p:sp>
            <p:nvSpPr>
              <p:cNvPr id="27" name="Rectangle 26">
                <a:extLst>
                  <a:ext uri="{FF2B5EF4-FFF2-40B4-BE49-F238E27FC236}">
                    <a16:creationId xmlns:a16="http://schemas.microsoft.com/office/drawing/2014/main" id="{260F4AB7-B1CC-8983-7B79-CC242E73CC81}"/>
                  </a:ext>
                </a:extLst>
              </p:cNvPr>
              <p:cNvSpPr/>
              <p:nvPr/>
            </p:nvSpPr>
            <p:spPr>
              <a:xfrm>
                <a:off x="8388923" y="5145856"/>
                <a:ext cx="256772" cy="587981"/>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2" name="Graphique 21" descr="Micro de radio avec un remplissage uni">
                <a:extLst>
                  <a:ext uri="{FF2B5EF4-FFF2-40B4-BE49-F238E27FC236}">
                    <a16:creationId xmlns:a16="http://schemas.microsoft.com/office/drawing/2014/main" id="{7028B187-02A4-2BD3-619C-7ECD22A0E83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219554" y="5205597"/>
                <a:ext cx="595510" cy="595510"/>
              </a:xfrm>
              <a:prstGeom prst="rect">
                <a:avLst/>
              </a:prstGeom>
            </p:spPr>
          </p:pic>
        </p:grpSp>
      </p:grpSp>
    </p:spTree>
    <p:extLst>
      <p:ext uri="{BB962C8B-B14F-4D97-AF65-F5344CB8AC3E}">
        <p14:creationId xmlns:p14="http://schemas.microsoft.com/office/powerpoint/2010/main" val="202415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88821-FB77-3B5B-CBF7-4D7D3CD1053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579EE25C-7155-E52F-DEC9-D156744C6AF6}"/>
              </a:ext>
            </a:extLst>
          </p:cNvPr>
          <p:cNvSpPr>
            <a:spLocks noGrp="1"/>
          </p:cNvSpPr>
          <p:nvPr>
            <p:ph type="ctrTitle" idx="4294967295"/>
            <p:custDataLst>
              <p:tags r:id="rId1"/>
            </p:custDataLst>
          </p:nvPr>
        </p:nvSpPr>
        <p:spPr>
          <a:xfrm>
            <a:off x="2067941" y="2336278"/>
            <a:ext cx="8056117" cy="1411702"/>
          </a:xfrm>
        </p:spPr>
        <p:txBody>
          <a:bodyPr>
            <a:noAutofit/>
          </a:bodyPr>
          <a:lstStyle/>
          <a:p>
            <a:pPr algn="ctr">
              <a:lnSpc>
                <a:spcPct val="114000"/>
              </a:lnSpc>
            </a:pPr>
            <a:r>
              <a:rPr lang="en-US" sz="3000">
                <a:latin typeface="Open Sans" panose="020B0606030504020204" pitchFamily="34" charset="0"/>
                <a:ea typeface="Open Sans" panose="020B0606030504020204" pitchFamily="34" charset="0"/>
                <a:cs typeface="Open Sans" panose="020B0606030504020204" pitchFamily="34" charset="0"/>
              </a:rPr>
              <a:t>And what about </a:t>
            </a:r>
            <a:r>
              <a:rPr lang="en-US" sz="3000" b="1">
                <a:latin typeface="Open Sans" panose="020B0606030504020204" pitchFamily="34" charset="0"/>
                <a:ea typeface="Open Sans" panose="020B0606030504020204" pitchFamily="34" charset="0"/>
                <a:cs typeface="Open Sans" panose="020B0606030504020204" pitchFamily="34" charset="0"/>
              </a:rPr>
              <a:t>A</a:t>
            </a:r>
            <a:r>
              <a:rPr lang="en-US" sz="3000">
                <a:latin typeface="Open Sans" panose="020B0606030504020204" pitchFamily="34" charset="0"/>
                <a:ea typeface="Open Sans" panose="020B0606030504020204" pitchFamily="34" charset="0"/>
                <a:cs typeface="Open Sans" panose="020B0606030504020204" pitchFamily="34" charset="0"/>
              </a:rPr>
              <a:t>rtificial </a:t>
            </a:r>
            <a:r>
              <a:rPr lang="en-US" sz="3000" b="1">
                <a:latin typeface="Open Sans" panose="020B0606030504020204" pitchFamily="34" charset="0"/>
                <a:ea typeface="Open Sans" panose="020B0606030504020204" pitchFamily="34" charset="0"/>
                <a:cs typeface="Open Sans" panose="020B0606030504020204" pitchFamily="34" charset="0"/>
              </a:rPr>
              <a:t>I</a:t>
            </a:r>
            <a:r>
              <a:rPr lang="en-US" sz="3000">
                <a:latin typeface="Open Sans" panose="020B0606030504020204" pitchFamily="34" charset="0"/>
                <a:ea typeface="Open Sans" panose="020B0606030504020204" pitchFamily="34" charset="0"/>
                <a:cs typeface="Open Sans" panose="020B0606030504020204" pitchFamily="34" charset="0"/>
              </a:rPr>
              <a:t>ntelligence (</a:t>
            </a:r>
            <a:r>
              <a:rPr lang="en-US" sz="3000" b="1">
                <a:latin typeface="Open Sans" panose="020B0606030504020204" pitchFamily="34" charset="0"/>
                <a:ea typeface="Open Sans" panose="020B0606030504020204" pitchFamily="34" charset="0"/>
                <a:cs typeface="Open Sans" panose="020B0606030504020204" pitchFamily="34" charset="0"/>
              </a:rPr>
              <a:t>AI</a:t>
            </a:r>
            <a:r>
              <a:rPr lang="en-US" sz="3000">
                <a:latin typeface="Open Sans" panose="020B0606030504020204" pitchFamily="34" charset="0"/>
                <a:ea typeface="Open Sans" panose="020B0606030504020204" pitchFamily="34" charset="0"/>
                <a:cs typeface="Open Sans" panose="020B0606030504020204" pitchFamily="34" charset="0"/>
              </a:rPr>
              <a:t>)?</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e 15">
            <a:extLst>
              <a:ext uri="{FF2B5EF4-FFF2-40B4-BE49-F238E27FC236}">
                <a16:creationId xmlns:a16="http://schemas.microsoft.com/office/drawing/2014/main" id="{E740D1A1-5C0C-7B37-7E23-A9E9F891763B}"/>
              </a:ext>
            </a:extLst>
          </p:cNvPr>
          <p:cNvGrpSpPr/>
          <p:nvPr>
            <p:custDataLst>
              <p:tags r:id="rId2"/>
            </p:custDataLst>
          </p:nvPr>
        </p:nvGrpSpPr>
        <p:grpSpPr>
          <a:xfrm>
            <a:off x="5213640" y="3860367"/>
            <a:ext cx="1764717" cy="1843398"/>
            <a:chOff x="3757414" y="935540"/>
            <a:chExt cx="821617" cy="858249"/>
          </a:xfrm>
        </p:grpSpPr>
        <p:sp>
          <p:nvSpPr>
            <p:cNvPr id="102" name="Ellipse 101">
              <a:extLst>
                <a:ext uri="{FF2B5EF4-FFF2-40B4-BE49-F238E27FC236}">
                  <a16:creationId xmlns:a16="http://schemas.microsoft.com/office/drawing/2014/main" id="{413381B5-65FA-E379-11E1-370103EEAA8A}"/>
                </a:ext>
              </a:extLst>
            </p:cNvPr>
            <p:cNvSpPr/>
            <p:nvPr/>
          </p:nvSpPr>
          <p:spPr>
            <a:xfrm rot="981277" flipH="1">
              <a:off x="3757414" y="1197941"/>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3" name="Ellipse 102">
              <a:extLst>
                <a:ext uri="{FF2B5EF4-FFF2-40B4-BE49-F238E27FC236}">
                  <a16:creationId xmlns:a16="http://schemas.microsoft.com/office/drawing/2014/main" id="{842F2589-5CA1-9977-D823-3C93F6652473}"/>
                </a:ext>
              </a:extLst>
            </p:cNvPr>
            <p:cNvSpPr/>
            <p:nvPr/>
          </p:nvSpPr>
          <p:spPr>
            <a:xfrm rot="20618723">
              <a:off x="4480868" y="1204856"/>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4" name="Ellipse 103">
              <a:extLst>
                <a:ext uri="{FF2B5EF4-FFF2-40B4-BE49-F238E27FC236}">
                  <a16:creationId xmlns:a16="http://schemas.microsoft.com/office/drawing/2014/main" id="{ABB38FDB-A60F-640A-7DF5-2D42BCDF7B04}"/>
                </a:ext>
              </a:extLst>
            </p:cNvPr>
            <p:cNvSpPr/>
            <p:nvPr/>
          </p:nvSpPr>
          <p:spPr>
            <a:xfrm>
              <a:off x="3817413" y="1095653"/>
              <a:ext cx="698136" cy="698136"/>
            </a:xfrm>
            <a:prstGeom prst="ellipse">
              <a:avLst/>
            </a:prstGeom>
            <a:solidFill>
              <a:schemeClr val="bg1"/>
            </a:solidFill>
            <a:ln>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5" name="Ellipse 104">
              <a:extLst>
                <a:ext uri="{FF2B5EF4-FFF2-40B4-BE49-F238E27FC236}">
                  <a16:creationId xmlns:a16="http://schemas.microsoft.com/office/drawing/2014/main" id="{194192E8-F8A1-C08A-BAA5-89F505305CEE}"/>
                </a:ext>
              </a:extLst>
            </p:cNvPr>
            <p:cNvSpPr/>
            <p:nvPr/>
          </p:nvSpPr>
          <p:spPr>
            <a:xfrm>
              <a:off x="3901084" y="1230963"/>
              <a:ext cx="534279" cy="419486"/>
            </a:xfrm>
            <a:prstGeom prst="ellipse">
              <a:avLst/>
            </a:prstGeom>
            <a:solidFill>
              <a:srgbClr val="FFF8E1"/>
            </a:solidFill>
            <a:ln w="19050">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6" name="Ellipse 105">
              <a:extLst>
                <a:ext uri="{FF2B5EF4-FFF2-40B4-BE49-F238E27FC236}">
                  <a16:creationId xmlns:a16="http://schemas.microsoft.com/office/drawing/2014/main" id="{7A9E189A-C8B8-E0E1-A0B6-A13E66A9CFF2}"/>
                </a:ext>
              </a:extLst>
            </p:cNvPr>
            <p:cNvSpPr/>
            <p:nvPr/>
          </p:nvSpPr>
          <p:spPr>
            <a:xfrm>
              <a:off x="4034854"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7" name="Ellipse 106">
              <a:extLst>
                <a:ext uri="{FF2B5EF4-FFF2-40B4-BE49-F238E27FC236}">
                  <a16:creationId xmlns:a16="http://schemas.microsoft.com/office/drawing/2014/main" id="{4638032F-ACBE-01ED-193D-9DCD824B6295}"/>
                </a:ext>
              </a:extLst>
            </p:cNvPr>
            <p:cNvSpPr/>
            <p:nvPr/>
          </p:nvSpPr>
          <p:spPr>
            <a:xfrm>
              <a:off x="4221810"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8" name="Ellipse 107">
              <a:extLst>
                <a:ext uri="{FF2B5EF4-FFF2-40B4-BE49-F238E27FC236}">
                  <a16:creationId xmlns:a16="http://schemas.microsoft.com/office/drawing/2014/main" id="{B39A38B1-67EF-2733-37CB-CC1CCFE9502C}"/>
                </a:ext>
              </a:extLst>
            </p:cNvPr>
            <p:cNvSpPr/>
            <p:nvPr/>
          </p:nvSpPr>
          <p:spPr>
            <a:xfrm rot="16722772">
              <a:off x="4133708" y="932893"/>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9" name="Ellipse 108">
              <a:extLst>
                <a:ext uri="{FF2B5EF4-FFF2-40B4-BE49-F238E27FC236}">
                  <a16:creationId xmlns:a16="http://schemas.microsoft.com/office/drawing/2014/main" id="{7493D51E-440F-CDB7-67BC-BE9A6795BF33}"/>
                </a:ext>
              </a:extLst>
            </p:cNvPr>
            <p:cNvSpPr/>
            <p:nvPr/>
          </p:nvSpPr>
          <p:spPr>
            <a:xfrm>
              <a:off x="4158799" y="935540"/>
              <a:ext cx="88814" cy="88814"/>
            </a:xfrm>
            <a:prstGeom prst="ellipse">
              <a:avLst/>
            </a:prstGeom>
            <a:solidFill>
              <a:srgbClr val="FFF8E1"/>
            </a:solidFill>
            <a:ln>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426382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E5990-87C1-8F54-66F8-C9C2294830DB}"/>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46F583FC-DF01-A717-E909-CAECC85108C5}"/>
              </a:ext>
            </a:extLst>
          </p:cNvPr>
          <p:cNvSpPr>
            <a:spLocks noGrp="1"/>
          </p:cNvSpPr>
          <p:nvPr>
            <p:ph type="ctrTitle"/>
            <p:custDataLst>
              <p:tags r:id="rId1"/>
            </p:custDataLst>
          </p:nvPr>
        </p:nvSpPr>
        <p:spPr>
          <a:xfrm>
            <a:off x="5906149" y="2868936"/>
            <a:ext cx="6232120" cy="1027202"/>
          </a:xfrm>
        </p:spPr>
        <p:txBody>
          <a:bodyPr>
            <a:noAutofit/>
          </a:bodyPr>
          <a:lstStyle/>
          <a:p>
            <a:pPr algn="ctr">
              <a:lnSpc>
                <a:spcPct val="114000"/>
              </a:lnSpc>
            </a:pPr>
            <a:r>
              <a:rPr lang="en-US" sz="2500" b="0">
                <a:latin typeface="Open Sans"/>
                <a:ea typeface="Open Sans"/>
                <a:cs typeface="Open Sans"/>
              </a:rPr>
              <a:t>If information </a:t>
            </a:r>
            <a:br>
              <a:rPr lang="en-US" b="0">
                <a:latin typeface="Open Sans"/>
                <a:ea typeface="Open Sans"/>
                <a:cs typeface="Open Sans"/>
              </a:rPr>
            </a:br>
            <a:r>
              <a:rPr lang="en-US" sz="2500" b="0">
                <a:latin typeface="Open Sans"/>
                <a:ea typeface="Open Sans"/>
                <a:cs typeface="Open Sans"/>
              </a:rPr>
              <a:t>is not always reliable, </a:t>
            </a:r>
            <a:br>
              <a:rPr lang="en-US" b="0">
                <a:latin typeface="Open Sans"/>
                <a:ea typeface="Open Sans"/>
                <a:cs typeface="Open Sans"/>
              </a:rPr>
            </a:br>
            <a:r>
              <a:rPr lang="en-US" sz="2500" b="0">
                <a:latin typeface="Open Sans"/>
                <a:ea typeface="Open Sans"/>
                <a:cs typeface="Open Sans"/>
              </a:rPr>
              <a:t>how can we form an opinion?</a:t>
            </a:r>
            <a:endParaRPr lang="fr-FR" sz="2500" b="0">
              <a:latin typeface="Open Sans"/>
              <a:ea typeface="Open Sans"/>
              <a:cs typeface="Open Sans"/>
            </a:endParaRPr>
          </a:p>
        </p:txBody>
      </p:sp>
      <p:sp>
        <p:nvSpPr>
          <p:cNvPr id="2" name="Rectangle : coins arrondis 1">
            <a:extLst>
              <a:ext uri="{FF2B5EF4-FFF2-40B4-BE49-F238E27FC236}">
                <a16:creationId xmlns:a16="http://schemas.microsoft.com/office/drawing/2014/main" id="{42E5AFF2-B32E-0976-7B1E-92D70D3D32D8}"/>
              </a:ext>
            </a:extLst>
          </p:cNvPr>
          <p:cNvSpPr/>
          <p:nvPr>
            <p:custDataLst>
              <p:tags r:id="rId2"/>
            </p:custDataLst>
          </p:nvPr>
        </p:nvSpPr>
        <p:spPr>
          <a:xfrm>
            <a:off x="1266280" y="1311940"/>
            <a:ext cx="4649328" cy="4649328"/>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4" name="Graphique 13" descr="Empreintes de chaussure avec un remplissage uni">
            <a:extLst>
              <a:ext uri="{FF2B5EF4-FFF2-40B4-BE49-F238E27FC236}">
                <a16:creationId xmlns:a16="http://schemas.microsoft.com/office/drawing/2014/main" id="{F8846F63-3FDA-09A5-C496-9A4D88048ED7}"/>
              </a:ext>
            </a:extLst>
          </p:cNvPr>
          <p:cNvPicPr>
            <a:picLocks noChangeAspect="1"/>
          </p:cNvPicPr>
          <p:nvPr>
            <p:custDataLst>
              <p:tags r:id="rId3"/>
            </p:custDataLst>
          </p:nvPr>
        </p:nvPicPr>
        <p:blipFill>
          <a:blip>
            <a:extLst>
              <a:ext uri="{96DAC541-7B7A-43D3-8B79-37D633B846F1}">
                <asvg:svgBlip xmlns:asvg="http://schemas.microsoft.com/office/drawing/2016/SVG/main" r:embed="rId12"/>
              </a:ext>
            </a:extLst>
          </a:blip>
          <a:stretch>
            <a:fillRect/>
          </a:stretch>
        </p:blipFill>
        <p:spPr>
          <a:xfrm>
            <a:off x="1778274" y="4727513"/>
            <a:ext cx="914400" cy="914400"/>
          </a:xfrm>
          <a:prstGeom prst="rect">
            <a:avLst/>
          </a:prstGeom>
        </p:spPr>
      </p:pic>
      <p:pic>
        <p:nvPicPr>
          <p:cNvPr id="15" name="Graphique 14" descr="Empreintes de chaussure avec un remplissage uni">
            <a:extLst>
              <a:ext uri="{FF2B5EF4-FFF2-40B4-BE49-F238E27FC236}">
                <a16:creationId xmlns:a16="http://schemas.microsoft.com/office/drawing/2014/main" id="{7D455563-624C-0863-B7D2-4DD0E89D810B}"/>
              </a:ext>
            </a:extLst>
          </p:cNvPr>
          <p:cNvPicPr>
            <a:picLocks noChangeAspect="1"/>
          </p:cNvPicPr>
          <p:nvPr>
            <p:custDataLst>
              <p:tags r:id="rId4"/>
            </p:custDataLst>
          </p:nvPr>
        </p:nvPicPr>
        <p:blipFill>
          <a:blip>
            <a:extLst>
              <a:ext uri="{96DAC541-7B7A-43D3-8B79-37D633B846F1}">
                <asvg:svgBlip xmlns:asvg="http://schemas.microsoft.com/office/drawing/2016/SVG/main" r:embed="rId12"/>
              </a:ext>
            </a:extLst>
          </a:blip>
          <a:stretch>
            <a:fillRect/>
          </a:stretch>
        </p:blipFill>
        <p:spPr>
          <a:xfrm rot="1010211">
            <a:off x="1833811" y="3037275"/>
            <a:ext cx="1717725" cy="1717725"/>
          </a:xfrm>
          <a:prstGeom prst="rect">
            <a:avLst/>
          </a:prstGeom>
        </p:spPr>
      </p:pic>
      <p:pic>
        <p:nvPicPr>
          <p:cNvPr id="16" name="Graphique 15" descr="Empreintes de chaussure avec un remplissage uni">
            <a:extLst>
              <a:ext uri="{FF2B5EF4-FFF2-40B4-BE49-F238E27FC236}">
                <a16:creationId xmlns:a16="http://schemas.microsoft.com/office/drawing/2014/main" id="{6A4BDB40-4435-D3A5-B053-29A43365C6F3}"/>
              </a:ext>
            </a:extLst>
          </p:cNvPr>
          <p:cNvPicPr>
            <a:picLocks noChangeAspect="1"/>
          </p:cNvPicPr>
          <p:nvPr>
            <p:custDataLst>
              <p:tags r:id="rId5"/>
            </p:custDataLst>
          </p:nvPr>
        </p:nvPicPr>
        <p:blipFill>
          <a:blip>
            <a:extLst>
              <a:ext uri="{96DAC541-7B7A-43D3-8B79-37D633B846F1}">
                <asvg:svgBlip xmlns:asvg="http://schemas.microsoft.com/office/drawing/2016/SVG/main" r:embed="rId12"/>
              </a:ext>
            </a:extLst>
          </a:blip>
          <a:stretch>
            <a:fillRect/>
          </a:stretch>
        </p:blipFill>
        <p:spPr>
          <a:xfrm rot="1865590">
            <a:off x="2568110" y="1632089"/>
            <a:ext cx="1717725" cy="1717725"/>
          </a:xfrm>
          <a:prstGeom prst="rect">
            <a:avLst/>
          </a:prstGeom>
        </p:spPr>
      </p:pic>
      <p:sp>
        <p:nvSpPr>
          <p:cNvPr id="17" name="Rectangle 16">
            <a:extLst>
              <a:ext uri="{FF2B5EF4-FFF2-40B4-BE49-F238E27FC236}">
                <a16:creationId xmlns:a16="http://schemas.microsoft.com/office/drawing/2014/main" id="{0AB4562A-94D1-FFDA-6819-7F662F4C4141}"/>
              </a:ext>
            </a:extLst>
          </p:cNvPr>
          <p:cNvSpPr/>
          <p:nvPr>
            <p:custDataLst>
              <p:tags r:id="rId6"/>
            </p:custDataLst>
          </p:nvPr>
        </p:nvSpPr>
        <p:spPr>
          <a:xfrm>
            <a:off x="2983832" y="1528338"/>
            <a:ext cx="779655" cy="7817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Rectangle 17">
            <a:extLst>
              <a:ext uri="{FF2B5EF4-FFF2-40B4-BE49-F238E27FC236}">
                <a16:creationId xmlns:a16="http://schemas.microsoft.com/office/drawing/2014/main" id="{EEA09B93-DCCA-13B8-C929-95D8CB7A89DE}"/>
              </a:ext>
            </a:extLst>
          </p:cNvPr>
          <p:cNvSpPr/>
          <p:nvPr>
            <p:custDataLst>
              <p:tags r:id="rId7"/>
            </p:custDataLst>
          </p:nvPr>
        </p:nvSpPr>
        <p:spPr>
          <a:xfrm rot="2749739">
            <a:off x="3610541" y="1763901"/>
            <a:ext cx="779655" cy="7142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9" name="Graphique 18" descr="Empreintes de chaussure avec un remplissage uni">
            <a:extLst>
              <a:ext uri="{FF2B5EF4-FFF2-40B4-BE49-F238E27FC236}">
                <a16:creationId xmlns:a16="http://schemas.microsoft.com/office/drawing/2014/main" id="{B9F2CD9A-253B-15B9-49B6-EE2D8CF26D86}"/>
              </a:ext>
            </a:extLst>
          </p:cNvPr>
          <p:cNvPicPr>
            <a:picLocks noChangeAspect="1"/>
          </p:cNvPicPr>
          <p:nvPr>
            <p:custDataLst>
              <p:tags r:id="rId8"/>
            </p:custDataLst>
          </p:nvPr>
        </p:nvPicPr>
        <p:blipFill>
          <a:blip>
            <a:extLst>
              <a:ext uri="{96DAC541-7B7A-43D3-8B79-37D633B846F1}">
                <asvg:svgBlip xmlns:asvg="http://schemas.microsoft.com/office/drawing/2016/SVG/main" r:embed="rId12"/>
              </a:ext>
            </a:extLst>
          </a:blip>
          <a:stretch>
            <a:fillRect/>
          </a:stretch>
        </p:blipFill>
        <p:spPr>
          <a:xfrm rot="3001110">
            <a:off x="3993431" y="1513077"/>
            <a:ext cx="914400" cy="914400"/>
          </a:xfrm>
          <a:prstGeom prst="rect">
            <a:avLst/>
          </a:prstGeom>
        </p:spPr>
      </p:pic>
      <p:pic>
        <p:nvPicPr>
          <p:cNvPr id="9" name="Graphique 8" descr="Loupe avec un remplissage uni">
            <a:extLst>
              <a:ext uri="{FF2B5EF4-FFF2-40B4-BE49-F238E27FC236}">
                <a16:creationId xmlns:a16="http://schemas.microsoft.com/office/drawing/2014/main" id="{F695E6FF-4E00-1F6B-122E-8C73BF66CAE0}"/>
              </a:ext>
            </a:extLst>
          </p:cNvPr>
          <p:cNvPicPr>
            <a:picLocks noChangeAspect="1"/>
          </p:cNvPicPr>
          <p:nvPr>
            <p:custDataLst>
              <p:tags r:id="rId9"/>
            </p:custDataLst>
          </p:nvPr>
        </p:nvPicPr>
        <p:blipFill>
          <a:blip>
            <a:extLst>
              <a:ext uri="{96DAC541-7B7A-43D3-8B79-37D633B846F1}">
                <asvg:svgBlip xmlns:asvg="http://schemas.microsoft.com/office/drawing/2016/SVG/main" r:embed="rId13"/>
              </a:ext>
            </a:extLst>
          </a:blip>
          <a:stretch>
            <a:fillRect/>
          </a:stretch>
        </p:blipFill>
        <p:spPr>
          <a:xfrm>
            <a:off x="1214059" y="1711275"/>
            <a:ext cx="4425826" cy="4425826"/>
          </a:xfrm>
          <a:prstGeom prst="rect">
            <a:avLst/>
          </a:prstGeom>
        </p:spPr>
      </p:pic>
    </p:spTree>
    <p:extLst>
      <p:ext uri="{BB962C8B-B14F-4D97-AF65-F5344CB8AC3E}">
        <p14:creationId xmlns:p14="http://schemas.microsoft.com/office/powerpoint/2010/main" val="3392331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C45E3-7912-4904-1D3B-D42F94981D4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49B883A5-D500-0DF5-D065-FA548263F872}"/>
              </a:ext>
            </a:extLst>
          </p:cNvPr>
          <p:cNvPicPr>
            <a:picLocks noChangeAspect="1"/>
          </p:cNvPicPr>
          <p:nvPr/>
        </p:nvPicPr>
        <p:blipFill>
          <a:blip r:embed="rId3"/>
          <a:stretch>
            <a:fillRect/>
          </a:stretch>
        </p:blipFill>
        <p:spPr>
          <a:xfrm>
            <a:off x="1803272" y="0"/>
            <a:ext cx="8585456" cy="6858000"/>
          </a:xfrm>
          <a:prstGeom prst="rect">
            <a:avLst/>
          </a:prstGeom>
        </p:spPr>
      </p:pic>
      <p:pic>
        <p:nvPicPr>
          <p:cNvPr id="5" name="Image 4">
            <a:extLst>
              <a:ext uri="{FF2B5EF4-FFF2-40B4-BE49-F238E27FC236}">
                <a16:creationId xmlns:a16="http://schemas.microsoft.com/office/drawing/2014/main" id="{2A1FD1A0-3717-774A-3186-EFC1167584FB}"/>
              </a:ext>
            </a:extLst>
          </p:cNvPr>
          <p:cNvPicPr>
            <a:picLocks noChangeAspect="1"/>
          </p:cNvPicPr>
          <p:nvPr/>
        </p:nvPicPr>
        <p:blipFill>
          <a:blip r:embed="rId4"/>
          <a:stretch>
            <a:fillRect/>
          </a:stretch>
        </p:blipFill>
        <p:spPr>
          <a:xfrm>
            <a:off x="1870329" y="774487"/>
            <a:ext cx="2789326" cy="4337009"/>
          </a:xfrm>
          <a:prstGeom prst="rect">
            <a:avLst/>
          </a:prstGeom>
        </p:spPr>
      </p:pic>
    </p:spTree>
    <p:extLst>
      <p:ext uri="{BB962C8B-B14F-4D97-AF65-F5344CB8AC3E}">
        <p14:creationId xmlns:p14="http://schemas.microsoft.com/office/powerpoint/2010/main" val="233882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10"/>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8"/>
</p:tagLst>
</file>

<file path=ppt/tags/tag111.xml><?xml version="1.0" encoding="utf-8"?>
<p:tagLst xmlns:a="http://schemas.openxmlformats.org/drawingml/2006/main" xmlns:r="http://schemas.openxmlformats.org/officeDocument/2006/relationships" xmlns:p="http://schemas.openxmlformats.org/presentationml/2006/main">
  <p:tag name="NUM" val="9"/>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10"/>
</p:tagLst>
</file>

<file path=ppt/tags/tag114.xml><?xml version="1.0" encoding="utf-8"?>
<p:tagLst xmlns:a="http://schemas.openxmlformats.org/drawingml/2006/main" xmlns:r="http://schemas.openxmlformats.org/officeDocument/2006/relationships" xmlns:p="http://schemas.openxmlformats.org/presentationml/2006/main">
  <p:tag name="NUM" val="11"/>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NUM" val="13"/>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8"/>
</p:tagLst>
</file>

<file path=ppt/tags/tag19.xml><?xml version="1.0" encoding="utf-8"?>
<p:tagLst xmlns:a="http://schemas.openxmlformats.org/drawingml/2006/main" xmlns:r="http://schemas.openxmlformats.org/officeDocument/2006/relationships" xmlns:p="http://schemas.openxmlformats.org/presentationml/2006/main">
  <p:tag name="NUM" val="9"/>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10"/>
</p:tagLst>
</file>

<file path=ppt/tags/tag56.xml><?xml version="1.0" encoding="utf-8"?>
<p:tagLst xmlns:a="http://schemas.openxmlformats.org/drawingml/2006/main" xmlns:r="http://schemas.openxmlformats.org/officeDocument/2006/relationships" xmlns:p="http://schemas.openxmlformats.org/presentationml/2006/main">
  <p:tag name="NUM" val="11"/>
</p:tagLst>
</file>

<file path=ppt/tags/tag57.xml><?xml version="1.0" encoding="utf-8"?>
<p:tagLst xmlns:a="http://schemas.openxmlformats.org/drawingml/2006/main" xmlns:r="http://schemas.openxmlformats.org/officeDocument/2006/relationships" xmlns:p="http://schemas.openxmlformats.org/presentationml/2006/main">
  <p:tag name="NUM" val="12"/>
</p:tagLst>
</file>

<file path=ppt/tags/tag58.xml><?xml version="1.0" encoding="utf-8"?>
<p:tagLst xmlns:a="http://schemas.openxmlformats.org/drawingml/2006/main" xmlns:r="http://schemas.openxmlformats.org/officeDocument/2006/relationships" xmlns:p="http://schemas.openxmlformats.org/presentationml/2006/main">
  <p:tag name="NUM" val="13"/>
</p:tagLst>
</file>

<file path=ppt/tags/tag59.xml><?xml version="1.0" encoding="utf-8"?>
<p:tagLst xmlns:a="http://schemas.openxmlformats.org/drawingml/2006/main" xmlns:r="http://schemas.openxmlformats.org/officeDocument/2006/relationships" xmlns:p="http://schemas.openxmlformats.org/presentationml/2006/main">
  <p:tag name="NUM" val="1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5"/>
</p:tagLst>
</file>

<file path=ppt/tags/tag61.xml><?xml version="1.0" encoding="utf-8"?>
<p:tagLst xmlns:a="http://schemas.openxmlformats.org/drawingml/2006/main" xmlns:r="http://schemas.openxmlformats.org/officeDocument/2006/relationships" xmlns:p="http://schemas.openxmlformats.org/presentationml/2006/main">
  <p:tag name="NUM" val="16"/>
</p:tagLst>
</file>

<file path=ppt/tags/tag62.xml><?xml version="1.0" encoding="utf-8"?>
<p:tagLst xmlns:a="http://schemas.openxmlformats.org/drawingml/2006/main" xmlns:r="http://schemas.openxmlformats.org/officeDocument/2006/relationships" xmlns:p="http://schemas.openxmlformats.org/presentationml/2006/main">
  <p:tag name="NUM" val="17"/>
</p:tagLst>
</file>

<file path=ppt/tags/tag63.xml><?xml version="1.0" encoding="utf-8"?>
<p:tagLst xmlns:a="http://schemas.openxmlformats.org/drawingml/2006/main" xmlns:r="http://schemas.openxmlformats.org/officeDocument/2006/relationships" xmlns:p="http://schemas.openxmlformats.org/presentationml/2006/main">
  <p:tag name="NUM" val="18"/>
</p:tagLst>
</file>

<file path=ppt/tags/tag64.xml><?xml version="1.0" encoding="utf-8"?>
<p:tagLst xmlns:a="http://schemas.openxmlformats.org/drawingml/2006/main" xmlns:r="http://schemas.openxmlformats.org/officeDocument/2006/relationships" xmlns:p="http://schemas.openxmlformats.org/presentationml/2006/main">
  <p:tag name="NUM" val="19"/>
</p:tagLst>
</file>

<file path=ppt/tags/tag65.xml><?xml version="1.0" encoding="utf-8"?>
<p:tagLst xmlns:a="http://schemas.openxmlformats.org/drawingml/2006/main" xmlns:r="http://schemas.openxmlformats.org/officeDocument/2006/relationships" xmlns:p="http://schemas.openxmlformats.org/presentationml/2006/main">
  <p:tag name="NUM" val="20"/>
</p:tagLst>
</file>

<file path=ppt/tags/tag66.xml><?xml version="1.0" encoding="utf-8"?>
<p:tagLst xmlns:a="http://schemas.openxmlformats.org/drawingml/2006/main" xmlns:r="http://schemas.openxmlformats.org/officeDocument/2006/relationships" xmlns:p="http://schemas.openxmlformats.org/presentationml/2006/main">
  <p:tag name="NUM" val="21"/>
</p:tagLst>
</file>

<file path=ppt/tags/tag67.xml><?xml version="1.0" encoding="utf-8"?>
<p:tagLst xmlns:a="http://schemas.openxmlformats.org/drawingml/2006/main" xmlns:r="http://schemas.openxmlformats.org/officeDocument/2006/relationships" xmlns:p="http://schemas.openxmlformats.org/presentationml/2006/main">
  <p:tag name="NUM" val="22"/>
</p:tagLst>
</file>

<file path=ppt/tags/tag68.xml><?xml version="1.0" encoding="utf-8"?>
<p:tagLst xmlns:a="http://schemas.openxmlformats.org/drawingml/2006/main" xmlns:r="http://schemas.openxmlformats.org/officeDocument/2006/relationships" xmlns:p="http://schemas.openxmlformats.org/presentationml/2006/main">
  <p:tag name="NUM" val="23"/>
</p:tagLst>
</file>

<file path=ppt/tags/tag69.xml><?xml version="1.0" encoding="utf-8"?>
<p:tagLst xmlns:a="http://schemas.openxmlformats.org/drawingml/2006/main" xmlns:r="http://schemas.openxmlformats.org/officeDocument/2006/relationships" xmlns:p="http://schemas.openxmlformats.org/presentationml/2006/main">
  <p:tag name="NUM" val="24"/>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5"/>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7"/>
</p:tagLst>
</file>

<file path=ppt/tags/tag78.xml><?xml version="1.0" encoding="utf-8"?>
<p:tagLst xmlns:a="http://schemas.openxmlformats.org/drawingml/2006/main" xmlns:r="http://schemas.openxmlformats.org/officeDocument/2006/relationships" xmlns:p="http://schemas.openxmlformats.org/presentationml/2006/main">
  <p:tag name="NUM" val="8"/>
</p:tagLst>
</file>

<file path=ppt/tags/tag79.xml><?xml version="1.0" encoding="utf-8"?>
<p:tagLst xmlns:a="http://schemas.openxmlformats.org/drawingml/2006/main" xmlns:r="http://schemas.openxmlformats.org/officeDocument/2006/relationships" xmlns:p="http://schemas.openxmlformats.org/presentationml/2006/main">
  <p:tag name="NUM" val="9"/>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0"/>
</p:tagLst>
</file>

<file path=ppt/tags/tag81.xml><?xml version="1.0" encoding="utf-8"?>
<p:tagLst xmlns:a="http://schemas.openxmlformats.org/drawingml/2006/main" xmlns:r="http://schemas.openxmlformats.org/officeDocument/2006/relationships" xmlns:p="http://schemas.openxmlformats.org/presentationml/2006/main">
  <p:tag name="NUM" val="11"/>
</p:tagLst>
</file>

<file path=ppt/tags/tag82.xml><?xml version="1.0" encoding="utf-8"?>
<p:tagLst xmlns:a="http://schemas.openxmlformats.org/drawingml/2006/main" xmlns:r="http://schemas.openxmlformats.org/officeDocument/2006/relationships" xmlns:p="http://schemas.openxmlformats.org/presentationml/2006/main">
  <p:tag name="NUM" val="12"/>
</p:tagLst>
</file>

<file path=ppt/tags/tag83.xml><?xml version="1.0" encoding="utf-8"?>
<p:tagLst xmlns:a="http://schemas.openxmlformats.org/drawingml/2006/main" xmlns:r="http://schemas.openxmlformats.org/officeDocument/2006/relationships" xmlns:p="http://schemas.openxmlformats.org/presentationml/2006/main">
  <p:tag name="NUM" val="13"/>
</p:tagLst>
</file>

<file path=ppt/tags/tag84.xml><?xml version="1.0" encoding="utf-8"?>
<p:tagLst xmlns:a="http://schemas.openxmlformats.org/drawingml/2006/main" xmlns:r="http://schemas.openxmlformats.org/officeDocument/2006/relationships" xmlns:p="http://schemas.openxmlformats.org/presentationml/2006/main">
  <p:tag name="NUM" val="14"/>
</p:tagLst>
</file>

<file path=ppt/tags/tag85.xml><?xml version="1.0" encoding="utf-8"?>
<p:tagLst xmlns:a="http://schemas.openxmlformats.org/drawingml/2006/main" xmlns:r="http://schemas.openxmlformats.org/officeDocument/2006/relationships" xmlns:p="http://schemas.openxmlformats.org/presentationml/2006/main">
  <p:tag name="NUM" val="15"/>
</p:tagLst>
</file>

<file path=ppt/tags/tag86.xml><?xml version="1.0" encoding="utf-8"?>
<p:tagLst xmlns:a="http://schemas.openxmlformats.org/drawingml/2006/main" xmlns:r="http://schemas.openxmlformats.org/officeDocument/2006/relationships" xmlns:p="http://schemas.openxmlformats.org/presentationml/2006/main">
  <p:tag name="NUM" val="16"/>
</p:tagLst>
</file>

<file path=ppt/tags/tag87.xml><?xml version="1.0" encoding="utf-8"?>
<p:tagLst xmlns:a="http://schemas.openxmlformats.org/drawingml/2006/main" xmlns:r="http://schemas.openxmlformats.org/officeDocument/2006/relationships" xmlns:p="http://schemas.openxmlformats.org/presentationml/2006/main">
  <p:tag name="NUM" val="17"/>
</p:tagLst>
</file>

<file path=ppt/tags/tag88.xml><?xml version="1.0" encoding="utf-8"?>
<p:tagLst xmlns:a="http://schemas.openxmlformats.org/drawingml/2006/main" xmlns:r="http://schemas.openxmlformats.org/officeDocument/2006/relationships" xmlns:p="http://schemas.openxmlformats.org/presentationml/2006/main">
  <p:tag name="NUM" val="18"/>
</p:tagLst>
</file>

<file path=ppt/tags/tag89.xml><?xml version="1.0" encoding="utf-8"?>
<p:tagLst xmlns:a="http://schemas.openxmlformats.org/drawingml/2006/main" xmlns:r="http://schemas.openxmlformats.org/officeDocument/2006/relationships" xmlns:p="http://schemas.openxmlformats.org/presentationml/2006/main">
  <p:tag name="NUM" val="19"/>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20"/>
</p:tagLst>
</file>

<file path=ppt/tags/tag91.xml><?xml version="1.0" encoding="utf-8"?>
<p:tagLst xmlns:a="http://schemas.openxmlformats.org/drawingml/2006/main" xmlns:r="http://schemas.openxmlformats.org/officeDocument/2006/relationships" xmlns:p="http://schemas.openxmlformats.org/presentationml/2006/main">
  <p:tag name="NUM" val="21"/>
</p:tagLst>
</file>

<file path=ppt/tags/tag92.xml><?xml version="1.0" encoding="utf-8"?>
<p:tagLst xmlns:a="http://schemas.openxmlformats.org/drawingml/2006/main" xmlns:r="http://schemas.openxmlformats.org/officeDocument/2006/relationships" xmlns:p="http://schemas.openxmlformats.org/presentationml/2006/main">
  <p:tag name="NUM" val="22"/>
</p:tagLst>
</file>

<file path=ppt/tags/tag93.xml><?xml version="1.0" encoding="utf-8"?>
<p:tagLst xmlns:a="http://schemas.openxmlformats.org/drawingml/2006/main" xmlns:r="http://schemas.openxmlformats.org/officeDocument/2006/relationships" xmlns:p="http://schemas.openxmlformats.org/presentationml/2006/main">
  <p:tag name="NUM" val="23"/>
</p:tagLst>
</file>

<file path=ppt/tags/tag94.xml><?xml version="1.0" encoding="utf-8"?>
<p:tagLst xmlns:a="http://schemas.openxmlformats.org/drawingml/2006/main" xmlns:r="http://schemas.openxmlformats.org/officeDocument/2006/relationships" xmlns:p="http://schemas.openxmlformats.org/presentationml/2006/main">
  <p:tag name="NUM" val="24"/>
</p:tagLst>
</file>

<file path=ppt/tags/tag95.xml><?xml version="1.0" encoding="utf-8"?>
<p:tagLst xmlns:a="http://schemas.openxmlformats.org/drawingml/2006/main" xmlns:r="http://schemas.openxmlformats.org/officeDocument/2006/relationships" xmlns:p="http://schemas.openxmlformats.org/presentationml/2006/main">
  <p:tag name="NUM" val="25"/>
</p:tagLst>
</file>

<file path=ppt/tags/tag96.xml><?xml version="1.0" encoding="utf-8"?>
<p:tagLst xmlns:a="http://schemas.openxmlformats.org/drawingml/2006/main" xmlns:r="http://schemas.openxmlformats.org/officeDocument/2006/relationships" xmlns:p="http://schemas.openxmlformats.org/presentationml/2006/main">
  <p:tag name="NUM" val="26"/>
</p:tagLst>
</file>

<file path=ppt/tags/tag97.xml><?xml version="1.0" encoding="utf-8"?>
<p:tagLst xmlns:a="http://schemas.openxmlformats.org/drawingml/2006/main" xmlns:r="http://schemas.openxmlformats.org/officeDocument/2006/relationships" xmlns:p="http://schemas.openxmlformats.org/presentationml/2006/main">
  <p:tag name="NUM" val="27"/>
</p:tagLst>
</file>

<file path=ppt/tags/tag98.xml><?xml version="1.0" encoding="utf-8"?>
<p:tagLst xmlns:a="http://schemas.openxmlformats.org/drawingml/2006/main" xmlns:r="http://schemas.openxmlformats.org/officeDocument/2006/relationships" xmlns:p="http://schemas.openxmlformats.org/presentationml/2006/main">
  <p:tag name="NUM" val="28"/>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f23f9c8-bac7-42ba-8538-2846167e7cde">
      <Terms xmlns="http://schemas.microsoft.com/office/infopath/2007/PartnerControls"/>
    </lcf76f155ced4ddcb4097134ff3c332f>
    <TaxCatchAll xmlns="4089a433-1ed9-4eb1-90a2-2157aecae93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A69D2960428884B85B8459D9994785A" ma:contentTypeVersion="21" ma:contentTypeDescription="Crée un document." ma:contentTypeScope="" ma:versionID="02b3d9c438276670bf6d11d38ed25c80">
  <xsd:schema xmlns:xsd="http://www.w3.org/2001/XMLSchema" xmlns:xs="http://www.w3.org/2001/XMLSchema" xmlns:p="http://schemas.microsoft.com/office/2006/metadata/properties" xmlns:ns2="5f23f9c8-bac7-42ba-8538-2846167e7cde" xmlns:ns3="4089a433-1ed9-4eb1-90a2-2157aecae93d" targetNamespace="http://schemas.microsoft.com/office/2006/metadata/properties" ma:root="true" ma:fieldsID="5b114bb9a38f18e007501ec5b65c81ae" ns2:_="" ns3:_="">
    <xsd:import namespace="5f23f9c8-bac7-42ba-8538-2846167e7cde"/>
    <xsd:import namespace="4089a433-1ed9-4eb1-90a2-2157aecae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3f9c8-bac7-42ba-8538-2846167e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7b8f9ed-6a47-431a-893d-9cdf97823e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9a433-1ed9-4eb1-90a2-2157aecae93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89030b5-b48c-427a-aebd-f98205b9d845}" ma:internalName="TaxCatchAll" ma:showField="CatchAllData" ma:web="4089a433-1ed9-4eb1-90a2-2157aecae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0F3497-25AA-4CED-9DB6-6A07C654AE8D}">
  <ds:schemaRefs>
    <ds:schemaRef ds:uri="4089a433-1ed9-4eb1-90a2-2157aecae93d"/>
    <ds:schemaRef ds:uri="5f23f9c8-bac7-42ba-8538-2846167e7cd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B63EB6E-EE78-4AF1-B8F3-682C33929A2E}"/>
</file>

<file path=customXml/itemProps3.xml><?xml version="1.0" encoding="utf-8"?>
<ds:datastoreItem xmlns:ds="http://schemas.openxmlformats.org/officeDocument/2006/customXml" ds:itemID="{B072D7D5-7890-4F1A-9827-729A782895AD}">
  <ds:schemaRefs>
    <ds:schemaRef ds:uri="http://schemas.microsoft.com/sharepoint/v3/contenttype/forms"/>
  </ds:schemaRefs>
</ds:datastoreItem>
</file>

<file path=docMetadata/LabelInfo.xml><?xml version="1.0" encoding="utf-8"?>
<clbl:labelList xmlns:clbl="http://schemas.microsoft.com/office/2020/mipLabelMetadata">
  <clbl:label id="{7fd4a593-d1c1-4895-90b9-cb25bd74e830}" enabled="0" method="" siteId="{7fd4a593-d1c1-4895-90b9-cb25bd74e830}"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Thème Office</vt:lpstr>
      <vt:lpstr>PowerPoint Presentation</vt:lpstr>
      <vt:lpstr>Where do you look for information  on a topic that interests you?</vt:lpstr>
      <vt:lpstr>What is the role  of elected representatives  during elections?</vt:lpstr>
      <vt:lpstr>PowerPoint Presentation</vt:lpstr>
      <vt:lpstr>PowerPoint Presentation</vt:lpstr>
      <vt:lpstr>Primary or secondary?</vt:lpstr>
      <vt:lpstr>And what about Artificial Intelligence (AI)?</vt:lpstr>
      <vt:lpstr>If information  is not always reliable,  how can we form an opinion?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Name one thing you learned  in this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Karine Potvin</dc:creator>
  <cp:revision>1</cp:revision>
  <dcterms:created xsi:type="dcterms:W3CDTF">2024-04-03T12:35:10Z</dcterms:created>
  <dcterms:modified xsi:type="dcterms:W3CDTF">2026-08-20T13:03:17Z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0x0101005A69D2960428884B85B8459D9994785A</vt:lpwstr>
  </property>
</Properties>
</file>