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1.xml" ContentType="application/vnd.openxmlformats-officedocument.presentationml.notesSlide+xml"/>
  <Override PartName="/ppt/tags/tag7.xml" ContentType="application/vnd.openxmlformats-officedocument.presentationml.tags+xml"/>
  <Override PartName="/ppt/notesSlides/notesSlide2.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3.xml" ContentType="application/vnd.openxmlformats-officedocument.presentationml.notesSlide+xml"/>
  <Override PartName="/ppt/tags/tag11.xml" ContentType="application/vnd.openxmlformats-officedocument.presentationml.tags+xml"/>
  <Override PartName="/ppt/notesSlides/notesSlide4.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5.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6.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notesSlides/notesSlide7.xml" ContentType="application/vnd.openxmlformats-officedocument.presentationml.notesSlide+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39.xml" ContentType="application/vnd.openxmlformats-officedocument.presentationml.tags+xml"/>
  <Override PartName="/ppt/notesSlides/notesSlide12.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notesSlides/notesSlide13.xml" ContentType="application/vnd.openxmlformats-officedocument.presentationml.notesSlide+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notesSlides/notesSlide14.xml" ContentType="application/vnd.openxmlformats-officedocument.presentationml.notesSlide+xml"/>
  <Override PartName="/ppt/tags/tag61.xml" ContentType="application/vnd.openxmlformats-officedocument.presentationml.tags+xml"/>
  <Override PartName="/ppt/notesSlides/notesSlide15.xml" ContentType="application/vnd.openxmlformats-officedocument.presentationml.notesSlide+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notesSlides/notesSlide16.xml" ContentType="application/vnd.openxmlformats-officedocument.presentationml.notesSlide+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notesSlides/notesSlide17.xml" ContentType="application/vnd.openxmlformats-officedocument.presentationml.notesSlide+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notesSlides/notesSlide18.xml" ContentType="application/vnd.openxmlformats-officedocument.presentationml.notesSlide+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notesSlides/notesSlide19.xml" ContentType="application/vnd.openxmlformats-officedocument.presentationml.notesSlide+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notesSlides/notesSlide20.xml" ContentType="application/vnd.openxmlformats-officedocument.presentationml.notesSlide+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notesSlides/notesSlide21.xml" ContentType="application/vnd.openxmlformats-officedocument.presentationml.notesSlide+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notesSlides/notesSlide22.xml" ContentType="application/vnd.openxmlformats-officedocument.presentationml.notesSlide+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notesSlides/notesSlide23.xml" ContentType="application/vnd.openxmlformats-officedocument.presentationml.notesSlide+xml"/>
  <Override PartName="/ppt/tags/tag169.xml" ContentType="application/vnd.openxmlformats-officedocument.presentationml.tags+xml"/>
  <Override PartName="/ppt/tags/tag170.xml" ContentType="application/vnd.openxmlformats-officedocument.presentationml.tags+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4"/>
  </p:sldMasterIdLst>
  <p:notesMasterIdLst>
    <p:notesMasterId r:id="rId29"/>
  </p:notesMasterIdLst>
  <p:handoutMasterIdLst>
    <p:handoutMasterId r:id="rId30"/>
  </p:handoutMasterIdLst>
  <p:sldIdLst>
    <p:sldId id="390" r:id="rId5"/>
    <p:sldId id="336" r:id="rId6"/>
    <p:sldId id="394" r:id="rId7"/>
    <p:sldId id="395" r:id="rId8"/>
    <p:sldId id="396" r:id="rId9"/>
    <p:sldId id="441" r:id="rId10"/>
    <p:sldId id="432" r:id="rId11"/>
    <p:sldId id="397" r:id="rId12"/>
    <p:sldId id="398" r:id="rId13"/>
    <p:sldId id="433" r:id="rId14"/>
    <p:sldId id="434" r:id="rId15"/>
    <p:sldId id="399" r:id="rId16"/>
    <p:sldId id="419" r:id="rId17"/>
    <p:sldId id="426" r:id="rId18"/>
    <p:sldId id="420" r:id="rId19"/>
    <p:sldId id="422" r:id="rId20"/>
    <p:sldId id="427" r:id="rId21"/>
    <p:sldId id="439" r:id="rId22"/>
    <p:sldId id="428" r:id="rId23"/>
    <p:sldId id="442" r:id="rId24"/>
    <p:sldId id="429" r:id="rId25"/>
    <p:sldId id="425" r:id="rId26"/>
    <p:sldId id="430" r:id="rId27"/>
    <p:sldId id="435"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665"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89F915-774E-265D-4D7D-28252941EA07}" name="Véronique Méthé-Crozat" initials="VM" userId="S::vmcrozat@electionsquebec.qc.ca::de01eaef-a73b-4f79-9c50-a8ee2910c1d2" providerId="AD"/>
  <p188:author id="{69123141-B119-466D-36E0-3D87EFDB83E0}" name="Maude Bédard" initials="MB" userId="S::MBedard2@electionsquebec.qc.ca::5a29ed03-7960-4768-be3c-5b6d65ffedcd" providerId="AD"/>
  <p188:author id="{9917A47C-DCFB-DA6D-4DF2-4406BFE8D491}" name="Catherine Lebossé" initials="CL" userId="S::clebosse@electionsquebec.qc.ca::ed73c8c4-4b80-4d34-8775-49acab88a2c9" providerId="AD"/>
  <p188:author id="{E77CDD93-0153-5D11-BB3E-418D66128139}" name="Geneviève Bouchard" initials="GB" userId="S::GBouchard@electionsquebec.qc.ca::757ebc68-1dc3-4f85-b31d-f68c42929306" providerId="AD"/>
  <p188:author id="{122B8D95-5A88-CC49-DE2B-01386355197F}" name="Nicolas Poulin" initials="NP" userId="S::npoulin@electionsquebec.qc.ca::e8e7fdba-fe6b-4546-8acb-91af0350b451" providerId="AD"/>
  <p188:author id="{6E1F14B9-4BFB-BC01-5CB4-C80239A1BCD8}" name="Catherine Lebossé" initials="CL" userId="S::CLebosse@electionsquebec.qc.ca::ed73c8c4-4b80-4d34-8775-49acab88a2c9" providerId="AD"/>
  <p188:author id="{4529E1D5-B7D9-BBB1-6887-445F74538EF9}" name="Jonathan Aubin" initials="JA" userId="77d66073a9bd6905" providerId="Windows Live"/>
  <p188:author id="{16C31FDB-ADD4-0224-4436-8D0DDE49FF21}" name="Élyse Bolduc" initials="ÉB" userId="S::EBolduc@electionsquebec.qc.ca::ed6222db-4b41-4fc8-8cab-0923c08fa00f" providerId="AD"/>
  <p188:author id="{E9FBF8DD-028C-0688-5966-47125A3E11F7}" name="Véronique Méthé-Crozat" initials="VM" userId="S::VMCrozat@electionsquebec.qc.ca::de01eaef-a73b-4f79-9c50-a8ee2910c1d2" providerId="AD"/>
  <p188:author id="{08F42DF3-785F-84D0-D0AA-D1A4D154FE3C}" name="Élaine Lajoie" initials="ÉL" userId="S::ELajoie@electionsquebec.qc.ca::1ce40b26-d8b2-4248-b96e-5e08603a415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145B"/>
    <a:srgbClr val="E4E4E4"/>
    <a:srgbClr val="00AAA5"/>
    <a:srgbClr val="FFFFFF"/>
    <a:srgbClr val="006866"/>
    <a:srgbClr val="008683"/>
    <a:srgbClr val="00A9A4"/>
    <a:srgbClr val="FFE48F"/>
    <a:srgbClr val="E5F7F7"/>
    <a:srgbClr val="15608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97A087B-59F0-45C1-B98C-C6AC24FF6CE9}" v="162" dt="2026-08-19T19:45:19.416"/>
    <p1510:client id="{CD38D71F-B716-2B99-3321-9D317182CE29}" v="1" dt="2026-08-20T12:56:26.638"/>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Style moyen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665"/>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37"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handoutMaster" Target="handoutMasters/handoutMaster1.xml"/><Relationship Id="rId35"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eneviève Bouchard" userId="757ebc68-1dc3-4f85-b31d-f68c42929306" providerId="ADAL" clId="{4DE29C7C-276A-4BE9-855D-63C15CEB2D13}"/>
    <pc:docChg chg="delSld modSld">
      <pc:chgData name="Geneviève Bouchard" userId="757ebc68-1dc3-4f85-b31d-f68c42929306" providerId="ADAL" clId="{4DE29C7C-276A-4BE9-855D-63C15CEB2D13}" dt="2026-08-12T17:45:13.357" v="1" actId="34476"/>
      <pc:docMkLst>
        <pc:docMk/>
      </pc:docMkLst>
      <pc:sldChg chg="mod modShow">
        <pc:chgData name="Geneviève Bouchard" userId="757ebc68-1dc3-4f85-b31d-f68c42929306" providerId="ADAL" clId="{4DE29C7C-276A-4BE9-855D-63C15CEB2D13}" dt="2026-08-12T17:45:13.357" v="1" actId="34476"/>
        <pc:sldMkLst>
          <pc:docMk/>
          <pc:sldMk cId="2024155901" sldId="441"/>
        </pc:sldMkLst>
      </pc:sldChg>
    </pc:docChg>
  </pc:docChgLst>
  <pc:docChgLst>
    <pc:chgData name="Élyse Bolduc" userId="ed6222db-4b41-4fc8-8cab-0923c08fa00f" providerId="ADAL" clId="{29C7CEEE-FC7E-497A-85B9-2C056DF0E025}"/>
    <pc:docChg chg="undo custSel modSld">
      <pc:chgData name="Élyse Bolduc" userId="ed6222db-4b41-4fc8-8cab-0923c08fa00f" providerId="ADAL" clId="{29C7CEEE-FC7E-497A-85B9-2C056DF0E025}" dt="2026-08-18T12:07:07.635" v="682" actId="478"/>
      <pc:docMkLst>
        <pc:docMk/>
      </pc:docMkLst>
      <pc:sldChg chg="addSp delSp modSp mod delAnim modAnim">
        <pc:chgData name="Élyse Bolduc" userId="ed6222db-4b41-4fc8-8cab-0923c08fa00f" providerId="ADAL" clId="{29C7CEEE-FC7E-497A-85B9-2C056DF0E025}" dt="2026-08-17T13:40:39.986" v="32"/>
        <pc:sldMkLst>
          <pc:docMk/>
          <pc:sldMk cId="2338827479" sldId="398"/>
        </pc:sldMkLst>
        <pc:picChg chg="add">
          <ac:chgData name="Élyse Bolduc" userId="ed6222db-4b41-4fc8-8cab-0923c08fa00f" providerId="ADAL" clId="{29C7CEEE-FC7E-497A-85B9-2C056DF0E025}" dt="2026-08-17T13:39:26.434" v="19" actId="22"/>
          <ac:picMkLst>
            <pc:docMk/>
            <pc:sldMk cId="2338827479" sldId="398"/>
            <ac:picMk id="3" creationId="{7BC6CE5D-2F73-5263-9AA7-D29C2AE57282}"/>
          </ac:picMkLst>
        </pc:picChg>
        <pc:picChg chg="add mod">
          <ac:chgData name="Élyse Bolduc" userId="ed6222db-4b41-4fc8-8cab-0923c08fa00f" providerId="ADAL" clId="{29C7CEEE-FC7E-497A-85B9-2C056DF0E025}" dt="2026-08-17T13:40:28.301" v="31" actId="1037"/>
          <ac:picMkLst>
            <pc:docMk/>
            <pc:sldMk cId="2338827479" sldId="398"/>
            <ac:picMk id="6" creationId="{5808F34D-3220-1912-9316-E2E216207E46}"/>
          </ac:picMkLst>
        </pc:picChg>
      </pc:sldChg>
      <pc:sldChg chg="addSp delSp modSp mod">
        <pc:chgData name="Élyse Bolduc" userId="ed6222db-4b41-4fc8-8cab-0923c08fa00f" providerId="ADAL" clId="{29C7CEEE-FC7E-497A-85B9-2C056DF0E025}" dt="2026-08-17T14:43:47.711" v="562" actId="1076"/>
        <pc:sldMkLst>
          <pc:docMk/>
          <pc:sldMk cId="2574459909" sldId="399"/>
        </pc:sldMkLst>
        <pc:spChg chg="mod ord">
          <ac:chgData name="Élyse Bolduc" userId="ed6222db-4b41-4fc8-8cab-0923c08fa00f" providerId="ADAL" clId="{29C7CEEE-FC7E-497A-85B9-2C056DF0E025}" dt="2026-08-17T13:52:41.370" v="143" actId="166"/>
          <ac:spMkLst>
            <pc:docMk/>
            <pc:sldMk cId="2574459909" sldId="399"/>
            <ac:spMk id="5" creationId="{F25C095D-4C1C-22D6-C4A7-2F337A8311F5}"/>
          </ac:spMkLst>
        </pc:spChg>
        <pc:spChg chg="add mod">
          <ac:chgData name="Élyse Bolduc" userId="ed6222db-4b41-4fc8-8cab-0923c08fa00f" providerId="ADAL" clId="{29C7CEEE-FC7E-497A-85B9-2C056DF0E025}" dt="2026-08-17T13:52:37.682" v="142" actId="164"/>
          <ac:spMkLst>
            <pc:docMk/>
            <pc:sldMk cId="2574459909" sldId="399"/>
            <ac:spMk id="12" creationId="{9BC475F7-7BA8-7436-6799-5D80B8C6629A}"/>
          </ac:spMkLst>
        </pc:spChg>
        <pc:grpChg chg="add mod">
          <ac:chgData name="Élyse Bolduc" userId="ed6222db-4b41-4fc8-8cab-0923c08fa00f" providerId="ADAL" clId="{29C7CEEE-FC7E-497A-85B9-2C056DF0E025}" dt="2026-08-17T14:43:47.711" v="562" actId="1076"/>
          <ac:grpSpMkLst>
            <pc:docMk/>
            <pc:sldMk cId="2574459909" sldId="399"/>
            <ac:grpSpMk id="22" creationId="{92FB50FC-FA85-012E-0D91-B2D184B881F6}"/>
          </ac:grpSpMkLst>
        </pc:grpChg>
        <pc:picChg chg="add mod">
          <ac:chgData name="Élyse Bolduc" userId="ed6222db-4b41-4fc8-8cab-0923c08fa00f" providerId="ADAL" clId="{29C7CEEE-FC7E-497A-85B9-2C056DF0E025}" dt="2026-08-17T13:52:37.682" v="142" actId="164"/>
          <ac:picMkLst>
            <pc:docMk/>
            <pc:sldMk cId="2574459909" sldId="399"/>
            <ac:picMk id="6" creationId="{869726FA-BD12-11E0-74D6-B5BBC9AFEEC5}"/>
          </ac:picMkLst>
        </pc:picChg>
        <pc:picChg chg="add mod">
          <ac:chgData name="Élyse Bolduc" userId="ed6222db-4b41-4fc8-8cab-0923c08fa00f" providerId="ADAL" clId="{29C7CEEE-FC7E-497A-85B9-2C056DF0E025}" dt="2026-08-17T14:43:47.711" v="562" actId="1076"/>
          <ac:picMkLst>
            <pc:docMk/>
            <pc:sldMk cId="2574459909" sldId="399"/>
            <ac:picMk id="8" creationId="{CF2B0E12-24BC-AB1A-2A7B-D672734DD84F}"/>
          </ac:picMkLst>
        </pc:picChg>
        <pc:picChg chg="add mod ord">
          <ac:chgData name="Élyse Bolduc" userId="ed6222db-4b41-4fc8-8cab-0923c08fa00f" providerId="ADAL" clId="{29C7CEEE-FC7E-497A-85B9-2C056DF0E025}" dt="2026-08-17T13:52:37.682" v="142" actId="164"/>
          <ac:picMkLst>
            <pc:docMk/>
            <pc:sldMk cId="2574459909" sldId="399"/>
            <ac:picMk id="11" creationId="{02E8F47C-BB1E-4170-6CAD-C742117620FA}"/>
          </ac:picMkLst>
        </pc:picChg>
      </pc:sldChg>
      <pc:sldChg chg="delSp modSp mod modNotesTx">
        <pc:chgData name="Élyse Bolduc" userId="ed6222db-4b41-4fc8-8cab-0923c08fa00f" providerId="ADAL" clId="{29C7CEEE-FC7E-497A-85B9-2C056DF0E025}" dt="2026-08-18T12:06:08.607" v="674" actId="20577"/>
        <pc:sldMkLst>
          <pc:docMk/>
          <pc:sldMk cId="3206167815" sldId="420"/>
        </pc:sldMkLst>
        <pc:spChg chg="mod">
          <ac:chgData name="Élyse Bolduc" userId="ed6222db-4b41-4fc8-8cab-0923c08fa00f" providerId="ADAL" clId="{29C7CEEE-FC7E-497A-85B9-2C056DF0E025}" dt="2026-08-18T12:05:54.418" v="673" actId="1076"/>
          <ac:spMkLst>
            <pc:docMk/>
            <pc:sldMk cId="3206167815" sldId="420"/>
            <ac:spMk id="2" creationId="{B1184E3D-C046-999A-5E3E-F233BA625028}"/>
          </ac:spMkLst>
        </pc:spChg>
      </pc:sldChg>
      <pc:sldChg chg="addSp delSp modSp mod">
        <pc:chgData name="Élyse Bolduc" userId="ed6222db-4b41-4fc8-8cab-0923c08fa00f" providerId="ADAL" clId="{29C7CEEE-FC7E-497A-85B9-2C056DF0E025}" dt="2026-08-17T16:14:32.223" v="592" actId="478"/>
        <pc:sldMkLst>
          <pc:docMk/>
          <pc:sldMk cId="3860926345" sldId="426"/>
        </pc:sldMkLst>
        <pc:spChg chg="mod">
          <ac:chgData name="Élyse Bolduc" userId="ed6222db-4b41-4fc8-8cab-0923c08fa00f" providerId="ADAL" clId="{29C7CEEE-FC7E-497A-85B9-2C056DF0E025}" dt="2026-08-17T16:14:27.297" v="591" actId="1038"/>
          <ac:spMkLst>
            <pc:docMk/>
            <pc:sldMk cId="3860926345" sldId="426"/>
            <ac:spMk id="2" creationId="{B0839454-7F86-211E-3BB4-87ED742B4931}"/>
          </ac:spMkLst>
        </pc:spChg>
        <pc:spChg chg="add mod">
          <ac:chgData name="Élyse Bolduc" userId="ed6222db-4b41-4fc8-8cab-0923c08fa00f" providerId="ADAL" clId="{29C7CEEE-FC7E-497A-85B9-2C056DF0E025}" dt="2026-08-17T16:14:27.297" v="591" actId="1038"/>
          <ac:spMkLst>
            <pc:docMk/>
            <pc:sldMk cId="3860926345" sldId="426"/>
            <ac:spMk id="6" creationId="{E517C2E5-A174-B758-C175-716875641B81}"/>
          </ac:spMkLst>
        </pc:spChg>
        <pc:spChg chg="add mod">
          <ac:chgData name="Élyse Bolduc" userId="ed6222db-4b41-4fc8-8cab-0923c08fa00f" providerId="ADAL" clId="{29C7CEEE-FC7E-497A-85B9-2C056DF0E025}" dt="2026-08-17T16:13:42.706" v="578" actId="1037"/>
          <ac:spMkLst>
            <pc:docMk/>
            <pc:sldMk cId="3860926345" sldId="426"/>
            <ac:spMk id="13" creationId="{1E57754A-62BA-3B63-029A-3EB9C0DBDFA3}"/>
          </ac:spMkLst>
        </pc:spChg>
        <pc:spChg chg="add mod">
          <ac:chgData name="Élyse Bolduc" userId="ed6222db-4b41-4fc8-8cab-0923c08fa00f" providerId="ADAL" clId="{29C7CEEE-FC7E-497A-85B9-2C056DF0E025}" dt="2026-08-17T14:11:18.920" v="358" actId="1076"/>
          <ac:spMkLst>
            <pc:docMk/>
            <pc:sldMk cId="3860926345" sldId="426"/>
            <ac:spMk id="14" creationId="{93559B3F-5B5D-E312-E2C0-C83277EE1188}"/>
          </ac:spMkLst>
        </pc:spChg>
        <pc:spChg chg="mod">
          <ac:chgData name="Élyse Bolduc" userId="ed6222db-4b41-4fc8-8cab-0923c08fa00f" providerId="ADAL" clId="{29C7CEEE-FC7E-497A-85B9-2C056DF0E025}" dt="2026-08-17T13:54:36.639" v="171" actId="1036"/>
          <ac:spMkLst>
            <pc:docMk/>
            <pc:sldMk cId="3860926345" sldId="426"/>
            <ac:spMk id="16" creationId="{D6F9810F-08B2-504F-D34A-0129775A5086}"/>
          </ac:spMkLst>
        </pc:spChg>
        <pc:spChg chg="mod">
          <ac:chgData name="Élyse Bolduc" userId="ed6222db-4b41-4fc8-8cab-0923c08fa00f" providerId="ADAL" clId="{29C7CEEE-FC7E-497A-85B9-2C056DF0E025}" dt="2026-08-17T14:14:17.676" v="370" actId="207"/>
          <ac:spMkLst>
            <pc:docMk/>
            <pc:sldMk cId="3860926345" sldId="426"/>
            <ac:spMk id="19" creationId="{8D420FA9-94DD-5B1B-10A6-2B55A5B4DFA6}"/>
          </ac:spMkLst>
        </pc:spChg>
        <pc:spChg chg="mod">
          <ac:chgData name="Élyse Bolduc" userId="ed6222db-4b41-4fc8-8cab-0923c08fa00f" providerId="ADAL" clId="{29C7CEEE-FC7E-497A-85B9-2C056DF0E025}" dt="2026-08-17T16:14:27.297" v="591" actId="1038"/>
          <ac:spMkLst>
            <pc:docMk/>
            <pc:sldMk cId="3860926345" sldId="426"/>
            <ac:spMk id="20" creationId="{CE581410-3413-3ABA-21A8-9FACB4237218}"/>
          </ac:spMkLst>
        </pc:spChg>
        <pc:spChg chg="mod">
          <ac:chgData name="Élyse Bolduc" userId="ed6222db-4b41-4fc8-8cab-0923c08fa00f" providerId="ADAL" clId="{29C7CEEE-FC7E-497A-85B9-2C056DF0E025}" dt="2026-08-17T16:13:42.706" v="578" actId="1037"/>
          <ac:spMkLst>
            <pc:docMk/>
            <pc:sldMk cId="3860926345" sldId="426"/>
            <ac:spMk id="21" creationId="{9D17F1B9-34AB-1F4D-B1D8-DF6C7C0AE9EE}"/>
          </ac:spMkLst>
        </pc:spChg>
        <pc:spChg chg="mod">
          <ac:chgData name="Élyse Bolduc" userId="ed6222db-4b41-4fc8-8cab-0923c08fa00f" providerId="ADAL" clId="{29C7CEEE-FC7E-497A-85B9-2C056DF0E025}" dt="2026-08-17T16:14:27.297" v="591" actId="1038"/>
          <ac:spMkLst>
            <pc:docMk/>
            <pc:sldMk cId="3860926345" sldId="426"/>
            <ac:spMk id="25" creationId="{13C1B5D0-672C-0F94-E756-A5A29345912A}"/>
          </ac:spMkLst>
        </pc:spChg>
        <pc:spChg chg="mod">
          <ac:chgData name="Élyse Bolduc" userId="ed6222db-4b41-4fc8-8cab-0923c08fa00f" providerId="ADAL" clId="{29C7CEEE-FC7E-497A-85B9-2C056DF0E025}" dt="2026-08-17T16:13:42.706" v="578" actId="1037"/>
          <ac:spMkLst>
            <pc:docMk/>
            <pc:sldMk cId="3860926345" sldId="426"/>
            <ac:spMk id="28" creationId="{87FCC89A-DB99-0237-558C-57B8A3ECFAD1}"/>
          </ac:spMkLst>
        </pc:spChg>
        <pc:spChg chg="mod">
          <ac:chgData name="Élyse Bolduc" userId="ed6222db-4b41-4fc8-8cab-0923c08fa00f" providerId="ADAL" clId="{29C7CEEE-FC7E-497A-85B9-2C056DF0E025}" dt="2026-08-17T16:14:27.297" v="591" actId="1038"/>
          <ac:spMkLst>
            <pc:docMk/>
            <pc:sldMk cId="3860926345" sldId="426"/>
            <ac:spMk id="30" creationId="{A3588C4A-FDB1-5187-F03D-6A3CFE1104FB}"/>
          </ac:spMkLst>
        </pc:spChg>
        <pc:spChg chg="mod">
          <ac:chgData name="Élyse Bolduc" userId="ed6222db-4b41-4fc8-8cab-0923c08fa00f" providerId="ADAL" clId="{29C7CEEE-FC7E-497A-85B9-2C056DF0E025}" dt="2026-08-17T16:14:27.297" v="591" actId="1038"/>
          <ac:spMkLst>
            <pc:docMk/>
            <pc:sldMk cId="3860926345" sldId="426"/>
            <ac:spMk id="31" creationId="{0AB92999-0C05-91F8-6DF9-C8951AB28A6D}"/>
          </ac:spMkLst>
        </pc:spChg>
        <pc:spChg chg="mod">
          <ac:chgData name="Élyse Bolduc" userId="ed6222db-4b41-4fc8-8cab-0923c08fa00f" providerId="ADAL" clId="{29C7CEEE-FC7E-497A-85B9-2C056DF0E025}" dt="2026-08-17T16:14:27.297" v="591" actId="1038"/>
          <ac:spMkLst>
            <pc:docMk/>
            <pc:sldMk cId="3860926345" sldId="426"/>
            <ac:spMk id="33" creationId="{58271027-3CD2-D271-6132-A3BA1FD21C2D}"/>
          </ac:spMkLst>
        </pc:spChg>
        <pc:spChg chg="mod">
          <ac:chgData name="Élyse Bolduc" userId="ed6222db-4b41-4fc8-8cab-0923c08fa00f" providerId="ADAL" clId="{29C7CEEE-FC7E-497A-85B9-2C056DF0E025}" dt="2026-08-17T14:14:17.676" v="370" actId="207"/>
          <ac:spMkLst>
            <pc:docMk/>
            <pc:sldMk cId="3860926345" sldId="426"/>
            <ac:spMk id="34" creationId="{70C6CA9E-E3E2-616F-862B-14A68C7A7DBE}"/>
          </ac:spMkLst>
        </pc:spChg>
        <pc:spChg chg="mod">
          <ac:chgData name="Élyse Bolduc" userId="ed6222db-4b41-4fc8-8cab-0923c08fa00f" providerId="ADAL" clId="{29C7CEEE-FC7E-497A-85B9-2C056DF0E025}" dt="2026-08-17T16:14:27.297" v="591" actId="1038"/>
          <ac:spMkLst>
            <pc:docMk/>
            <pc:sldMk cId="3860926345" sldId="426"/>
            <ac:spMk id="35" creationId="{0FEE19E6-9DBE-B6A3-0F8C-D71461D6F83D}"/>
          </ac:spMkLst>
        </pc:spChg>
        <pc:spChg chg="mod">
          <ac:chgData name="Élyse Bolduc" userId="ed6222db-4b41-4fc8-8cab-0923c08fa00f" providerId="ADAL" clId="{29C7CEEE-FC7E-497A-85B9-2C056DF0E025}" dt="2026-08-17T16:13:42.706" v="578" actId="1037"/>
          <ac:spMkLst>
            <pc:docMk/>
            <pc:sldMk cId="3860926345" sldId="426"/>
            <ac:spMk id="36" creationId="{D2951AC4-0A18-CCAB-BE81-4C466AC88AF6}"/>
          </ac:spMkLst>
        </pc:spChg>
        <pc:spChg chg="mod">
          <ac:chgData name="Élyse Bolduc" userId="ed6222db-4b41-4fc8-8cab-0923c08fa00f" providerId="ADAL" clId="{29C7CEEE-FC7E-497A-85B9-2C056DF0E025}" dt="2026-08-17T16:14:27.297" v="591" actId="1038"/>
          <ac:spMkLst>
            <pc:docMk/>
            <pc:sldMk cId="3860926345" sldId="426"/>
            <ac:spMk id="42" creationId="{623AE975-5C41-F68F-72DD-E80AB12019B0}"/>
          </ac:spMkLst>
        </pc:spChg>
        <pc:spChg chg="mod">
          <ac:chgData name="Élyse Bolduc" userId="ed6222db-4b41-4fc8-8cab-0923c08fa00f" providerId="ADAL" clId="{29C7CEEE-FC7E-497A-85B9-2C056DF0E025}" dt="2026-08-17T16:14:27.297" v="591" actId="1038"/>
          <ac:spMkLst>
            <pc:docMk/>
            <pc:sldMk cId="3860926345" sldId="426"/>
            <ac:spMk id="43" creationId="{4184C95A-6AF5-88F2-08EA-3131F17C4CF9}"/>
          </ac:spMkLst>
        </pc:spChg>
        <pc:picChg chg="add mod ord">
          <ac:chgData name="Élyse Bolduc" userId="ed6222db-4b41-4fc8-8cab-0923c08fa00f" providerId="ADAL" clId="{29C7CEEE-FC7E-497A-85B9-2C056DF0E025}" dt="2026-08-17T13:56:15.834" v="176" actId="167"/>
          <ac:picMkLst>
            <pc:docMk/>
            <pc:sldMk cId="3860926345" sldId="426"/>
            <ac:picMk id="4" creationId="{14EBF2D6-49FD-64B4-2F97-17418C329CA8}"/>
          </ac:picMkLst>
        </pc:picChg>
        <pc:picChg chg="add mod">
          <ac:chgData name="Élyse Bolduc" userId="ed6222db-4b41-4fc8-8cab-0923c08fa00f" providerId="ADAL" clId="{29C7CEEE-FC7E-497A-85B9-2C056DF0E025}" dt="2026-08-17T14:09:36.131" v="329" actId="1038"/>
          <ac:picMkLst>
            <pc:docMk/>
            <pc:sldMk cId="3860926345" sldId="426"/>
            <ac:picMk id="8" creationId="{7AB7CF2E-0C57-B335-947C-27DDDFB3CA9C}"/>
          </ac:picMkLst>
        </pc:picChg>
      </pc:sldChg>
      <pc:sldChg chg="addSp delSp modSp mod modNotesTx">
        <pc:chgData name="Élyse Bolduc" userId="ed6222db-4b41-4fc8-8cab-0923c08fa00f" providerId="ADAL" clId="{29C7CEEE-FC7E-497A-85B9-2C056DF0E025}" dt="2026-08-18T12:06:23.059" v="676" actId="20577"/>
        <pc:sldMkLst>
          <pc:docMk/>
          <pc:sldMk cId="2091983904" sldId="427"/>
        </pc:sldMkLst>
        <pc:spChg chg="add mod">
          <ac:chgData name="Élyse Bolduc" userId="ed6222db-4b41-4fc8-8cab-0923c08fa00f" providerId="ADAL" clId="{29C7CEEE-FC7E-497A-85B9-2C056DF0E025}" dt="2026-08-17T16:16:10.751" v="628" actId="1036"/>
          <ac:spMkLst>
            <pc:docMk/>
            <pc:sldMk cId="2091983904" sldId="427"/>
            <ac:spMk id="5" creationId="{A37205CF-2904-0201-8EBE-9906A038EF3D}"/>
          </ac:spMkLst>
        </pc:spChg>
        <pc:spChg chg="add mod">
          <ac:chgData name="Élyse Bolduc" userId="ed6222db-4b41-4fc8-8cab-0923c08fa00f" providerId="ADAL" clId="{29C7CEEE-FC7E-497A-85B9-2C056DF0E025}" dt="2026-08-17T16:16:10.751" v="628" actId="1036"/>
          <ac:spMkLst>
            <pc:docMk/>
            <pc:sldMk cId="2091983904" sldId="427"/>
            <ac:spMk id="10" creationId="{C6E62033-15FB-20CB-D053-3E458DBBD52C}"/>
          </ac:spMkLst>
        </pc:spChg>
        <pc:spChg chg="add mod">
          <ac:chgData name="Élyse Bolduc" userId="ed6222db-4b41-4fc8-8cab-0923c08fa00f" providerId="ADAL" clId="{29C7CEEE-FC7E-497A-85B9-2C056DF0E025}" dt="2026-08-17T16:16:10.751" v="628" actId="1036"/>
          <ac:spMkLst>
            <pc:docMk/>
            <pc:sldMk cId="2091983904" sldId="427"/>
            <ac:spMk id="12" creationId="{29DBEB9B-A6A7-E3E3-00D5-2D13041410CF}"/>
          </ac:spMkLst>
        </pc:spChg>
        <pc:spChg chg="mod">
          <ac:chgData name="Élyse Bolduc" userId="ed6222db-4b41-4fc8-8cab-0923c08fa00f" providerId="ADAL" clId="{29C7CEEE-FC7E-497A-85B9-2C056DF0E025}" dt="2026-08-17T16:16:10.751" v="628" actId="1036"/>
          <ac:spMkLst>
            <pc:docMk/>
            <pc:sldMk cId="2091983904" sldId="427"/>
            <ac:spMk id="44" creationId="{01C62F51-2D3B-FFA5-6378-92B9E427E6EE}"/>
          </ac:spMkLst>
        </pc:spChg>
        <pc:spChg chg="mod">
          <ac:chgData name="Élyse Bolduc" userId="ed6222db-4b41-4fc8-8cab-0923c08fa00f" providerId="ADAL" clId="{29C7CEEE-FC7E-497A-85B9-2C056DF0E025}" dt="2026-08-17T16:16:10.751" v="628" actId="1036"/>
          <ac:spMkLst>
            <pc:docMk/>
            <pc:sldMk cId="2091983904" sldId="427"/>
            <ac:spMk id="45" creationId="{7224DB86-598D-D04B-8D82-DCDEF94A027B}"/>
          </ac:spMkLst>
        </pc:spChg>
        <pc:spChg chg="mod">
          <ac:chgData name="Élyse Bolduc" userId="ed6222db-4b41-4fc8-8cab-0923c08fa00f" providerId="ADAL" clId="{29C7CEEE-FC7E-497A-85B9-2C056DF0E025}" dt="2026-08-17T16:16:10.751" v="628" actId="1036"/>
          <ac:spMkLst>
            <pc:docMk/>
            <pc:sldMk cId="2091983904" sldId="427"/>
            <ac:spMk id="46" creationId="{B2652BB0-46DD-02A7-7A5C-20A8C48FABB6}"/>
          </ac:spMkLst>
        </pc:spChg>
        <pc:spChg chg="mod">
          <ac:chgData name="Élyse Bolduc" userId="ed6222db-4b41-4fc8-8cab-0923c08fa00f" providerId="ADAL" clId="{29C7CEEE-FC7E-497A-85B9-2C056DF0E025}" dt="2026-08-17T16:16:10.751" v="628" actId="1036"/>
          <ac:spMkLst>
            <pc:docMk/>
            <pc:sldMk cId="2091983904" sldId="427"/>
            <ac:spMk id="47" creationId="{4F7EFAD9-2347-98F4-477B-F0F6FEA5A52C}"/>
          </ac:spMkLst>
        </pc:spChg>
        <pc:spChg chg="mod">
          <ac:chgData name="Élyse Bolduc" userId="ed6222db-4b41-4fc8-8cab-0923c08fa00f" providerId="ADAL" clId="{29C7CEEE-FC7E-497A-85B9-2C056DF0E025}" dt="2026-08-17T16:16:10.751" v="628" actId="1036"/>
          <ac:spMkLst>
            <pc:docMk/>
            <pc:sldMk cId="2091983904" sldId="427"/>
            <ac:spMk id="48" creationId="{65EEF45D-B2A3-BE29-153B-B6D485B5C3A2}"/>
          </ac:spMkLst>
        </pc:spChg>
        <pc:spChg chg="mod">
          <ac:chgData name="Élyse Bolduc" userId="ed6222db-4b41-4fc8-8cab-0923c08fa00f" providerId="ADAL" clId="{29C7CEEE-FC7E-497A-85B9-2C056DF0E025}" dt="2026-08-17T16:16:10.751" v="628" actId="1036"/>
          <ac:spMkLst>
            <pc:docMk/>
            <pc:sldMk cId="2091983904" sldId="427"/>
            <ac:spMk id="49" creationId="{FB48C794-F7C2-1C56-9CAE-94CB5BA9D4B2}"/>
          </ac:spMkLst>
        </pc:spChg>
        <pc:spChg chg="mod">
          <ac:chgData name="Élyse Bolduc" userId="ed6222db-4b41-4fc8-8cab-0923c08fa00f" providerId="ADAL" clId="{29C7CEEE-FC7E-497A-85B9-2C056DF0E025}" dt="2026-08-17T16:16:10.751" v="628" actId="1036"/>
          <ac:spMkLst>
            <pc:docMk/>
            <pc:sldMk cId="2091983904" sldId="427"/>
            <ac:spMk id="50" creationId="{13013206-D035-6A63-ED93-EDFC8D074FAA}"/>
          </ac:spMkLst>
        </pc:spChg>
        <pc:picChg chg="add ord">
          <ac:chgData name="Élyse Bolduc" userId="ed6222db-4b41-4fc8-8cab-0923c08fa00f" providerId="ADAL" clId="{29C7CEEE-FC7E-497A-85B9-2C056DF0E025}" dt="2026-08-17T14:05:16.043" v="275" actId="167"/>
          <ac:picMkLst>
            <pc:docMk/>
            <pc:sldMk cId="2091983904" sldId="427"/>
            <ac:picMk id="3" creationId="{545D63C6-3B2E-EFCE-6F6B-E9ACEE752FB7}"/>
          </ac:picMkLst>
        </pc:picChg>
        <pc:picChg chg="add">
          <ac:chgData name="Élyse Bolduc" userId="ed6222db-4b41-4fc8-8cab-0923c08fa00f" providerId="ADAL" clId="{29C7CEEE-FC7E-497A-85B9-2C056DF0E025}" dt="2026-08-17T14:15:13.946" v="373" actId="22"/>
          <ac:picMkLst>
            <pc:docMk/>
            <pc:sldMk cId="2091983904" sldId="427"/>
            <ac:picMk id="8" creationId="{1F51F46D-4D94-8F8F-02AF-980FCF9D8DE8}"/>
          </ac:picMkLst>
        </pc:picChg>
      </pc:sldChg>
      <pc:sldChg chg="addSp delSp modSp mod modNotesTx">
        <pc:chgData name="Élyse Bolduc" userId="ed6222db-4b41-4fc8-8cab-0923c08fa00f" providerId="ADAL" clId="{29C7CEEE-FC7E-497A-85B9-2C056DF0E025}" dt="2026-08-18T12:06:39.386" v="678" actId="478"/>
        <pc:sldMkLst>
          <pc:docMk/>
          <pc:sldMk cId="1183934298" sldId="428"/>
        </pc:sldMkLst>
        <pc:spChg chg="add mod ord">
          <ac:chgData name="Élyse Bolduc" userId="ed6222db-4b41-4fc8-8cab-0923c08fa00f" providerId="ADAL" clId="{29C7CEEE-FC7E-497A-85B9-2C056DF0E025}" dt="2026-08-17T16:15:40.112" v="610" actId="1037"/>
          <ac:spMkLst>
            <pc:docMk/>
            <pc:sldMk cId="1183934298" sldId="428"/>
            <ac:spMk id="5" creationId="{D197004B-2C75-2576-04EE-5F50197B1BEE}"/>
          </ac:spMkLst>
        </pc:spChg>
        <pc:spChg chg="ord">
          <ac:chgData name="Élyse Bolduc" userId="ed6222db-4b41-4fc8-8cab-0923c08fa00f" providerId="ADAL" clId="{29C7CEEE-FC7E-497A-85B9-2C056DF0E025}" dt="2026-08-17T16:15:16.622" v="597" actId="167"/>
          <ac:spMkLst>
            <pc:docMk/>
            <pc:sldMk cId="1183934298" sldId="428"/>
            <ac:spMk id="10" creationId="{802F3AD1-E9FC-0928-AF1D-C5D882E67B3A}"/>
          </ac:spMkLst>
        </pc:spChg>
        <pc:spChg chg="add mod ord">
          <ac:chgData name="Élyse Bolduc" userId="ed6222db-4b41-4fc8-8cab-0923c08fa00f" providerId="ADAL" clId="{29C7CEEE-FC7E-497A-85B9-2C056DF0E025}" dt="2026-08-17T16:15:40.112" v="610" actId="1037"/>
          <ac:spMkLst>
            <pc:docMk/>
            <pc:sldMk cId="1183934298" sldId="428"/>
            <ac:spMk id="11" creationId="{0A9A689A-058D-0F57-2342-4A0B196A89E6}"/>
          </ac:spMkLst>
        </pc:spChg>
        <pc:spChg chg="add mod ord">
          <ac:chgData name="Élyse Bolduc" userId="ed6222db-4b41-4fc8-8cab-0923c08fa00f" providerId="ADAL" clId="{29C7CEEE-FC7E-497A-85B9-2C056DF0E025}" dt="2026-08-17T16:15:40.112" v="610" actId="1037"/>
          <ac:spMkLst>
            <pc:docMk/>
            <pc:sldMk cId="1183934298" sldId="428"/>
            <ac:spMk id="13" creationId="{E5012A77-D439-9D25-DAE0-25C12F1F4595}"/>
          </ac:spMkLst>
        </pc:spChg>
        <pc:spChg chg="mod">
          <ac:chgData name="Élyse Bolduc" userId="ed6222db-4b41-4fc8-8cab-0923c08fa00f" providerId="ADAL" clId="{29C7CEEE-FC7E-497A-85B9-2C056DF0E025}" dt="2026-08-17T16:15:40.112" v="610" actId="1037"/>
          <ac:spMkLst>
            <pc:docMk/>
            <pc:sldMk cId="1183934298" sldId="428"/>
            <ac:spMk id="30" creationId="{8B363A5B-464F-6786-3CE8-0B798C61DD5D}"/>
          </ac:spMkLst>
        </pc:spChg>
        <pc:spChg chg="mod">
          <ac:chgData name="Élyse Bolduc" userId="ed6222db-4b41-4fc8-8cab-0923c08fa00f" providerId="ADAL" clId="{29C7CEEE-FC7E-497A-85B9-2C056DF0E025}" dt="2026-08-17T16:15:40.112" v="610" actId="1037"/>
          <ac:spMkLst>
            <pc:docMk/>
            <pc:sldMk cId="1183934298" sldId="428"/>
            <ac:spMk id="31" creationId="{71B40F28-BC45-44FC-368E-147FD2D7436A}"/>
          </ac:spMkLst>
        </pc:spChg>
        <pc:spChg chg="mod">
          <ac:chgData name="Élyse Bolduc" userId="ed6222db-4b41-4fc8-8cab-0923c08fa00f" providerId="ADAL" clId="{29C7CEEE-FC7E-497A-85B9-2C056DF0E025}" dt="2026-08-17T16:15:40.112" v="610" actId="1037"/>
          <ac:spMkLst>
            <pc:docMk/>
            <pc:sldMk cId="1183934298" sldId="428"/>
            <ac:spMk id="32" creationId="{BF7867FC-041E-91A3-1A4E-83F68708D21A}"/>
          </ac:spMkLst>
        </pc:spChg>
        <pc:spChg chg="mod">
          <ac:chgData name="Élyse Bolduc" userId="ed6222db-4b41-4fc8-8cab-0923c08fa00f" providerId="ADAL" clId="{29C7CEEE-FC7E-497A-85B9-2C056DF0E025}" dt="2026-08-17T16:15:40.112" v="610" actId="1037"/>
          <ac:spMkLst>
            <pc:docMk/>
            <pc:sldMk cId="1183934298" sldId="428"/>
            <ac:spMk id="33" creationId="{88202DA3-A45F-0520-8F70-9D70637095DE}"/>
          </ac:spMkLst>
        </pc:spChg>
        <pc:spChg chg="mod">
          <ac:chgData name="Élyse Bolduc" userId="ed6222db-4b41-4fc8-8cab-0923c08fa00f" providerId="ADAL" clId="{29C7CEEE-FC7E-497A-85B9-2C056DF0E025}" dt="2026-08-17T16:15:40.112" v="610" actId="1037"/>
          <ac:spMkLst>
            <pc:docMk/>
            <pc:sldMk cId="1183934298" sldId="428"/>
            <ac:spMk id="34" creationId="{CC412E79-7B91-6737-320E-8C5715233215}"/>
          </ac:spMkLst>
        </pc:spChg>
        <pc:spChg chg="mod">
          <ac:chgData name="Élyse Bolduc" userId="ed6222db-4b41-4fc8-8cab-0923c08fa00f" providerId="ADAL" clId="{29C7CEEE-FC7E-497A-85B9-2C056DF0E025}" dt="2026-08-17T16:15:40.112" v="610" actId="1037"/>
          <ac:spMkLst>
            <pc:docMk/>
            <pc:sldMk cId="1183934298" sldId="428"/>
            <ac:spMk id="35" creationId="{4D890EA0-6231-C751-6B3F-C5D31631288E}"/>
          </ac:spMkLst>
        </pc:spChg>
        <pc:picChg chg="add mod ord">
          <ac:chgData name="Élyse Bolduc" userId="ed6222db-4b41-4fc8-8cab-0923c08fa00f" providerId="ADAL" clId="{29C7CEEE-FC7E-497A-85B9-2C056DF0E025}" dt="2026-08-17T16:15:40.112" v="610" actId="1037"/>
          <ac:picMkLst>
            <pc:docMk/>
            <pc:sldMk cId="1183934298" sldId="428"/>
            <ac:picMk id="3" creationId="{72A64D65-A2FB-1FB9-4BE0-08786803D7D4}"/>
          </ac:picMkLst>
        </pc:picChg>
        <pc:picChg chg="add ord">
          <ac:chgData name="Élyse Bolduc" userId="ed6222db-4b41-4fc8-8cab-0923c08fa00f" providerId="ADAL" clId="{29C7CEEE-FC7E-497A-85B9-2C056DF0E025}" dt="2026-08-17T14:17:08.736" v="387" actId="167"/>
          <ac:picMkLst>
            <pc:docMk/>
            <pc:sldMk cId="1183934298" sldId="428"/>
            <ac:picMk id="8" creationId="{95AF32FF-9A76-781A-5C70-D51E462044F1}"/>
          </ac:picMkLst>
        </pc:picChg>
      </pc:sldChg>
      <pc:sldChg chg="addSp delSp modSp mod modNotesTx">
        <pc:chgData name="Élyse Bolduc" userId="ed6222db-4b41-4fc8-8cab-0923c08fa00f" providerId="ADAL" clId="{29C7CEEE-FC7E-497A-85B9-2C056DF0E025}" dt="2026-08-18T12:06:55.288" v="680" actId="478"/>
        <pc:sldMkLst>
          <pc:docMk/>
          <pc:sldMk cId="90997929" sldId="429"/>
        </pc:sldMkLst>
        <pc:spChg chg="ord">
          <ac:chgData name="Élyse Bolduc" userId="ed6222db-4b41-4fc8-8cab-0923c08fa00f" providerId="ADAL" clId="{29C7CEEE-FC7E-497A-85B9-2C056DF0E025}" dt="2026-08-17T16:18:03.349" v="632" actId="167"/>
          <ac:spMkLst>
            <pc:docMk/>
            <pc:sldMk cId="90997929" sldId="429"/>
            <ac:spMk id="4" creationId="{EBB17330-609C-8442-794E-4B417FD9DE7F}"/>
          </ac:spMkLst>
        </pc:spChg>
        <pc:spChg chg="add mod ord">
          <ac:chgData name="Élyse Bolduc" userId="ed6222db-4b41-4fc8-8cab-0923c08fa00f" providerId="ADAL" clId="{29C7CEEE-FC7E-497A-85B9-2C056DF0E025}" dt="2026-08-17T16:18:20.792" v="646" actId="1036"/>
          <ac:spMkLst>
            <pc:docMk/>
            <pc:sldMk cId="90997929" sldId="429"/>
            <ac:spMk id="6" creationId="{FD4FC2E2-B514-2504-6F3F-EF0C52D7E21E}"/>
          </ac:spMkLst>
        </pc:spChg>
        <pc:spChg chg="add mod ord">
          <ac:chgData name="Élyse Bolduc" userId="ed6222db-4b41-4fc8-8cab-0923c08fa00f" providerId="ADAL" clId="{29C7CEEE-FC7E-497A-85B9-2C056DF0E025}" dt="2026-08-17T16:18:20.792" v="646" actId="1036"/>
          <ac:spMkLst>
            <pc:docMk/>
            <pc:sldMk cId="90997929" sldId="429"/>
            <ac:spMk id="10" creationId="{03052AA7-CA20-B12B-CE1F-ECE4045C266B}"/>
          </ac:spMkLst>
        </pc:spChg>
        <pc:spChg chg="add mod ord">
          <ac:chgData name="Élyse Bolduc" userId="ed6222db-4b41-4fc8-8cab-0923c08fa00f" providerId="ADAL" clId="{29C7CEEE-FC7E-497A-85B9-2C056DF0E025}" dt="2026-08-17T16:18:20.792" v="646" actId="1036"/>
          <ac:spMkLst>
            <pc:docMk/>
            <pc:sldMk cId="90997929" sldId="429"/>
            <ac:spMk id="13" creationId="{FD603159-79B6-4EDB-9F18-ADCB3B94B7DE}"/>
          </ac:spMkLst>
        </pc:spChg>
        <pc:spChg chg="mod">
          <ac:chgData name="Élyse Bolduc" userId="ed6222db-4b41-4fc8-8cab-0923c08fa00f" providerId="ADAL" clId="{29C7CEEE-FC7E-497A-85B9-2C056DF0E025}" dt="2026-08-17T16:18:20.792" v="646" actId="1036"/>
          <ac:spMkLst>
            <pc:docMk/>
            <pc:sldMk cId="90997929" sldId="429"/>
            <ac:spMk id="34" creationId="{BE40F369-8438-9049-9E3F-31BE9A2C26B5}"/>
          </ac:spMkLst>
        </pc:spChg>
        <pc:spChg chg="mod">
          <ac:chgData name="Élyse Bolduc" userId="ed6222db-4b41-4fc8-8cab-0923c08fa00f" providerId="ADAL" clId="{29C7CEEE-FC7E-497A-85B9-2C056DF0E025}" dt="2026-08-17T16:18:20.792" v="646" actId="1036"/>
          <ac:spMkLst>
            <pc:docMk/>
            <pc:sldMk cId="90997929" sldId="429"/>
            <ac:spMk id="35" creationId="{7D8A6ACF-612F-4500-9374-B621B0AD9024}"/>
          </ac:spMkLst>
        </pc:spChg>
        <pc:spChg chg="mod">
          <ac:chgData name="Élyse Bolduc" userId="ed6222db-4b41-4fc8-8cab-0923c08fa00f" providerId="ADAL" clId="{29C7CEEE-FC7E-497A-85B9-2C056DF0E025}" dt="2026-08-17T16:18:20.792" v="646" actId="1036"/>
          <ac:spMkLst>
            <pc:docMk/>
            <pc:sldMk cId="90997929" sldId="429"/>
            <ac:spMk id="36" creationId="{BAA41AB0-4290-D0BC-5823-2E1973A34AB2}"/>
          </ac:spMkLst>
        </pc:spChg>
        <pc:spChg chg="mod">
          <ac:chgData name="Élyse Bolduc" userId="ed6222db-4b41-4fc8-8cab-0923c08fa00f" providerId="ADAL" clId="{29C7CEEE-FC7E-497A-85B9-2C056DF0E025}" dt="2026-08-17T16:18:20.792" v="646" actId="1036"/>
          <ac:spMkLst>
            <pc:docMk/>
            <pc:sldMk cId="90997929" sldId="429"/>
            <ac:spMk id="37" creationId="{F6F3FF8B-B507-C1CF-43D5-1911CC9E29FA}"/>
          </ac:spMkLst>
        </pc:spChg>
        <pc:spChg chg="mod">
          <ac:chgData name="Élyse Bolduc" userId="ed6222db-4b41-4fc8-8cab-0923c08fa00f" providerId="ADAL" clId="{29C7CEEE-FC7E-497A-85B9-2C056DF0E025}" dt="2026-08-17T16:18:20.792" v="646" actId="1036"/>
          <ac:spMkLst>
            <pc:docMk/>
            <pc:sldMk cId="90997929" sldId="429"/>
            <ac:spMk id="38" creationId="{72EFE29E-FB05-E559-9632-F538796C4268}"/>
          </ac:spMkLst>
        </pc:spChg>
        <pc:spChg chg="mod">
          <ac:chgData name="Élyse Bolduc" userId="ed6222db-4b41-4fc8-8cab-0923c08fa00f" providerId="ADAL" clId="{29C7CEEE-FC7E-497A-85B9-2C056DF0E025}" dt="2026-08-17T16:18:20.792" v="646" actId="1036"/>
          <ac:spMkLst>
            <pc:docMk/>
            <pc:sldMk cId="90997929" sldId="429"/>
            <ac:spMk id="39" creationId="{DE9ACF66-5F50-EFBC-CE93-A68427D74124}"/>
          </ac:spMkLst>
        </pc:spChg>
        <pc:spChg chg="mod">
          <ac:chgData name="Élyse Bolduc" userId="ed6222db-4b41-4fc8-8cab-0923c08fa00f" providerId="ADAL" clId="{29C7CEEE-FC7E-497A-85B9-2C056DF0E025}" dt="2026-08-17T16:18:20.792" v="646" actId="1036"/>
          <ac:spMkLst>
            <pc:docMk/>
            <pc:sldMk cId="90997929" sldId="429"/>
            <ac:spMk id="40" creationId="{DFF7F55E-D671-4473-9D85-9321A9674B1A}"/>
          </ac:spMkLst>
        </pc:spChg>
        <pc:picChg chg="add ord">
          <ac:chgData name="Élyse Bolduc" userId="ed6222db-4b41-4fc8-8cab-0923c08fa00f" providerId="ADAL" clId="{29C7CEEE-FC7E-497A-85B9-2C056DF0E025}" dt="2026-08-17T14:21:16.816" v="457" actId="167"/>
          <ac:picMkLst>
            <pc:docMk/>
            <pc:sldMk cId="90997929" sldId="429"/>
            <ac:picMk id="3" creationId="{E2941E72-6663-4C57-D990-CC522AF41109}"/>
          </ac:picMkLst>
        </pc:picChg>
        <pc:picChg chg="add ord">
          <ac:chgData name="Élyse Bolduc" userId="ed6222db-4b41-4fc8-8cab-0923c08fa00f" providerId="ADAL" clId="{29C7CEEE-FC7E-497A-85B9-2C056DF0E025}" dt="2026-08-17T14:21:16.816" v="457" actId="167"/>
          <ac:picMkLst>
            <pc:docMk/>
            <pc:sldMk cId="90997929" sldId="429"/>
            <ac:picMk id="8" creationId="{C52FE6F5-C798-4349-F5AD-02A871AF4C5E}"/>
          </ac:picMkLst>
        </pc:picChg>
      </pc:sldChg>
      <pc:sldChg chg="addSp delSp modSp mod modNotesTx">
        <pc:chgData name="Élyse Bolduc" userId="ed6222db-4b41-4fc8-8cab-0923c08fa00f" providerId="ADAL" clId="{29C7CEEE-FC7E-497A-85B9-2C056DF0E025}" dt="2026-08-18T12:07:07.635" v="682" actId="478"/>
        <pc:sldMkLst>
          <pc:docMk/>
          <pc:sldMk cId="2202085795" sldId="430"/>
        </pc:sldMkLst>
        <pc:spChg chg="ord">
          <ac:chgData name="Élyse Bolduc" userId="ed6222db-4b41-4fc8-8cab-0923c08fa00f" providerId="ADAL" clId="{29C7CEEE-FC7E-497A-85B9-2C056DF0E025}" dt="2026-08-17T16:18:46.077" v="649" actId="167"/>
          <ac:spMkLst>
            <pc:docMk/>
            <pc:sldMk cId="2202085795" sldId="430"/>
            <ac:spMk id="7" creationId="{16AC4123-31D0-5FF0-684D-6CB2971EE2D5}"/>
          </ac:spMkLst>
        </pc:spChg>
        <pc:spChg chg="add mod">
          <ac:chgData name="Élyse Bolduc" userId="ed6222db-4b41-4fc8-8cab-0923c08fa00f" providerId="ADAL" clId="{29C7CEEE-FC7E-497A-85B9-2C056DF0E025}" dt="2026-08-17T16:19:11.042" v="662" actId="1036"/>
          <ac:spMkLst>
            <pc:docMk/>
            <pc:sldMk cId="2202085795" sldId="430"/>
            <ac:spMk id="8" creationId="{A1FA83B5-B3EF-55CC-ECB7-72C6AA3E6E92}"/>
          </ac:spMkLst>
        </pc:spChg>
        <pc:spChg chg="mod">
          <ac:chgData name="Élyse Bolduc" userId="ed6222db-4b41-4fc8-8cab-0923c08fa00f" providerId="ADAL" clId="{29C7CEEE-FC7E-497A-85B9-2C056DF0E025}" dt="2026-08-17T16:19:11.042" v="662" actId="1036"/>
          <ac:spMkLst>
            <pc:docMk/>
            <pc:sldMk cId="2202085795" sldId="430"/>
            <ac:spMk id="11" creationId="{E13341FD-C85F-69D1-DACA-2736A04654A4}"/>
          </ac:spMkLst>
        </pc:spChg>
        <pc:spChg chg="mod">
          <ac:chgData name="Élyse Bolduc" userId="ed6222db-4b41-4fc8-8cab-0923c08fa00f" providerId="ADAL" clId="{29C7CEEE-FC7E-497A-85B9-2C056DF0E025}" dt="2026-08-17T16:19:11.042" v="662" actId="1036"/>
          <ac:spMkLst>
            <pc:docMk/>
            <pc:sldMk cId="2202085795" sldId="430"/>
            <ac:spMk id="13" creationId="{25F0DC54-B998-F861-4E6C-DB341491BA48}"/>
          </ac:spMkLst>
        </pc:spChg>
        <pc:spChg chg="mod">
          <ac:chgData name="Élyse Bolduc" userId="ed6222db-4b41-4fc8-8cab-0923c08fa00f" providerId="ADAL" clId="{29C7CEEE-FC7E-497A-85B9-2C056DF0E025}" dt="2026-08-17T16:19:11.042" v="662" actId="1036"/>
          <ac:spMkLst>
            <pc:docMk/>
            <pc:sldMk cId="2202085795" sldId="430"/>
            <ac:spMk id="14" creationId="{61883910-A131-A04B-DF1F-0591F753F053}"/>
          </ac:spMkLst>
        </pc:spChg>
        <pc:spChg chg="add del mod">
          <ac:chgData name="Élyse Bolduc" userId="ed6222db-4b41-4fc8-8cab-0923c08fa00f" providerId="ADAL" clId="{29C7CEEE-FC7E-497A-85B9-2C056DF0E025}" dt="2026-08-17T16:19:11.042" v="662" actId="1036"/>
          <ac:spMkLst>
            <pc:docMk/>
            <pc:sldMk cId="2202085795" sldId="430"/>
            <ac:spMk id="15" creationId="{9872211C-A298-BD3C-D174-D511D100D9E6}"/>
          </ac:spMkLst>
        </pc:spChg>
        <pc:spChg chg="mod">
          <ac:chgData name="Élyse Bolduc" userId="ed6222db-4b41-4fc8-8cab-0923c08fa00f" providerId="ADAL" clId="{29C7CEEE-FC7E-497A-85B9-2C056DF0E025}" dt="2026-08-17T16:19:11.042" v="662" actId="1036"/>
          <ac:spMkLst>
            <pc:docMk/>
            <pc:sldMk cId="2202085795" sldId="430"/>
            <ac:spMk id="16" creationId="{9B785E3F-9DA6-5628-75F1-E2C881C03778}"/>
          </ac:spMkLst>
        </pc:spChg>
        <pc:spChg chg="mod">
          <ac:chgData name="Élyse Bolduc" userId="ed6222db-4b41-4fc8-8cab-0923c08fa00f" providerId="ADAL" clId="{29C7CEEE-FC7E-497A-85B9-2C056DF0E025}" dt="2026-08-17T14:27:22.789" v="553" actId="1038"/>
          <ac:spMkLst>
            <pc:docMk/>
            <pc:sldMk cId="2202085795" sldId="430"/>
            <ac:spMk id="18" creationId="{5035A71C-A3F8-7115-A51F-7F690496098D}"/>
          </ac:spMkLst>
        </pc:spChg>
        <pc:spChg chg="mod">
          <ac:chgData name="Élyse Bolduc" userId="ed6222db-4b41-4fc8-8cab-0923c08fa00f" providerId="ADAL" clId="{29C7CEEE-FC7E-497A-85B9-2C056DF0E025}" dt="2026-08-17T14:27:52.040" v="559" actId="552"/>
          <ac:spMkLst>
            <pc:docMk/>
            <pc:sldMk cId="2202085795" sldId="430"/>
            <ac:spMk id="19" creationId="{30BC4328-8FBF-D80D-5931-80E8F310AD8D}"/>
          </ac:spMkLst>
        </pc:spChg>
        <pc:spChg chg="mod">
          <ac:chgData name="Élyse Bolduc" userId="ed6222db-4b41-4fc8-8cab-0923c08fa00f" providerId="ADAL" clId="{29C7CEEE-FC7E-497A-85B9-2C056DF0E025}" dt="2026-08-17T16:19:11.042" v="662" actId="1036"/>
          <ac:spMkLst>
            <pc:docMk/>
            <pc:sldMk cId="2202085795" sldId="430"/>
            <ac:spMk id="20" creationId="{6A7DC482-B500-C936-2339-957C9932DA66}"/>
          </ac:spMkLst>
        </pc:spChg>
        <pc:spChg chg="mod">
          <ac:chgData name="Élyse Bolduc" userId="ed6222db-4b41-4fc8-8cab-0923c08fa00f" providerId="ADAL" clId="{29C7CEEE-FC7E-497A-85B9-2C056DF0E025}" dt="2026-08-17T16:19:11.042" v="662" actId="1036"/>
          <ac:spMkLst>
            <pc:docMk/>
            <pc:sldMk cId="2202085795" sldId="430"/>
            <ac:spMk id="21" creationId="{C5A4A715-D496-F47A-6C08-52EAE2385AA6}"/>
          </ac:spMkLst>
        </pc:spChg>
        <pc:spChg chg="add mod">
          <ac:chgData name="Élyse Bolduc" userId="ed6222db-4b41-4fc8-8cab-0923c08fa00f" providerId="ADAL" clId="{29C7CEEE-FC7E-497A-85B9-2C056DF0E025}" dt="2026-08-17T16:19:11.042" v="662" actId="1036"/>
          <ac:spMkLst>
            <pc:docMk/>
            <pc:sldMk cId="2202085795" sldId="430"/>
            <ac:spMk id="22" creationId="{91EB0934-A063-FBC6-6E93-7626E15CF882}"/>
          </ac:spMkLst>
        </pc:spChg>
        <pc:spChg chg="mod">
          <ac:chgData name="Élyse Bolduc" userId="ed6222db-4b41-4fc8-8cab-0923c08fa00f" providerId="ADAL" clId="{29C7CEEE-FC7E-497A-85B9-2C056DF0E025}" dt="2026-08-17T16:19:11.042" v="662" actId="1036"/>
          <ac:spMkLst>
            <pc:docMk/>
            <pc:sldMk cId="2202085795" sldId="430"/>
            <ac:spMk id="23" creationId="{6CF3D71C-0B00-2D34-139E-DCDE237AFDB5}"/>
          </ac:spMkLst>
        </pc:spChg>
        <pc:picChg chg="add ord">
          <ac:chgData name="Élyse Bolduc" userId="ed6222db-4b41-4fc8-8cab-0923c08fa00f" providerId="ADAL" clId="{29C7CEEE-FC7E-497A-85B9-2C056DF0E025}" dt="2026-08-17T14:25:15.475" v="501" actId="167"/>
          <ac:picMkLst>
            <pc:docMk/>
            <pc:sldMk cId="2202085795" sldId="430"/>
            <ac:picMk id="3" creationId="{916D1FE4-EA16-B9CB-F2C7-9F17B1E71957}"/>
          </ac:picMkLst>
        </pc:picChg>
        <pc:picChg chg="add">
          <ac:chgData name="Élyse Bolduc" userId="ed6222db-4b41-4fc8-8cab-0923c08fa00f" providerId="ADAL" clId="{29C7CEEE-FC7E-497A-85B9-2C056DF0E025}" dt="2026-08-17T14:24:17.046" v="497" actId="22"/>
          <ac:picMkLst>
            <pc:docMk/>
            <pc:sldMk cId="2202085795" sldId="430"/>
            <ac:picMk id="10" creationId="{3566EFFB-87CB-AC49-C1DB-4DAF907C7D34}"/>
          </ac:picMkLst>
        </pc:picChg>
      </pc:sldChg>
      <pc:sldChg chg="modSp mod modNotesTx">
        <pc:chgData name="Élyse Bolduc" userId="ed6222db-4b41-4fc8-8cab-0923c08fa00f" providerId="ADAL" clId="{29C7CEEE-FC7E-497A-85B9-2C056DF0E025}" dt="2026-08-13T16:13:46.997" v="14" actId="20577"/>
        <pc:sldMkLst>
          <pc:docMk/>
          <pc:sldMk cId="426382483" sldId="432"/>
        </pc:sldMkLst>
        <pc:spChg chg="mod">
          <ac:chgData name="Élyse Bolduc" userId="ed6222db-4b41-4fc8-8cab-0923c08fa00f" providerId="ADAL" clId="{29C7CEEE-FC7E-497A-85B9-2C056DF0E025}" dt="2026-08-13T16:13:37.868" v="10" actId="20577"/>
          <ac:spMkLst>
            <pc:docMk/>
            <pc:sldMk cId="426382483" sldId="432"/>
            <ac:spMk id="3" creationId="{579EE25C-7155-E52F-DEC9-D156744C6AF6}"/>
          </ac:spMkLst>
        </pc:spChg>
      </pc:sldChg>
      <pc:sldChg chg="addSp delSp modSp mod modAnim">
        <pc:chgData name="Élyse Bolduc" userId="ed6222db-4b41-4fc8-8cab-0923c08fa00f" providerId="ADAL" clId="{29C7CEEE-FC7E-497A-85B9-2C056DF0E025}" dt="2026-08-17T13:42:00.089" v="40" actId="1035"/>
        <pc:sldMkLst>
          <pc:docMk/>
          <pc:sldMk cId="396078198" sldId="433"/>
        </pc:sldMkLst>
        <pc:picChg chg="add mod">
          <ac:chgData name="Élyse Bolduc" userId="ed6222db-4b41-4fc8-8cab-0923c08fa00f" providerId="ADAL" clId="{29C7CEEE-FC7E-497A-85B9-2C056DF0E025}" dt="2026-08-17T13:41:21.115" v="34"/>
          <ac:picMkLst>
            <pc:docMk/>
            <pc:sldMk cId="396078198" sldId="433"/>
            <ac:picMk id="2" creationId="{F7DDBE71-A9F5-79B2-1FCA-42F12E13B79E}"/>
          </ac:picMkLst>
        </pc:picChg>
        <pc:picChg chg="add mod">
          <ac:chgData name="Élyse Bolduc" userId="ed6222db-4b41-4fc8-8cab-0923c08fa00f" providerId="ADAL" clId="{29C7CEEE-FC7E-497A-85B9-2C056DF0E025}" dt="2026-08-17T13:41:21.115" v="34"/>
          <ac:picMkLst>
            <pc:docMk/>
            <pc:sldMk cId="396078198" sldId="433"/>
            <ac:picMk id="4" creationId="{2CBD62BD-A581-BC9E-ABA2-144DD8AA79F5}"/>
          </ac:picMkLst>
        </pc:picChg>
        <pc:picChg chg="add mod">
          <ac:chgData name="Élyse Bolduc" userId="ed6222db-4b41-4fc8-8cab-0923c08fa00f" providerId="ADAL" clId="{29C7CEEE-FC7E-497A-85B9-2C056DF0E025}" dt="2026-08-17T13:42:00.089" v="40" actId="1035"/>
          <ac:picMkLst>
            <pc:docMk/>
            <pc:sldMk cId="396078198" sldId="433"/>
            <ac:picMk id="7" creationId="{AEE7C7D2-1C48-B222-7A79-707998990460}"/>
          </ac:picMkLst>
        </pc:picChg>
      </pc:sldChg>
      <pc:sldChg chg="addSp delSp modSp mod">
        <pc:chgData name="Élyse Bolduc" userId="ed6222db-4b41-4fc8-8cab-0923c08fa00f" providerId="ADAL" clId="{29C7CEEE-FC7E-497A-85B9-2C056DF0E025}" dt="2026-08-17T13:45:24.188" v="78" actId="478"/>
        <pc:sldMkLst>
          <pc:docMk/>
          <pc:sldMk cId="1148713057" sldId="434"/>
        </pc:sldMkLst>
        <pc:picChg chg="add">
          <ac:chgData name="Élyse Bolduc" userId="ed6222db-4b41-4fc8-8cab-0923c08fa00f" providerId="ADAL" clId="{29C7CEEE-FC7E-497A-85B9-2C056DF0E025}" dt="2026-08-17T13:42:29.559" v="42" actId="22"/>
          <ac:picMkLst>
            <pc:docMk/>
            <pc:sldMk cId="1148713057" sldId="434"/>
            <ac:picMk id="6" creationId="{03A9812D-467B-6733-495C-F21D77B21D41}"/>
          </ac:picMkLst>
        </pc:picChg>
        <pc:picChg chg="add">
          <ac:chgData name="Élyse Bolduc" userId="ed6222db-4b41-4fc8-8cab-0923c08fa00f" providerId="ADAL" clId="{29C7CEEE-FC7E-497A-85B9-2C056DF0E025}" dt="2026-08-17T13:42:29.559" v="42" actId="22"/>
          <ac:picMkLst>
            <pc:docMk/>
            <pc:sldMk cId="1148713057" sldId="434"/>
            <ac:picMk id="8" creationId="{49E2C826-A96F-7412-8D8C-36371F2DC8FB}"/>
          </ac:picMkLst>
        </pc:picChg>
        <pc:picChg chg="add">
          <ac:chgData name="Élyse Bolduc" userId="ed6222db-4b41-4fc8-8cab-0923c08fa00f" providerId="ADAL" clId="{29C7CEEE-FC7E-497A-85B9-2C056DF0E025}" dt="2026-08-17T13:42:29.559" v="42" actId="22"/>
          <ac:picMkLst>
            <pc:docMk/>
            <pc:sldMk cId="1148713057" sldId="434"/>
            <ac:picMk id="10" creationId="{B6E51CEA-7887-20C6-2350-A2761F2E61B0}"/>
          </ac:picMkLst>
        </pc:picChg>
        <pc:picChg chg="add mod">
          <ac:chgData name="Élyse Bolduc" userId="ed6222db-4b41-4fc8-8cab-0923c08fa00f" providerId="ADAL" clId="{29C7CEEE-FC7E-497A-85B9-2C056DF0E025}" dt="2026-08-17T13:44:08.615" v="65" actId="1037"/>
          <ac:picMkLst>
            <pc:docMk/>
            <pc:sldMk cId="1148713057" sldId="434"/>
            <ac:picMk id="12" creationId="{E3DC6595-9EC1-95BF-7AB9-12F688A0B84E}"/>
          </ac:picMkLst>
        </pc:picChg>
        <pc:picChg chg="add mod">
          <ac:chgData name="Élyse Bolduc" userId="ed6222db-4b41-4fc8-8cab-0923c08fa00f" providerId="ADAL" clId="{29C7CEEE-FC7E-497A-85B9-2C056DF0E025}" dt="2026-08-17T13:44:50.311" v="70" actId="1076"/>
          <ac:picMkLst>
            <pc:docMk/>
            <pc:sldMk cId="1148713057" sldId="434"/>
            <ac:picMk id="17" creationId="{9ABAE427-5E3B-93B5-D33D-FE247CB8A5EC}"/>
          </ac:picMkLst>
        </pc:picChg>
      </pc:sldChg>
      <pc:sldChg chg="addSp delSp modSp modAnim modNotesTx">
        <pc:chgData name="Élyse Bolduc" userId="ed6222db-4b41-4fc8-8cab-0923c08fa00f" providerId="ADAL" clId="{29C7CEEE-FC7E-497A-85B9-2C056DF0E025}" dt="2026-08-13T16:18:15.579" v="18"/>
        <pc:sldMkLst>
          <pc:docMk/>
          <pc:sldMk cId="2024155901" sldId="441"/>
        </pc:sldMkLst>
        <pc:spChg chg="mod">
          <ac:chgData name="Élyse Bolduc" userId="ed6222db-4b41-4fc8-8cab-0923c08fa00f" providerId="ADAL" clId="{29C7CEEE-FC7E-497A-85B9-2C056DF0E025}" dt="2026-08-12T17:50:43.632" v="0" actId="165"/>
          <ac:spMkLst>
            <pc:docMk/>
            <pc:sldMk cId="2024155901" sldId="441"/>
            <ac:spMk id="4" creationId="{853A66E2-7E01-00B6-6277-44E2ED902B67}"/>
          </ac:spMkLst>
        </pc:spChg>
        <pc:spChg chg="mod">
          <ac:chgData name="Élyse Bolduc" userId="ed6222db-4b41-4fc8-8cab-0923c08fa00f" providerId="ADAL" clId="{29C7CEEE-FC7E-497A-85B9-2C056DF0E025}" dt="2026-08-13T16:18:06.898" v="16" actId="164"/>
          <ac:spMkLst>
            <pc:docMk/>
            <pc:sldMk cId="2024155901" sldId="441"/>
            <ac:spMk id="7" creationId="{99E75377-209B-DCDD-3B0B-B85ED6380C6A}"/>
          </ac:spMkLst>
        </pc:spChg>
        <pc:spChg chg="mod">
          <ac:chgData name="Élyse Bolduc" userId="ed6222db-4b41-4fc8-8cab-0923c08fa00f" providerId="ADAL" clId="{29C7CEEE-FC7E-497A-85B9-2C056DF0E025}" dt="2026-08-12T17:50:43.632" v="0" actId="165"/>
          <ac:spMkLst>
            <pc:docMk/>
            <pc:sldMk cId="2024155901" sldId="441"/>
            <ac:spMk id="44" creationId="{1AA683B1-7F71-0E8B-9484-8E316E22E564}"/>
          </ac:spMkLst>
        </pc:spChg>
        <pc:spChg chg="mod">
          <ac:chgData name="Élyse Bolduc" userId="ed6222db-4b41-4fc8-8cab-0923c08fa00f" providerId="ADAL" clId="{29C7CEEE-FC7E-497A-85B9-2C056DF0E025}" dt="2026-08-12T17:50:43.632" v="0" actId="165"/>
          <ac:spMkLst>
            <pc:docMk/>
            <pc:sldMk cId="2024155901" sldId="441"/>
            <ac:spMk id="46" creationId="{A492730B-2CB1-20DF-1C52-572DA248DE85}"/>
          </ac:spMkLst>
        </pc:spChg>
        <pc:spChg chg="mod">
          <ac:chgData name="Élyse Bolduc" userId="ed6222db-4b41-4fc8-8cab-0923c08fa00f" providerId="ADAL" clId="{29C7CEEE-FC7E-497A-85B9-2C056DF0E025}" dt="2026-08-12T17:50:43.632" v="0" actId="165"/>
          <ac:spMkLst>
            <pc:docMk/>
            <pc:sldMk cId="2024155901" sldId="441"/>
            <ac:spMk id="47" creationId="{14B5CD8B-511E-0BF0-11AC-2A824D1E22BC}"/>
          </ac:spMkLst>
        </pc:spChg>
        <pc:spChg chg="mod">
          <ac:chgData name="Élyse Bolduc" userId="ed6222db-4b41-4fc8-8cab-0923c08fa00f" providerId="ADAL" clId="{29C7CEEE-FC7E-497A-85B9-2C056DF0E025}" dt="2026-08-12T17:50:43.632" v="0" actId="165"/>
          <ac:spMkLst>
            <pc:docMk/>
            <pc:sldMk cId="2024155901" sldId="441"/>
            <ac:spMk id="54" creationId="{EAA2D397-B713-ECA8-378D-3B8A2C758B77}"/>
          </ac:spMkLst>
        </pc:spChg>
        <pc:spChg chg="mod">
          <ac:chgData name="Élyse Bolduc" userId="ed6222db-4b41-4fc8-8cab-0923c08fa00f" providerId="ADAL" clId="{29C7CEEE-FC7E-497A-85B9-2C056DF0E025}" dt="2026-08-12T17:50:43.632" v="0" actId="165"/>
          <ac:spMkLst>
            <pc:docMk/>
            <pc:sldMk cId="2024155901" sldId="441"/>
            <ac:spMk id="56" creationId="{19169578-4DC3-89F7-90B5-1B2B8DA9427D}"/>
          </ac:spMkLst>
        </pc:spChg>
        <pc:spChg chg="mod topLvl">
          <ac:chgData name="Élyse Bolduc" userId="ed6222db-4b41-4fc8-8cab-0923c08fa00f" providerId="ADAL" clId="{29C7CEEE-FC7E-497A-85B9-2C056DF0E025}" dt="2026-08-12T17:50:52.221" v="1" actId="164"/>
          <ac:spMkLst>
            <pc:docMk/>
            <pc:sldMk cId="2024155901" sldId="441"/>
            <ac:spMk id="63" creationId="{B3735E69-899D-8840-2FF6-967C37B0E5EC}"/>
          </ac:spMkLst>
        </pc:spChg>
        <pc:grpChg chg="add mod">
          <ac:chgData name="Élyse Bolduc" userId="ed6222db-4b41-4fc8-8cab-0923c08fa00f" providerId="ADAL" clId="{29C7CEEE-FC7E-497A-85B9-2C056DF0E025}" dt="2026-08-12T17:50:52.221" v="1" actId="164"/>
          <ac:grpSpMkLst>
            <pc:docMk/>
            <pc:sldMk cId="2024155901" sldId="441"/>
            <ac:grpSpMk id="2" creationId="{9BFF1476-9CD6-7E46-32E9-D8853FB5D476}"/>
          </ac:grpSpMkLst>
        </pc:grpChg>
        <pc:grpChg chg="add mod">
          <ac:chgData name="Élyse Bolduc" userId="ed6222db-4b41-4fc8-8cab-0923c08fa00f" providerId="ADAL" clId="{29C7CEEE-FC7E-497A-85B9-2C056DF0E025}" dt="2026-08-13T16:18:06.898" v="16" actId="164"/>
          <ac:grpSpMkLst>
            <pc:docMk/>
            <pc:sldMk cId="2024155901" sldId="441"/>
            <ac:grpSpMk id="5" creationId="{6481C177-07ED-BACE-2380-076C84361F9F}"/>
          </ac:grpSpMkLst>
        </pc:grpChg>
        <pc:grpChg chg="mod">
          <ac:chgData name="Élyse Bolduc" userId="ed6222db-4b41-4fc8-8cab-0923c08fa00f" providerId="ADAL" clId="{29C7CEEE-FC7E-497A-85B9-2C056DF0E025}" dt="2026-08-12T17:50:52.221" v="1" actId="164"/>
          <ac:grpSpMkLst>
            <pc:docMk/>
            <pc:sldMk cId="2024155901" sldId="441"/>
            <ac:grpSpMk id="28" creationId="{A9BB9671-D05A-5BE6-FA1D-EC5337F26437}"/>
          </ac:grpSpMkLst>
        </pc:grpChg>
        <pc:grpChg chg="mod">
          <ac:chgData name="Élyse Bolduc" userId="ed6222db-4b41-4fc8-8cab-0923c08fa00f" providerId="ADAL" clId="{29C7CEEE-FC7E-497A-85B9-2C056DF0E025}" dt="2026-08-13T16:18:06.898" v="16" actId="164"/>
          <ac:grpSpMkLst>
            <pc:docMk/>
            <pc:sldMk cId="2024155901" sldId="441"/>
            <ac:grpSpMk id="31" creationId="{529C6B28-CCB3-0DFE-7D83-D5BB7571412D}"/>
          </ac:grpSpMkLst>
        </pc:grpChg>
        <pc:grpChg chg="mod">
          <ac:chgData name="Élyse Bolduc" userId="ed6222db-4b41-4fc8-8cab-0923c08fa00f" providerId="ADAL" clId="{29C7CEEE-FC7E-497A-85B9-2C056DF0E025}" dt="2026-08-12T17:50:52.221" v="1" actId="164"/>
          <ac:grpSpMkLst>
            <pc:docMk/>
            <pc:sldMk cId="2024155901" sldId="441"/>
            <ac:grpSpMk id="61" creationId="{9162F36E-602A-E396-613B-1EE2D13B3D18}"/>
          </ac:grpSpMkLst>
        </pc:grpChg>
        <pc:picChg chg="mod">
          <ac:chgData name="Élyse Bolduc" userId="ed6222db-4b41-4fc8-8cab-0923c08fa00f" providerId="ADAL" clId="{29C7CEEE-FC7E-497A-85B9-2C056DF0E025}" dt="2026-08-12T17:50:43.632" v="0" actId="165"/>
          <ac:picMkLst>
            <pc:docMk/>
            <pc:sldMk cId="2024155901" sldId="441"/>
            <ac:picMk id="24" creationId="{C3AC2A51-0F98-C27C-08EB-706EFC75DFBB}"/>
          </ac:picMkLst>
        </pc:picChg>
        <pc:picChg chg="mod">
          <ac:chgData name="Élyse Bolduc" userId="ed6222db-4b41-4fc8-8cab-0923c08fa00f" providerId="ADAL" clId="{29C7CEEE-FC7E-497A-85B9-2C056DF0E025}" dt="2026-08-12T17:50:43.632" v="0" actId="165"/>
          <ac:picMkLst>
            <pc:docMk/>
            <pc:sldMk cId="2024155901" sldId="441"/>
            <ac:picMk id="49" creationId="{81CCF73B-5B85-32A9-9CC6-028DDE2E3EBA}"/>
          </ac:picMkLst>
        </pc:picChg>
        <pc:picChg chg="mod">
          <ac:chgData name="Élyse Bolduc" userId="ed6222db-4b41-4fc8-8cab-0923c08fa00f" providerId="ADAL" clId="{29C7CEEE-FC7E-497A-85B9-2C056DF0E025}" dt="2026-08-12T17:50:43.632" v="0" actId="165"/>
          <ac:picMkLst>
            <pc:docMk/>
            <pc:sldMk cId="2024155901" sldId="441"/>
            <ac:picMk id="55" creationId="{C549589D-14A6-8CB0-BFD1-47B15ECA3383}"/>
          </ac:picMkLst>
        </pc:picChg>
      </pc:sldChg>
    </pc:docChg>
  </pc:docChgLst>
  <pc:docChgLst>
    <pc:chgData name="Véronique Méthé-Crozat" userId="S::vmcrozat@electionsquebec.qc.ca::de01eaef-a73b-4f79-9c50-a8ee2910c1d2" providerId="AD" clId="Web-{14617F59-F831-07E1-63C0-D94534A40EE5}"/>
    <pc:docChg chg="modSld">
      <pc:chgData name="Véronique Méthé-Crozat" userId="S::vmcrozat@electionsquebec.qc.ca::de01eaef-a73b-4f79-9c50-a8ee2910c1d2" providerId="AD" clId="Web-{14617F59-F831-07E1-63C0-D94534A40EE5}" dt="2026-08-19T19:27:59.089" v="73"/>
      <pc:docMkLst>
        <pc:docMk/>
      </pc:docMkLst>
      <pc:sldChg chg="modNotes">
        <pc:chgData name="Véronique Méthé-Crozat" userId="S::vmcrozat@electionsquebec.qc.ca::de01eaef-a73b-4f79-9c50-a8ee2910c1d2" providerId="AD" clId="Web-{14617F59-F831-07E1-63C0-D94534A40EE5}" dt="2026-08-19T19:19:12.386" v="21"/>
        <pc:sldMkLst>
          <pc:docMk/>
          <pc:sldMk cId="2336758616" sldId="336"/>
        </pc:sldMkLst>
      </pc:sldChg>
      <pc:sldChg chg="modNotes">
        <pc:chgData name="Véronique Méthé-Crozat" userId="S::vmcrozat@electionsquebec.qc.ca::de01eaef-a73b-4f79-9c50-a8ee2910c1d2" providerId="AD" clId="Web-{14617F59-F831-07E1-63C0-D94534A40EE5}" dt="2026-08-19T19:15:46.433" v="3"/>
        <pc:sldMkLst>
          <pc:docMk/>
          <pc:sldMk cId="2503403717" sldId="390"/>
        </pc:sldMkLst>
      </pc:sldChg>
      <pc:sldChg chg="modNotes">
        <pc:chgData name="Véronique Méthé-Crozat" userId="S::vmcrozat@electionsquebec.qc.ca::de01eaef-a73b-4f79-9c50-a8ee2910c1d2" providerId="AD" clId="Web-{14617F59-F831-07E1-63C0-D94534A40EE5}" dt="2026-08-19T19:19:29.371" v="26"/>
        <pc:sldMkLst>
          <pc:docMk/>
          <pc:sldMk cId="4096099560" sldId="394"/>
        </pc:sldMkLst>
      </pc:sldChg>
      <pc:sldChg chg="modNotes">
        <pc:chgData name="Véronique Méthé-Crozat" userId="S::vmcrozat@electionsquebec.qc.ca::de01eaef-a73b-4f79-9c50-a8ee2910c1d2" providerId="AD" clId="Web-{14617F59-F831-07E1-63C0-D94534A40EE5}" dt="2026-08-19T19:19:48.558" v="28"/>
        <pc:sldMkLst>
          <pc:docMk/>
          <pc:sldMk cId="1774985993" sldId="395"/>
        </pc:sldMkLst>
      </pc:sldChg>
      <pc:sldChg chg="modNotes">
        <pc:chgData name="Véronique Méthé-Crozat" userId="S::vmcrozat@electionsquebec.qc.ca::de01eaef-a73b-4f79-9c50-a8ee2910c1d2" providerId="AD" clId="Web-{14617F59-F831-07E1-63C0-D94534A40EE5}" dt="2026-08-19T19:24:31.308" v="38"/>
        <pc:sldMkLst>
          <pc:docMk/>
          <pc:sldMk cId="3392331238" sldId="397"/>
        </pc:sldMkLst>
      </pc:sldChg>
      <pc:sldChg chg="modNotes">
        <pc:chgData name="Véronique Méthé-Crozat" userId="S::vmcrozat@electionsquebec.qc.ca::de01eaef-a73b-4f79-9c50-a8ee2910c1d2" providerId="AD" clId="Web-{14617F59-F831-07E1-63C0-D94534A40EE5}" dt="2026-08-19T19:25:08.824" v="41"/>
        <pc:sldMkLst>
          <pc:docMk/>
          <pc:sldMk cId="2338827479" sldId="398"/>
        </pc:sldMkLst>
      </pc:sldChg>
      <pc:sldChg chg="modNotes">
        <pc:chgData name="Véronique Méthé-Crozat" userId="S::vmcrozat@electionsquebec.qc.ca::de01eaef-a73b-4f79-9c50-a8ee2910c1d2" providerId="AD" clId="Web-{14617F59-F831-07E1-63C0-D94534A40EE5}" dt="2026-08-19T19:25:28.417" v="46"/>
        <pc:sldMkLst>
          <pc:docMk/>
          <pc:sldMk cId="2574459909" sldId="399"/>
        </pc:sldMkLst>
      </pc:sldChg>
      <pc:sldChg chg="modNotes">
        <pc:chgData name="Véronique Méthé-Crozat" userId="S::vmcrozat@electionsquebec.qc.ca::de01eaef-a73b-4f79-9c50-a8ee2910c1d2" providerId="AD" clId="Web-{14617F59-F831-07E1-63C0-D94534A40EE5}" dt="2026-08-19T19:25:55.917" v="49"/>
        <pc:sldMkLst>
          <pc:docMk/>
          <pc:sldMk cId="1413994754" sldId="419"/>
        </pc:sldMkLst>
      </pc:sldChg>
      <pc:sldChg chg="modNotes">
        <pc:chgData name="Véronique Méthé-Crozat" userId="S::vmcrozat@electionsquebec.qc.ca::de01eaef-a73b-4f79-9c50-a8ee2910c1d2" providerId="AD" clId="Web-{14617F59-F831-07E1-63C0-D94534A40EE5}" dt="2026-08-19T19:26:42.261" v="60"/>
        <pc:sldMkLst>
          <pc:docMk/>
          <pc:sldMk cId="3206167815" sldId="420"/>
        </pc:sldMkLst>
      </pc:sldChg>
      <pc:sldChg chg="modNotes">
        <pc:chgData name="Véronique Méthé-Crozat" userId="S::vmcrozat@electionsquebec.qc.ca::de01eaef-a73b-4f79-9c50-a8ee2910c1d2" providerId="AD" clId="Web-{14617F59-F831-07E1-63C0-D94534A40EE5}" dt="2026-08-19T19:26:58.652" v="63"/>
        <pc:sldMkLst>
          <pc:docMk/>
          <pc:sldMk cId="2978951547" sldId="422"/>
        </pc:sldMkLst>
      </pc:sldChg>
      <pc:sldChg chg="modNotes">
        <pc:chgData name="Véronique Méthé-Crozat" userId="S::vmcrozat@electionsquebec.qc.ca::de01eaef-a73b-4f79-9c50-a8ee2910c1d2" providerId="AD" clId="Web-{14617F59-F831-07E1-63C0-D94534A40EE5}" dt="2026-08-19T19:26:19.167" v="54"/>
        <pc:sldMkLst>
          <pc:docMk/>
          <pc:sldMk cId="3860926345" sldId="426"/>
        </pc:sldMkLst>
      </pc:sldChg>
      <pc:sldChg chg="modNotes">
        <pc:chgData name="Véronique Méthé-Crozat" userId="S::vmcrozat@electionsquebec.qc.ca::de01eaef-a73b-4f79-9c50-a8ee2910c1d2" providerId="AD" clId="Web-{14617F59-F831-07E1-63C0-D94534A40EE5}" dt="2026-08-19T19:27:41.246" v="71"/>
        <pc:sldMkLst>
          <pc:docMk/>
          <pc:sldMk cId="2091983904" sldId="427"/>
        </pc:sldMkLst>
      </pc:sldChg>
      <pc:sldChg chg="modNotes">
        <pc:chgData name="Véronique Méthé-Crozat" userId="S::vmcrozat@electionsquebec.qc.ca::de01eaef-a73b-4f79-9c50-a8ee2910c1d2" providerId="AD" clId="Web-{14617F59-F831-07E1-63C0-D94534A40EE5}" dt="2026-08-19T19:25:18.214" v="44"/>
        <pc:sldMkLst>
          <pc:docMk/>
          <pc:sldMk cId="396078198" sldId="433"/>
        </pc:sldMkLst>
      </pc:sldChg>
      <pc:sldChg chg="modNotes">
        <pc:chgData name="Véronique Méthé-Crozat" userId="S::vmcrozat@electionsquebec.qc.ca::de01eaef-a73b-4f79-9c50-a8ee2910c1d2" providerId="AD" clId="Web-{14617F59-F831-07E1-63C0-D94534A40EE5}" dt="2026-08-19T19:25:22.121" v="45"/>
        <pc:sldMkLst>
          <pc:docMk/>
          <pc:sldMk cId="1148713057" sldId="434"/>
        </pc:sldMkLst>
      </pc:sldChg>
      <pc:sldChg chg="modNotes">
        <pc:chgData name="Véronique Méthé-Crozat" userId="S::vmcrozat@electionsquebec.qc.ca::de01eaef-a73b-4f79-9c50-a8ee2910c1d2" providerId="AD" clId="Web-{14617F59-F831-07E1-63C0-D94534A40EE5}" dt="2026-08-19T19:27:59.089" v="73"/>
        <pc:sldMkLst>
          <pc:docMk/>
          <pc:sldMk cId="1016960181" sldId="439"/>
        </pc:sldMkLst>
      </pc:sldChg>
      <pc:sldChg chg="modNotes">
        <pc:chgData name="Véronique Méthé-Crozat" userId="S::vmcrozat@electionsquebec.qc.ca::de01eaef-a73b-4f79-9c50-a8ee2910c1d2" providerId="AD" clId="Web-{14617F59-F831-07E1-63C0-D94534A40EE5}" dt="2026-08-19T19:20:43.246" v="31"/>
        <pc:sldMkLst>
          <pc:docMk/>
          <pc:sldMk cId="2024155901" sldId="441"/>
        </pc:sldMkLst>
      </pc:sldChg>
    </pc:docChg>
  </pc:docChgLst>
  <pc:docChgLst>
    <pc:chgData name="Véronique Méthé-Crozat" userId="S::vmcrozat@electionsquebec.qc.ca::de01eaef-a73b-4f79-9c50-a8ee2910c1d2" providerId="AD" clId="Web-{CD38D71F-B716-2B99-3321-9D317182CE29}"/>
    <pc:docChg chg="modSld">
      <pc:chgData name="Véronique Méthé-Crozat" userId="S::vmcrozat@electionsquebec.qc.ca::de01eaef-a73b-4f79-9c50-a8ee2910c1d2" providerId="AD" clId="Web-{CD38D71F-B716-2B99-3321-9D317182CE29}" dt="2026-08-20T12:56:54.294" v="4"/>
      <pc:docMkLst>
        <pc:docMk/>
      </pc:docMkLst>
      <pc:sldChg chg="modSp">
        <pc:chgData name="Véronique Méthé-Crozat" userId="S::vmcrozat@electionsquebec.qc.ca::de01eaef-a73b-4f79-9c50-a8ee2910c1d2" providerId="AD" clId="Web-{CD38D71F-B716-2B99-3321-9D317182CE29}" dt="2026-08-20T12:56:26.638" v="0" actId="20577"/>
        <pc:sldMkLst>
          <pc:docMk/>
          <pc:sldMk cId="3392331238" sldId="397"/>
        </pc:sldMkLst>
        <pc:spChg chg="mod">
          <ac:chgData name="Véronique Méthé-Crozat" userId="S::vmcrozat@electionsquebec.qc.ca::de01eaef-a73b-4f79-9c50-a8ee2910c1d2" providerId="AD" clId="Web-{CD38D71F-B716-2B99-3321-9D317182CE29}" dt="2026-08-20T12:56:26.638" v="0" actId="20577"/>
          <ac:spMkLst>
            <pc:docMk/>
            <pc:sldMk cId="3392331238" sldId="397"/>
            <ac:spMk id="3" creationId="{46F583FC-DF01-A717-E909-CAECC85108C5}"/>
          </ac:spMkLst>
        </pc:spChg>
      </pc:sldChg>
      <pc:sldChg chg="modNotes">
        <pc:chgData name="Véronique Méthé-Crozat" userId="S::vmcrozat@electionsquebec.qc.ca::de01eaef-a73b-4f79-9c50-a8ee2910c1d2" providerId="AD" clId="Web-{CD38D71F-B716-2B99-3321-9D317182CE29}" dt="2026-08-20T12:56:54.294" v="4"/>
        <pc:sldMkLst>
          <pc:docMk/>
          <pc:sldMk cId="2338827479" sldId="398"/>
        </pc:sldMkLst>
      </pc:sldChg>
    </pc:docChg>
  </pc:docChgLst>
  <pc:docChgLst>
    <pc:chgData name="Véronique Méthé-Crozat" userId="de01eaef-a73b-4f79-9c50-a8ee2910c1d2" providerId="ADAL" clId="{A177EC60-1C4B-4F56-B81B-1E5B6CE17663}"/>
    <pc:docChg chg="undo custSel modSld">
      <pc:chgData name="Véronique Méthé-Crozat" userId="de01eaef-a73b-4f79-9c50-a8ee2910c1d2" providerId="ADAL" clId="{A177EC60-1C4B-4F56-B81B-1E5B6CE17663}" dt="2026-08-19T19:45:19.416" v="161" actId="20577"/>
      <pc:docMkLst>
        <pc:docMk/>
      </pc:docMkLst>
      <pc:sldChg chg="modNotesTx">
        <pc:chgData name="Véronique Méthé-Crozat" userId="de01eaef-a73b-4f79-9c50-a8ee2910c1d2" providerId="ADAL" clId="{A177EC60-1C4B-4F56-B81B-1E5B6CE17663}" dt="2026-08-19T19:37:39.072" v="97" actId="20577"/>
        <pc:sldMkLst>
          <pc:docMk/>
          <pc:sldMk cId="4096099560" sldId="394"/>
        </pc:sldMkLst>
      </pc:sldChg>
      <pc:sldChg chg="modNotesTx">
        <pc:chgData name="Véronique Méthé-Crozat" userId="de01eaef-a73b-4f79-9c50-a8ee2910c1d2" providerId="ADAL" clId="{A177EC60-1C4B-4F56-B81B-1E5B6CE17663}" dt="2026-08-19T19:40:15.239" v="137" actId="20577"/>
        <pc:sldMkLst>
          <pc:docMk/>
          <pc:sldMk cId="1413994754" sldId="419"/>
        </pc:sldMkLst>
      </pc:sldChg>
      <pc:sldChg chg="modNotesTx">
        <pc:chgData name="Véronique Méthé-Crozat" userId="de01eaef-a73b-4f79-9c50-a8ee2910c1d2" providerId="ADAL" clId="{A177EC60-1C4B-4F56-B81B-1E5B6CE17663}" dt="2026-08-19T19:31:04.638" v="78" actId="20577"/>
        <pc:sldMkLst>
          <pc:docMk/>
          <pc:sldMk cId="1394395828" sldId="425"/>
        </pc:sldMkLst>
      </pc:sldChg>
      <pc:sldChg chg="modNotesTx">
        <pc:chgData name="Véronique Méthé-Crozat" userId="de01eaef-a73b-4f79-9c50-a8ee2910c1d2" providerId="ADAL" clId="{A177EC60-1C4B-4F56-B81B-1E5B6CE17663}" dt="2026-08-19T19:40:31.694" v="139" actId="20577"/>
        <pc:sldMkLst>
          <pc:docMk/>
          <pc:sldMk cId="3860926345" sldId="426"/>
        </pc:sldMkLst>
      </pc:sldChg>
      <pc:sldChg chg="modNotesTx">
        <pc:chgData name="Véronique Méthé-Crozat" userId="de01eaef-a73b-4f79-9c50-a8ee2910c1d2" providerId="ADAL" clId="{A177EC60-1C4B-4F56-B81B-1E5B6CE17663}" dt="2026-08-19T19:32:50.189" v="96" actId="20577"/>
        <pc:sldMkLst>
          <pc:docMk/>
          <pc:sldMk cId="1183934298" sldId="428"/>
        </pc:sldMkLst>
      </pc:sldChg>
      <pc:sldChg chg="modNotesTx">
        <pc:chgData name="Véronique Méthé-Crozat" userId="de01eaef-a73b-4f79-9c50-a8ee2910c1d2" providerId="ADAL" clId="{A177EC60-1C4B-4F56-B81B-1E5B6CE17663}" dt="2026-08-19T19:42:26.711" v="141" actId="20577"/>
        <pc:sldMkLst>
          <pc:docMk/>
          <pc:sldMk cId="90997929" sldId="429"/>
        </pc:sldMkLst>
      </pc:sldChg>
      <pc:sldChg chg="modNotesTx">
        <pc:chgData name="Véronique Méthé-Crozat" userId="de01eaef-a73b-4f79-9c50-a8ee2910c1d2" providerId="ADAL" clId="{A177EC60-1C4B-4F56-B81B-1E5B6CE17663}" dt="2026-08-19T19:43:07.656" v="143" actId="20577"/>
        <pc:sldMkLst>
          <pc:docMk/>
          <pc:sldMk cId="2202085795" sldId="430"/>
        </pc:sldMkLst>
      </pc:sldChg>
      <pc:sldChg chg="modNotesTx">
        <pc:chgData name="Véronique Méthé-Crozat" userId="de01eaef-a73b-4f79-9c50-a8ee2910c1d2" providerId="ADAL" clId="{A177EC60-1C4B-4F56-B81B-1E5B6CE17663}" dt="2026-08-19T19:45:19.416" v="161" actId="20577"/>
        <pc:sldMkLst>
          <pc:docMk/>
          <pc:sldMk cId="2178649051" sldId="435"/>
        </pc:sldMkLst>
      </pc:sldChg>
      <pc:sldChg chg="modNotesTx">
        <pc:chgData name="Véronique Méthé-Crozat" userId="de01eaef-a73b-4f79-9c50-a8ee2910c1d2" providerId="ADAL" clId="{A177EC60-1C4B-4F56-B81B-1E5B6CE17663}" dt="2026-08-19T19:29:03.076" v="18" actId="20577"/>
        <pc:sldMkLst>
          <pc:docMk/>
          <pc:sldMk cId="1770307070" sldId="442"/>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C0CEE0E7-6604-CA16-6F77-7C80B6F52AF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D72C45FE-8A8E-CEB7-4F6A-FE0C509950D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AA5831B-EFA3-894B-8B41-92D7B4353235}" type="datetimeFigureOut">
              <a:rPr lang="fr-FR" smtClean="0"/>
              <a:t>20/08/2026</a:t>
            </a:fld>
            <a:endParaRPr lang="fr-FR"/>
          </a:p>
        </p:txBody>
      </p:sp>
      <p:sp>
        <p:nvSpPr>
          <p:cNvPr id="4" name="Espace réservé du pied de page 3">
            <a:extLst>
              <a:ext uri="{FF2B5EF4-FFF2-40B4-BE49-F238E27FC236}">
                <a16:creationId xmlns:a16="http://schemas.microsoft.com/office/drawing/2014/main" id="{1633E739-27EA-7EA1-B33C-50A052CACD1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3DB04011-5D58-EBD3-EFA8-08B87D58BE8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311D03D-10D9-A449-A994-3C766D10B32D}" type="slidenum">
              <a:rPr lang="fr-FR" smtClean="0"/>
              <a:t>‹#›</a:t>
            </a:fld>
            <a:endParaRPr lang="fr-FR"/>
          </a:p>
        </p:txBody>
      </p:sp>
    </p:spTree>
    <p:extLst>
      <p:ext uri="{BB962C8B-B14F-4D97-AF65-F5344CB8AC3E}">
        <p14:creationId xmlns:p14="http://schemas.microsoft.com/office/powerpoint/2010/main" val="18726623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CA"/>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F6B600E-F03C-4E2D-9D70-51E61F5E0A4C}" type="datetimeFigureOut">
              <a:rPr lang="fr-CA" smtClean="0"/>
              <a:t>2026-08-20</a:t>
            </a:fld>
            <a:endParaRPr lang="fr-CA"/>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CA"/>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CA"/>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56E8A29-EEE7-4969-87C7-B99D138EFCD7}" type="slidenum">
              <a:rPr lang="fr-CA" smtClean="0"/>
              <a:t>‹#›</a:t>
            </a:fld>
            <a:endParaRPr lang="fr-CA"/>
          </a:p>
        </p:txBody>
      </p:sp>
    </p:spTree>
    <p:extLst>
      <p:ext uri="{BB962C8B-B14F-4D97-AF65-F5344CB8AC3E}">
        <p14:creationId xmlns:p14="http://schemas.microsoft.com/office/powerpoint/2010/main" val="15077260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pixabay.com/fr/vectors/graphique-smiley-emoji-%C3%A9motic%C3%B4ne-3850583/"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pixabay.com/fr/vectors/robotique-robot-machine-syst%C3%A8me-5714849/" TargetMode="External"/><Relationship Id="rId2" Type="http://schemas.openxmlformats.org/officeDocument/2006/relationships/slide" Target="../slides/slide18.xml"/><Relationship Id="rId1" Type="http://schemas.openxmlformats.org/officeDocument/2006/relationships/notesMaster" Target="../notesMasters/notesMaster1.xml"/><Relationship Id="rId5" Type="http://schemas.openxmlformats.org/officeDocument/2006/relationships/hyperlink" Target="https://pixabay.com/fr/vectors/search/poteau%20%c3%a9lectrique%20rue/" TargetMode="External"/><Relationship Id="rId4" Type="http://schemas.openxmlformats.org/officeDocument/2006/relationships/hyperlink" Target="https://pixabay.com/fr/vectors/imeuble-rue-arbre-ville-2817474/" TargetMode="Externa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pixabay.com/fr/vectors/casque-de-planche-%C3%A0-roulettes-casque-7208315/" TargetMode="External"/><Relationship Id="rId2" Type="http://schemas.openxmlformats.org/officeDocument/2006/relationships/slide" Target="../slides/slide20.xml"/><Relationship Id="rId1" Type="http://schemas.openxmlformats.org/officeDocument/2006/relationships/notesMaster" Target="../notesMasters/notesMaster1.xml"/><Relationship Id="rId5" Type="http://schemas.openxmlformats.org/officeDocument/2006/relationships/hyperlink" Target="https://pixabay.com/fr/vectors/b%C3%A2ton-de-hockey-gardien-de-but-147994/" TargetMode="External"/><Relationship Id="rId4" Type="http://schemas.openxmlformats.org/officeDocument/2006/relationships/hyperlink" Target="https://pixabay.com/fr/vectors/tux-linux-vectoriel-manchot-1531289/" TargetMode="Externa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pixabay.com/fr/vectors/plat-conception-symbole-ic%C3%B4ne-www-2126885/"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alloprof.qc.ca/fr/eleves/bv/sciences/l-intelligence-artificielle-primaire-0-i0022p56"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txBody>
          <a:bodyPr/>
          <a:lstStyle/>
          <a:p>
            <a:endParaRPr lang="fr-CA"/>
          </a:p>
        </p:txBody>
      </p:sp>
      <p:sp>
        <p:nvSpPr>
          <p:cNvPr id="3" name="Espace réservé des notes 2"/>
          <p:cNvSpPr>
            <a:spLocks noGrp="1"/>
          </p:cNvSpPr>
          <p:nvPr>
            <p:ph type="body" idx="1"/>
          </p:nvPr>
        </p:nvSpPr>
        <p:spPr/>
        <p:txBody>
          <a:bodyPr/>
          <a:lstStyle/>
          <a:p>
            <a:r>
              <a:rPr lang="fr-CA" b="1"/>
              <a:t>Animation suggérée</a:t>
            </a:r>
            <a:endParaRPr lang="fr-CA"/>
          </a:p>
          <a:p>
            <a:pPr>
              <a:defRPr/>
            </a:pPr>
            <a:endParaRPr lang="fr-CA"/>
          </a:p>
          <a:p>
            <a:pPr marL="0" marR="0" lvl="0" indent="0" algn="l" defTabSz="914400">
              <a:lnSpc>
                <a:spcPct val="100000"/>
              </a:lnSpc>
              <a:spcBef>
                <a:spcPts val="0"/>
              </a:spcBef>
              <a:spcAft>
                <a:spcPts val="0"/>
              </a:spcAft>
              <a:buClrTx/>
              <a:buSzTx/>
              <a:buFontTx/>
              <a:buNone/>
              <a:tabLst/>
              <a:defRPr/>
            </a:pPr>
            <a:r>
              <a:rPr lang="fr-CA"/>
              <a:t>Informez les jeunes que, dans cette activité, ils auront à analyser </a:t>
            </a:r>
            <a:r>
              <a:rPr lang="fr-CA" sz="1200" kern="1200">
                <a:solidFill>
                  <a:schemeClr val="tx1"/>
                </a:solidFill>
                <a:effectLst/>
                <a:latin typeface="+mn-lt"/>
                <a:ea typeface="+mn-ea"/>
                <a:cs typeface="+mn-cs"/>
              </a:rPr>
              <a:t>la fiabilité des sources d’information qu’ils consultent à l’aide d’une grille.</a:t>
            </a:r>
            <a:r>
              <a:rPr lang="fr-CA">
                <a:effectLst/>
              </a:rPr>
              <a:t> </a:t>
            </a:r>
            <a:endParaRPr lang="fr-CA"/>
          </a:p>
          <a:p>
            <a:r>
              <a:rPr lang="fr-CA" sz="1200" kern="1200">
                <a:solidFill>
                  <a:schemeClr val="tx1"/>
                </a:solidFill>
                <a:effectLst/>
                <a:latin typeface="+mn-lt"/>
                <a:ea typeface="+mn-ea"/>
                <a:cs typeface="+mn-cs"/>
              </a:rPr>
              <a:t> </a:t>
            </a:r>
            <a:endParaRPr lang="fr-CA" sz="1200" kern="1200">
              <a:solidFill>
                <a:schemeClr val="tx1"/>
              </a:solidFill>
              <a:effectLst/>
              <a:latin typeface="+mn-lt"/>
              <a:ea typeface="Calibri"/>
              <a:cs typeface="Calibri"/>
            </a:endParaRPr>
          </a:p>
          <a:p>
            <a:r>
              <a:rPr lang="fr-CA" b="1"/>
              <a:t>Information complémentaire tirée de la fiche d’activité </a:t>
            </a:r>
            <a:r>
              <a:rPr lang="fr-CA" b="1" i="1"/>
              <a:t>Les sources d’information sous la loupe</a:t>
            </a:r>
            <a:endParaRPr lang="fr-CA" b="1" i="1">
              <a:ea typeface="Calibri"/>
              <a:cs typeface="Calibri"/>
            </a:endParaRPr>
          </a:p>
          <a:p>
            <a:endParaRPr lang="fr-CA" b="1" i="1"/>
          </a:p>
          <a:p>
            <a:r>
              <a:rPr lang="fr-CA" sz="1200" kern="1200">
                <a:solidFill>
                  <a:schemeClr val="tx1"/>
                </a:solidFill>
                <a:effectLst/>
                <a:latin typeface="+mn-lt"/>
                <a:ea typeface="+mn-ea"/>
                <a:cs typeface="+mn-cs"/>
              </a:rPr>
              <a:t>Au cours de cette activité, les électrices et les électeurs en herbe exerceront leur pensée critique et analyseront la fiabilité de diverses sources d’information à l’aide d’une grille.</a:t>
            </a:r>
            <a:endParaRPr lang="fr-CA">
              <a:effectLst/>
            </a:endParaRPr>
          </a:p>
          <a:p>
            <a:endParaRPr lang="fr-CA"/>
          </a:p>
          <a:p>
            <a:r>
              <a:rPr lang="fr-CA"/>
              <a:t>Objectifs :</a:t>
            </a:r>
          </a:p>
          <a:p>
            <a:pPr marL="171450" indent="-171450">
              <a:buFont typeface="Arial" panose="020B0604020202020204" pitchFamily="34" charset="0"/>
              <a:buChar char="•"/>
            </a:pPr>
            <a:r>
              <a:rPr lang="fr-CA" sz="1200" kern="1200">
                <a:solidFill>
                  <a:schemeClr val="tx1"/>
                </a:solidFill>
                <a:effectLst/>
                <a:latin typeface="+mn-lt"/>
                <a:ea typeface="+mn-ea"/>
                <a:cs typeface="+mn-cs"/>
              </a:rPr>
              <a:t>Analyser la fiabilité des sources d’information à l’aide d’une grille</a:t>
            </a:r>
          </a:p>
          <a:p>
            <a:pPr marL="171450" indent="-171450">
              <a:buFont typeface="Arial" panose="020B0604020202020204" pitchFamily="34" charset="0"/>
              <a:buChar char="•"/>
            </a:pPr>
            <a:r>
              <a:rPr lang="fr-CA" sz="1200" kern="1200">
                <a:solidFill>
                  <a:schemeClr val="tx1"/>
                </a:solidFill>
                <a:effectLst/>
                <a:latin typeface="+mn-lt"/>
                <a:ea typeface="+mn-ea"/>
                <a:cs typeface="+mn-cs"/>
              </a:rPr>
              <a:t>Développer sa pensée critique</a:t>
            </a:r>
          </a:p>
        </p:txBody>
      </p:sp>
      <p:sp>
        <p:nvSpPr>
          <p:cNvPr id="4" name="Espace réservé du numéro de diapositive 3"/>
          <p:cNvSpPr>
            <a:spLocks noGrp="1"/>
          </p:cNvSpPr>
          <p:nvPr>
            <p:ph type="sldNum" sz="quarter" idx="5"/>
          </p:nvPr>
        </p:nvSpPr>
        <p:spPr/>
        <p:txBody>
          <a:bodyPr/>
          <a:lstStyle/>
          <a:p>
            <a:fld id="{D56E8A29-EEE7-4969-87C7-B99D138EFCD7}" type="slidenum">
              <a:rPr lang="fr-CA" smtClean="0"/>
              <a:t>1</a:t>
            </a:fld>
            <a:endParaRPr lang="fr-CA"/>
          </a:p>
        </p:txBody>
      </p:sp>
    </p:spTree>
    <p:extLst>
      <p:ext uri="{BB962C8B-B14F-4D97-AF65-F5344CB8AC3E}">
        <p14:creationId xmlns:p14="http://schemas.microsoft.com/office/powerpoint/2010/main" val="29409148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FDF1CD-15F2-33A0-C832-B43313C77740}"/>
            </a:ext>
          </a:extLst>
        </p:cNvPr>
        <p:cNvGrpSpPr/>
        <p:nvPr/>
      </p:nvGrpSpPr>
      <p:grpSpPr>
        <a:xfrm>
          <a:off x="0" y="0"/>
          <a:ext cx="0" cy="0"/>
          <a:chOff x="0" y="0"/>
          <a:chExt cx="0" cy="0"/>
        </a:xfrm>
      </p:grpSpPr>
      <p:sp>
        <p:nvSpPr>
          <p:cNvPr id="2" name="Espace réservé de l'image de diapositive 1">
            <a:extLst>
              <a:ext uri="{FF2B5EF4-FFF2-40B4-BE49-F238E27FC236}">
                <a16:creationId xmlns:a16="http://schemas.microsoft.com/office/drawing/2014/main" id="{8B15144B-96D0-D5B5-9506-65C7B8EAC2C0}"/>
              </a:ext>
            </a:extLst>
          </p:cNvPr>
          <p:cNvSpPr>
            <a:spLocks noGrp="1" noRot="1" noChangeAspect="1"/>
          </p:cNvSpPr>
          <p:nvPr>
            <p:ph type="sldImg"/>
          </p:nvPr>
        </p:nvSpPr>
        <p:spPr/>
        <p:txBody>
          <a:bodyPr/>
          <a:lstStyle/>
          <a:p>
            <a:endParaRPr lang="fr-CA"/>
          </a:p>
        </p:txBody>
      </p:sp>
      <p:sp>
        <p:nvSpPr>
          <p:cNvPr id="3" name="Espace réservé des notes 2">
            <a:extLst>
              <a:ext uri="{FF2B5EF4-FFF2-40B4-BE49-F238E27FC236}">
                <a16:creationId xmlns:a16="http://schemas.microsoft.com/office/drawing/2014/main" id="{7E88E7F4-821C-63BB-34E1-EA9485109B73}"/>
              </a:ext>
            </a:extLst>
          </p:cNvPr>
          <p:cNvSpPr>
            <a:spLocks noGrp="1"/>
          </p:cNvSpPr>
          <p:nvPr>
            <p:ph type="body" idx="1"/>
          </p:nvPr>
        </p:nvSpPr>
        <p:spPr/>
        <p:txBody>
          <a:bodyPr/>
          <a:lstStyle/>
          <a:p>
            <a:pPr>
              <a:lnSpc>
                <a:spcPct val="114000"/>
              </a:lnSpc>
            </a:pPr>
            <a:r>
              <a:rPr lang="fr-CA" b="1"/>
              <a:t>Animation suggérée</a:t>
            </a:r>
          </a:p>
          <a:p>
            <a:pPr marL="0" lvl="0" indent="0">
              <a:buFont typeface="Arial" panose="020B0604020202020204" pitchFamily="34" charset="0"/>
              <a:buNone/>
            </a:pPr>
            <a:endParaRPr lang="fr-CA" sz="1200" kern="1200">
              <a:solidFill>
                <a:schemeClr val="tx1"/>
              </a:solidFill>
              <a:effectLst/>
              <a:latin typeface="+mn-lt"/>
              <a:ea typeface="+mn-ea"/>
              <a:cs typeface="+mn-cs"/>
            </a:endParaRPr>
          </a:p>
          <a:p>
            <a:pPr marL="0" lvl="0" indent="0">
              <a:buFont typeface="Arial" panose="020B0604020202020204" pitchFamily="34" charset="0"/>
              <a:buNone/>
            </a:pPr>
            <a:r>
              <a:rPr lang="fr-CA" sz="1200" kern="1200">
                <a:solidFill>
                  <a:schemeClr val="tx1"/>
                </a:solidFill>
                <a:effectLst/>
                <a:latin typeface="+mn-lt"/>
                <a:ea typeface="+mn-ea"/>
                <a:cs typeface="+mn-cs"/>
              </a:rPr>
              <a:t>La question </a:t>
            </a:r>
            <a:r>
              <a:rPr lang="fr-CA" sz="1200" b="1" kern="1200">
                <a:solidFill>
                  <a:schemeClr val="tx1"/>
                </a:solidFill>
                <a:effectLst/>
                <a:latin typeface="+mn-lt"/>
                <a:ea typeface="+mn-ea"/>
                <a:cs typeface="+mn-cs"/>
              </a:rPr>
              <a:t>COMMENT on me parle?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fr-CA"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fr-CA" sz="1200" kern="1200">
                <a:solidFill>
                  <a:schemeClr val="tx1"/>
                </a:solidFill>
                <a:effectLst/>
                <a:latin typeface="+mn-lt"/>
                <a:ea typeface="+mn-ea"/>
                <a:cs typeface="+mn-cs"/>
              </a:rPr>
              <a:t>Les informations que l’on consulte peuvent générer différentes émotions et réactions.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br>
              <a:rPr lang="fr-CA" sz="1200" kern="1200">
                <a:effectLst/>
                <a:cs typeface="+mn-lt"/>
              </a:rPr>
            </a:br>
            <a:r>
              <a:rPr lang="fr-CA" sz="1200" kern="1200">
                <a:solidFill>
                  <a:schemeClr val="tx1"/>
                </a:solidFill>
                <a:effectLst/>
                <a:latin typeface="+mn-lt"/>
                <a:ea typeface="+mn-ea"/>
                <a:cs typeface="+mn-cs"/>
              </a:rPr>
              <a:t>Cette deuxième question nous invite à évaluer quelles émotions nous ressentons devant une information.</a:t>
            </a:r>
          </a:p>
          <a:p>
            <a:pPr marL="171450" lvl="0" indent="-171450">
              <a:buFont typeface="Arial" panose="020B0604020202020204" pitchFamily="34" charset="0"/>
              <a:buChar char="•"/>
            </a:pPr>
            <a:r>
              <a:rPr lang="fr-CA"/>
              <a:t>Nommer</a:t>
            </a:r>
            <a:r>
              <a:rPr lang="fr-CA" sz="1200" kern="1200">
                <a:solidFill>
                  <a:schemeClr val="tx1"/>
                </a:solidFill>
                <a:effectLst/>
                <a:latin typeface="+mn-lt"/>
                <a:ea typeface="+mn-ea"/>
                <a:cs typeface="+mn-cs"/>
              </a:rPr>
              <a:t> les éléments dans la grille.</a:t>
            </a:r>
          </a:p>
          <a:p>
            <a:pPr marL="0" lvl="0" indent="0">
              <a:buFont typeface="Arial" panose="020B0604020202020204" pitchFamily="34" charset="0"/>
              <a:buNone/>
            </a:pPr>
            <a:endParaRPr lang="fr-CA" sz="1200" kern="1200">
              <a:solidFill>
                <a:schemeClr val="tx1"/>
              </a:solidFill>
              <a:effectLst/>
              <a:latin typeface="+mn-lt"/>
              <a:ea typeface="+mn-ea"/>
              <a:cs typeface="+mn-cs"/>
            </a:endParaRPr>
          </a:p>
          <a:p>
            <a:pPr marL="0" lvl="0" indent="0">
              <a:buFont typeface="Arial" panose="020B0604020202020204" pitchFamily="34" charset="0"/>
              <a:buNone/>
            </a:pPr>
            <a:r>
              <a:rPr lang="fr-CA" sz="1200" kern="1200">
                <a:solidFill>
                  <a:schemeClr val="tx1"/>
                </a:solidFill>
                <a:effectLst/>
                <a:latin typeface="+mn-lt"/>
                <a:ea typeface="+mn-ea"/>
                <a:cs typeface="+mn-cs"/>
              </a:rPr>
              <a:t>On doit aussi se pencher sur le ton que l’autrice ou l’auteur utilise et sur la manière choisie pour présenter l’information.</a:t>
            </a:r>
            <a:br>
              <a:rPr lang="fr-CA" sz="1200" kern="1200">
                <a:effectLst/>
                <a:cs typeface="+mn-lt"/>
              </a:rPr>
            </a:br>
            <a:r>
              <a:rPr lang="fr-CA" sz="1200" kern="1200">
                <a:solidFill>
                  <a:schemeClr val="tx1"/>
                </a:solidFill>
                <a:effectLst/>
                <a:latin typeface="+mn-lt"/>
                <a:ea typeface="+mn-ea"/>
                <a:cs typeface="+mn-cs"/>
              </a:rPr>
              <a:t>- Par exemple, un titre très accrocheur, qui cherche à nous faire réagir rapidement, est une façon de nous attraper par nos émotions, qui prennent le dessus sur la raison ou sur la logique.</a:t>
            </a:r>
          </a:p>
          <a:p>
            <a:pPr marL="0" lvl="0" indent="0">
              <a:buFont typeface="Arial" panose="020B0604020202020204" pitchFamily="34" charset="0"/>
              <a:buNone/>
            </a:pPr>
            <a:r>
              <a:rPr lang="fr-CA" sz="1200" kern="1200">
                <a:solidFill>
                  <a:schemeClr val="tx1"/>
                </a:solidFill>
                <a:effectLst/>
                <a:latin typeface="+mn-lt"/>
                <a:ea typeface="+mn-ea"/>
                <a:cs typeface="+mn-cs"/>
              </a:rPr>
              <a:t>- Les médias d’information choisissent davantage un ton neutre ou informatif. Ils ont le devoir de présenter des informations vérifiées dans leurs reportages. Les sources officielles, comme le gouvernement, utilisent aussi souvent ce ton.</a:t>
            </a:r>
            <a:endParaRPr lang="fr-CA" sz="1200" kern="1200">
              <a:solidFill>
                <a:schemeClr val="tx1"/>
              </a:solidFill>
              <a:effectLst/>
              <a:latin typeface="+mn-lt"/>
              <a:ea typeface="Calibri"/>
              <a:cs typeface="Calibri"/>
            </a:endParaRPr>
          </a:p>
          <a:p>
            <a:pPr marL="0" lvl="0" indent="0">
              <a:buFont typeface="Arial" panose="020B0604020202020204" pitchFamily="34" charset="0"/>
              <a:buNone/>
            </a:pPr>
            <a:endParaRPr lang="fr-CA" sz="1200" kern="1200">
              <a:solidFill>
                <a:schemeClr val="tx1"/>
              </a:solidFill>
              <a:effectLst/>
              <a:latin typeface="+mn-lt"/>
              <a:ea typeface="+mn-ea"/>
              <a:cs typeface="+mn-cs"/>
            </a:endParaRPr>
          </a:p>
          <a:p>
            <a:pPr marL="0" lvl="0" indent="0">
              <a:buFont typeface="Arial" panose="020B0604020202020204" pitchFamily="34" charset="0"/>
              <a:buNone/>
            </a:pPr>
            <a:r>
              <a:rPr lang="fr-CA" sz="1200" kern="1200">
                <a:solidFill>
                  <a:schemeClr val="tx1"/>
                </a:solidFill>
                <a:effectLst/>
                <a:latin typeface="+mn-lt"/>
                <a:ea typeface="+mn-ea"/>
                <a:cs typeface="+mn-cs"/>
              </a:rPr>
              <a:t>Cette réflexion nous donne des indices sur la nature de l’information : est-ce un fait? Une opinion? Une rumeur? Une publicité?</a:t>
            </a:r>
          </a:p>
          <a:p>
            <a:pPr marL="0" marR="0" lvl="0" indent="0" algn="l" defTabSz="914400" rtl="0" eaLnBrk="1" fontAlgn="auto" latinLnBrk="0" hangingPunct="1">
              <a:lnSpc>
                <a:spcPct val="114000"/>
              </a:lnSpc>
              <a:spcBef>
                <a:spcPts val="0"/>
              </a:spcBef>
              <a:spcAft>
                <a:spcPts val="0"/>
              </a:spcAft>
              <a:buClrTx/>
              <a:buSzTx/>
              <a:buFont typeface="Arial" panose="020B0604020202020204" pitchFamily="34" charset="0"/>
              <a:buNone/>
              <a:tabLst/>
              <a:defRPr/>
            </a:pPr>
            <a:endParaRPr lang="fr-CA" sz="1200" kern="1200">
              <a:solidFill>
                <a:schemeClr val="tx1"/>
              </a:solidFill>
              <a:effectLst/>
              <a:latin typeface="+mn-lt"/>
              <a:ea typeface="+mn-ea"/>
              <a:cs typeface="+mn-cs"/>
            </a:endParaRPr>
          </a:p>
          <a:p>
            <a:pPr marL="0" marR="0" lvl="0" indent="0" algn="l" defTabSz="914400" rtl="0" eaLnBrk="1" fontAlgn="auto" latinLnBrk="0" hangingPunct="1">
              <a:lnSpc>
                <a:spcPct val="114000"/>
              </a:lnSpc>
              <a:spcBef>
                <a:spcPts val="0"/>
              </a:spcBef>
              <a:spcAft>
                <a:spcPts val="0"/>
              </a:spcAft>
              <a:buClrTx/>
              <a:buSzTx/>
              <a:buFont typeface="Arial" panose="020B0604020202020204" pitchFamily="34" charset="0"/>
              <a:buNone/>
              <a:tabLst/>
              <a:defRPr/>
            </a:pPr>
            <a:r>
              <a:rPr lang="fr-CA" sz="1200" kern="1200">
                <a:solidFill>
                  <a:schemeClr val="tx1"/>
                </a:solidFill>
                <a:effectLst/>
                <a:latin typeface="+mn-lt"/>
                <a:ea typeface="+mn-ea"/>
                <a:cs typeface="+mn-cs"/>
              </a:rPr>
              <a:t>De plus, la date de publication d’une information, si elle est mentionnée, elle peut aussi nous donner un indice révélateur.</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fr-CA" sz="1200" kern="1200">
                <a:solidFill>
                  <a:schemeClr val="tx1"/>
                </a:solidFill>
                <a:effectLst/>
                <a:latin typeface="+mn-lt"/>
                <a:ea typeface="+mn-ea"/>
                <a:cs typeface="+mn-cs"/>
              </a:rPr>
              <a:t>Un renseignement qui était véridique l’année dernière ne l’est peut-être plus aujourd’hui.</a:t>
            </a:r>
          </a:p>
          <a:p>
            <a:pPr marL="0" marR="0" lvl="0" indent="0" algn="l" defTabSz="914400" rtl="0" eaLnBrk="1" fontAlgn="auto" latinLnBrk="0" hangingPunct="1">
              <a:lnSpc>
                <a:spcPct val="114000"/>
              </a:lnSpc>
              <a:spcBef>
                <a:spcPts val="0"/>
              </a:spcBef>
              <a:spcAft>
                <a:spcPts val="0"/>
              </a:spcAft>
              <a:buClrTx/>
              <a:buSzTx/>
              <a:buFontTx/>
              <a:buNone/>
              <a:tabLst/>
              <a:defRPr/>
            </a:pPr>
            <a:endParaRPr lang="fr-CA" b="0"/>
          </a:p>
        </p:txBody>
      </p:sp>
      <p:sp>
        <p:nvSpPr>
          <p:cNvPr id="4" name="Espace réservé du numéro de diapositive 3">
            <a:extLst>
              <a:ext uri="{FF2B5EF4-FFF2-40B4-BE49-F238E27FC236}">
                <a16:creationId xmlns:a16="http://schemas.microsoft.com/office/drawing/2014/main" id="{2D8F9507-EB76-57B7-21CD-84335BB90FC4}"/>
              </a:ext>
            </a:extLst>
          </p:cNvPr>
          <p:cNvSpPr>
            <a:spLocks noGrp="1"/>
          </p:cNvSpPr>
          <p:nvPr>
            <p:ph type="sldNum" sz="quarter" idx="5"/>
          </p:nvPr>
        </p:nvSpPr>
        <p:spPr/>
        <p:txBody>
          <a:bodyPr/>
          <a:lstStyle/>
          <a:p>
            <a:fld id="{D56E8A29-EEE7-4969-87C7-B99D138EFCD7}" type="slidenum">
              <a:rPr lang="fr-CA" smtClean="0"/>
              <a:t>10</a:t>
            </a:fld>
            <a:endParaRPr lang="fr-CA"/>
          </a:p>
        </p:txBody>
      </p:sp>
    </p:spTree>
    <p:extLst>
      <p:ext uri="{BB962C8B-B14F-4D97-AF65-F5344CB8AC3E}">
        <p14:creationId xmlns:p14="http://schemas.microsoft.com/office/powerpoint/2010/main" val="14747234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B96A8E-9AAC-51E9-3BD7-48330BC22DBE}"/>
            </a:ext>
          </a:extLst>
        </p:cNvPr>
        <p:cNvGrpSpPr/>
        <p:nvPr/>
      </p:nvGrpSpPr>
      <p:grpSpPr>
        <a:xfrm>
          <a:off x="0" y="0"/>
          <a:ext cx="0" cy="0"/>
          <a:chOff x="0" y="0"/>
          <a:chExt cx="0" cy="0"/>
        </a:xfrm>
      </p:grpSpPr>
      <p:sp>
        <p:nvSpPr>
          <p:cNvPr id="2" name="Espace réservé de l'image de diapositive 1">
            <a:extLst>
              <a:ext uri="{FF2B5EF4-FFF2-40B4-BE49-F238E27FC236}">
                <a16:creationId xmlns:a16="http://schemas.microsoft.com/office/drawing/2014/main" id="{58D6AB20-074A-F771-9117-004CF9C0108A}"/>
              </a:ext>
            </a:extLst>
          </p:cNvPr>
          <p:cNvSpPr>
            <a:spLocks noGrp="1" noRot="1" noChangeAspect="1"/>
          </p:cNvSpPr>
          <p:nvPr>
            <p:ph type="sldImg"/>
          </p:nvPr>
        </p:nvSpPr>
        <p:spPr/>
        <p:txBody>
          <a:bodyPr/>
          <a:lstStyle/>
          <a:p>
            <a:endParaRPr lang="fr-CA"/>
          </a:p>
        </p:txBody>
      </p:sp>
      <p:sp>
        <p:nvSpPr>
          <p:cNvPr id="3" name="Espace réservé des notes 2">
            <a:extLst>
              <a:ext uri="{FF2B5EF4-FFF2-40B4-BE49-F238E27FC236}">
                <a16:creationId xmlns:a16="http://schemas.microsoft.com/office/drawing/2014/main" id="{63681EC9-C34A-0FB9-747D-72F3DC1A7C91}"/>
              </a:ext>
            </a:extLst>
          </p:cNvPr>
          <p:cNvSpPr>
            <a:spLocks noGrp="1"/>
          </p:cNvSpPr>
          <p:nvPr>
            <p:ph type="body" idx="1"/>
          </p:nvPr>
        </p:nvSpPr>
        <p:spPr/>
        <p:txBody>
          <a:bodyPr/>
          <a:lstStyle/>
          <a:p>
            <a:pPr>
              <a:lnSpc>
                <a:spcPct val="114000"/>
              </a:lnSpc>
            </a:pPr>
            <a:r>
              <a:rPr lang="fr-CA" b="1"/>
              <a:t>Animation suggérée</a:t>
            </a:r>
          </a:p>
          <a:p>
            <a:pPr>
              <a:lnSpc>
                <a:spcPct val="114000"/>
              </a:lnSpc>
            </a:pPr>
            <a:endParaRPr lang="fr-CA" b="1"/>
          </a:p>
          <a:p>
            <a:pPr marL="0" lvl="0" indent="0">
              <a:buFont typeface="Arial" panose="020B0604020202020204" pitchFamily="34" charset="0"/>
              <a:buNone/>
            </a:pPr>
            <a:r>
              <a:rPr lang="fr-CA" sz="1200" kern="1200">
                <a:solidFill>
                  <a:schemeClr val="tx1"/>
                </a:solidFill>
                <a:effectLst/>
                <a:latin typeface="+mn-lt"/>
                <a:ea typeface="+mn-ea"/>
                <a:cs typeface="+mn-cs"/>
              </a:rPr>
              <a:t>La question </a:t>
            </a:r>
            <a:r>
              <a:rPr lang="fr-CA" sz="1200" b="1" kern="1200">
                <a:solidFill>
                  <a:schemeClr val="tx1"/>
                </a:solidFill>
                <a:effectLst/>
                <a:latin typeface="+mn-lt"/>
                <a:ea typeface="+mn-ea"/>
                <a:cs typeface="+mn-cs"/>
              </a:rPr>
              <a:t>POURQUOI on me parle?</a:t>
            </a:r>
          </a:p>
          <a:p>
            <a:pPr marL="0" lvl="0" indent="0">
              <a:buFont typeface="Arial" panose="020B0604020202020204" pitchFamily="34" charset="0"/>
              <a:buNone/>
            </a:pPr>
            <a:endParaRPr lang="fr-CA" sz="1200" kern="1200">
              <a:solidFill>
                <a:schemeClr val="tx1"/>
              </a:solidFill>
              <a:effectLst/>
              <a:latin typeface="+mn-lt"/>
              <a:ea typeface="+mn-ea"/>
              <a:cs typeface="+mn-cs"/>
            </a:endParaRPr>
          </a:p>
          <a:p>
            <a:pPr marL="0" lvl="0" indent="0">
              <a:buFont typeface="Arial" panose="020B0604020202020204" pitchFamily="34" charset="0"/>
              <a:buNone/>
            </a:pPr>
            <a:r>
              <a:rPr lang="fr-CA" sz="1200" kern="1200">
                <a:solidFill>
                  <a:schemeClr val="tx1"/>
                </a:solidFill>
                <a:effectLst/>
                <a:latin typeface="+mn-lt"/>
                <a:ea typeface="+mn-ea"/>
                <a:cs typeface="+mn-cs"/>
              </a:rPr>
              <a:t>Sans être nécessairement fausses, plusieurs informations qui arrivent jusqu’à nous ne sont pas là pour nous renseigner.</a:t>
            </a:r>
          </a:p>
          <a:p>
            <a:pPr marL="0" lvl="0" indent="0">
              <a:buFont typeface="Arial" panose="020B0604020202020204" pitchFamily="34" charset="0"/>
              <a:buNone/>
            </a:pPr>
            <a:endParaRPr lang="fr-CA" sz="1200" kern="1200">
              <a:solidFill>
                <a:schemeClr val="tx1"/>
              </a:solidFill>
              <a:effectLst/>
              <a:latin typeface="+mn-lt"/>
              <a:ea typeface="+mn-ea"/>
              <a:cs typeface="+mn-cs"/>
            </a:endParaRPr>
          </a:p>
          <a:p>
            <a:pPr marL="0" lvl="0" indent="0">
              <a:buFont typeface="Arial" panose="020B0604020202020204" pitchFamily="34" charset="0"/>
              <a:buNone/>
            </a:pPr>
            <a:r>
              <a:rPr lang="fr-CA" sz="1200" kern="1200">
                <a:solidFill>
                  <a:schemeClr val="tx1"/>
                </a:solidFill>
                <a:effectLst/>
                <a:latin typeface="+mn-lt"/>
                <a:ea typeface="+mn-ea"/>
                <a:cs typeface="+mn-cs"/>
              </a:rPr>
              <a:t>Tenter de comprendre pourquoi quelqu’un s’adresse à nous, de connaître ses intentions, cela peut nous aider à décider si on lui fait confiance ou non. </a:t>
            </a:r>
          </a:p>
          <a:p>
            <a:pPr marL="171450" lvl="0" indent="-171450">
              <a:buFont typeface="Arial" panose="020B0604020202020204" pitchFamily="34" charset="0"/>
              <a:buChar char="•"/>
            </a:pPr>
            <a:r>
              <a:rPr lang="fr-CA"/>
              <a:t>Nommer</a:t>
            </a:r>
            <a:r>
              <a:rPr lang="fr-CA" sz="1200" kern="1200">
                <a:solidFill>
                  <a:schemeClr val="tx1"/>
                </a:solidFill>
                <a:effectLst/>
                <a:latin typeface="+mn-lt"/>
                <a:ea typeface="+mn-ea"/>
                <a:cs typeface="+mn-cs"/>
              </a:rPr>
              <a:t> les éléments dans la grille.</a:t>
            </a:r>
          </a:p>
          <a:p>
            <a:pPr marL="171450" lvl="0" indent="-171450">
              <a:buFont typeface="Arial" panose="020B0604020202020204" pitchFamily="34" charset="0"/>
              <a:buChar char="•"/>
            </a:pPr>
            <a:endParaRPr lang="fr-CA" sz="1200" kern="1200">
              <a:solidFill>
                <a:schemeClr val="tx1"/>
              </a:solidFill>
              <a:effectLst/>
              <a:latin typeface="+mn-lt"/>
              <a:ea typeface="+mn-ea"/>
              <a:cs typeface="+mn-cs"/>
            </a:endParaRPr>
          </a:p>
          <a:p>
            <a:pPr marL="0" marR="0" lvl="0" indent="0" algn="l" defTabSz="914400" rtl="0" eaLnBrk="1" fontAlgn="auto" latinLnBrk="0" hangingPunct="1">
              <a:lnSpc>
                <a:spcPct val="114000"/>
              </a:lnSpc>
              <a:spcBef>
                <a:spcPts val="0"/>
              </a:spcBef>
              <a:spcAft>
                <a:spcPts val="0"/>
              </a:spcAft>
              <a:buClrTx/>
              <a:buSzTx/>
              <a:buFont typeface="Arial" panose="020B0604020202020204" pitchFamily="34" charset="0"/>
              <a:buNone/>
              <a:tabLst/>
              <a:defRPr/>
            </a:pPr>
            <a:r>
              <a:rPr lang="fr-CA" sz="1200" kern="1200">
                <a:solidFill>
                  <a:schemeClr val="tx1"/>
                </a:solidFill>
                <a:effectLst/>
                <a:latin typeface="+mn-lt"/>
                <a:ea typeface="+mn-ea"/>
                <a:cs typeface="+mn-cs"/>
              </a:rPr>
              <a:t>Précisez aux jeunes que les raisons ne sont pas toujours clairement exprimées. Il faut souvent faire preuve de ruse et mener notre enquête!</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fr-CA" sz="1200" kern="1200">
                <a:solidFill>
                  <a:schemeClr val="tx1"/>
                </a:solidFill>
                <a:effectLst/>
                <a:latin typeface="+mn-lt"/>
                <a:ea typeface="+mn-ea"/>
                <a:cs typeface="+mn-cs"/>
              </a:rPr>
              <a:t>Par exemple, on reconnaît souvent facilement la publicité, mais il arrive aussi qu’elle soit intégrée, et même déguisée, dans les vidéos de créatrices et créateurs de contenu.</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fr-CA" sz="1200" kern="1200">
                <a:solidFill>
                  <a:schemeClr val="tx1"/>
                </a:solidFill>
                <a:effectLst/>
                <a:latin typeface="+mn-lt"/>
                <a:ea typeface="+mn-ea"/>
                <a:cs typeface="+mn-cs"/>
              </a:rPr>
              <a:t>Un peu de la même manière, les partis politiques vont diffuser publiquement des engagements pendant la campagne électorale. C’est une manière d’informer les électrices et les électeurs de leurs projets… mais aussi d’essayer de les convaincre de voter pour eux.</a:t>
            </a:r>
          </a:p>
          <a:p>
            <a:pPr marL="0" marR="0" lvl="0" indent="0" algn="l" defTabSz="914400" rtl="0" eaLnBrk="1" fontAlgn="auto" latinLnBrk="0" hangingPunct="1">
              <a:lnSpc>
                <a:spcPct val="114000"/>
              </a:lnSpc>
              <a:spcBef>
                <a:spcPts val="0"/>
              </a:spcBef>
              <a:spcAft>
                <a:spcPts val="0"/>
              </a:spcAft>
              <a:buClrTx/>
              <a:buSzTx/>
              <a:buFont typeface="Arial" panose="020B0604020202020204" pitchFamily="34" charset="0"/>
              <a:buNone/>
              <a:tabLst/>
              <a:defRPr/>
            </a:pPr>
            <a:endParaRPr lang="fr-CA" sz="1200" kern="1200">
              <a:solidFill>
                <a:schemeClr val="tx1"/>
              </a:solidFill>
              <a:effectLst/>
              <a:latin typeface="+mn-lt"/>
              <a:ea typeface="+mn-ea"/>
              <a:cs typeface="+mn-cs"/>
            </a:endParaRPr>
          </a:p>
          <a:p>
            <a:pPr marL="0" marR="0" lvl="0" indent="0" algn="l" defTabSz="914400" rtl="0" eaLnBrk="1" fontAlgn="auto" latinLnBrk="0" hangingPunct="1">
              <a:lnSpc>
                <a:spcPct val="114000"/>
              </a:lnSpc>
              <a:spcBef>
                <a:spcPts val="0"/>
              </a:spcBef>
              <a:spcAft>
                <a:spcPts val="0"/>
              </a:spcAft>
              <a:buClrTx/>
              <a:buSzTx/>
              <a:buFont typeface="Arial" panose="020B0604020202020204" pitchFamily="34" charset="0"/>
              <a:buNone/>
              <a:tabLst/>
              <a:defRPr/>
            </a:pPr>
            <a:r>
              <a:rPr lang="fr-CA" sz="1200" kern="1200">
                <a:solidFill>
                  <a:schemeClr val="tx1"/>
                </a:solidFill>
                <a:effectLst/>
                <a:latin typeface="+mn-lt"/>
                <a:ea typeface="+mn-ea"/>
                <a:cs typeface="+mn-cs"/>
              </a:rPr>
              <a:t>On doit donc repérer les indices dans les informations pour découvrir ceux qui font penser à l'intention.</a:t>
            </a:r>
          </a:p>
          <a:p>
            <a:pPr marL="0" marR="0" lvl="0" indent="0" algn="l" defTabSz="914400" rtl="0" eaLnBrk="1" fontAlgn="auto" latinLnBrk="0" hangingPunct="1">
              <a:lnSpc>
                <a:spcPct val="114000"/>
              </a:lnSpc>
              <a:spcBef>
                <a:spcPts val="0"/>
              </a:spcBef>
              <a:spcAft>
                <a:spcPts val="0"/>
              </a:spcAft>
              <a:buClrTx/>
              <a:buSzTx/>
              <a:buFont typeface="Arial" panose="020B0604020202020204" pitchFamily="34" charset="0"/>
              <a:buNone/>
              <a:tabLst/>
              <a:defRPr/>
            </a:pPr>
            <a:endParaRPr lang="fr-CA" sz="1200" kern="1200">
              <a:solidFill>
                <a:schemeClr val="tx1"/>
              </a:solidFill>
              <a:effectLst/>
              <a:latin typeface="+mn-lt"/>
              <a:ea typeface="+mn-ea"/>
              <a:cs typeface="+mn-cs"/>
            </a:endParaRPr>
          </a:p>
          <a:p>
            <a:pPr marL="0" marR="0" lvl="0" indent="0" algn="l" defTabSz="914400" rtl="0" eaLnBrk="1" fontAlgn="auto" latinLnBrk="0" hangingPunct="1">
              <a:lnSpc>
                <a:spcPct val="114000"/>
              </a:lnSpc>
              <a:spcBef>
                <a:spcPts val="0"/>
              </a:spcBef>
              <a:spcAft>
                <a:spcPts val="0"/>
              </a:spcAft>
              <a:buClrTx/>
              <a:buSzTx/>
              <a:buFont typeface="Arial" panose="020B0604020202020204" pitchFamily="34" charset="0"/>
              <a:buNone/>
              <a:tabLst/>
              <a:defRPr/>
            </a:pPr>
            <a:r>
              <a:rPr lang="fr-CA" sz="1200" kern="1200">
                <a:solidFill>
                  <a:schemeClr val="tx1"/>
                </a:solidFill>
                <a:effectLst/>
                <a:latin typeface="+mn-lt"/>
                <a:ea typeface="+mn-ea"/>
                <a:cs typeface="+mn-cs"/>
              </a:rPr>
              <a:t>Voici une grille d’analyse de la fiabilité d’une source d’information. Cet outil te sera très utile quand tu mèneras l’enquête.</a:t>
            </a:r>
          </a:p>
        </p:txBody>
      </p:sp>
      <p:sp>
        <p:nvSpPr>
          <p:cNvPr id="4" name="Espace réservé du numéro de diapositive 3">
            <a:extLst>
              <a:ext uri="{FF2B5EF4-FFF2-40B4-BE49-F238E27FC236}">
                <a16:creationId xmlns:a16="http://schemas.microsoft.com/office/drawing/2014/main" id="{3371E7AD-B438-3D55-8332-DC61F1A730C5}"/>
              </a:ext>
            </a:extLst>
          </p:cNvPr>
          <p:cNvSpPr>
            <a:spLocks noGrp="1"/>
          </p:cNvSpPr>
          <p:nvPr>
            <p:ph type="sldNum" sz="quarter" idx="5"/>
          </p:nvPr>
        </p:nvSpPr>
        <p:spPr/>
        <p:txBody>
          <a:bodyPr/>
          <a:lstStyle/>
          <a:p>
            <a:fld id="{D56E8A29-EEE7-4969-87C7-B99D138EFCD7}" type="slidenum">
              <a:rPr lang="fr-CA" smtClean="0"/>
              <a:t>11</a:t>
            </a:fld>
            <a:endParaRPr lang="fr-CA"/>
          </a:p>
        </p:txBody>
      </p:sp>
    </p:spTree>
    <p:extLst>
      <p:ext uri="{BB962C8B-B14F-4D97-AF65-F5344CB8AC3E}">
        <p14:creationId xmlns:p14="http://schemas.microsoft.com/office/powerpoint/2010/main" val="5140480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DE61F9-86EB-BFA3-7956-6EB9781506C6}"/>
            </a:ext>
          </a:extLst>
        </p:cNvPr>
        <p:cNvGrpSpPr/>
        <p:nvPr/>
      </p:nvGrpSpPr>
      <p:grpSpPr>
        <a:xfrm>
          <a:off x="0" y="0"/>
          <a:ext cx="0" cy="0"/>
          <a:chOff x="0" y="0"/>
          <a:chExt cx="0" cy="0"/>
        </a:xfrm>
      </p:grpSpPr>
      <p:sp>
        <p:nvSpPr>
          <p:cNvPr id="2" name="Espace réservé de l'image de diapositive 1">
            <a:extLst>
              <a:ext uri="{FF2B5EF4-FFF2-40B4-BE49-F238E27FC236}">
                <a16:creationId xmlns:a16="http://schemas.microsoft.com/office/drawing/2014/main" id="{5F8B4DB1-13BA-0E56-CB51-A621109ED179}"/>
              </a:ext>
            </a:extLst>
          </p:cNvPr>
          <p:cNvSpPr>
            <a:spLocks noGrp="1" noRot="1" noChangeAspect="1"/>
          </p:cNvSpPr>
          <p:nvPr>
            <p:ph type="sldImg"/>
          </p:nvPr>
        </p:nvSpPr>
        <p:spPr/>
        <p:txBody>
          <a:bodyPr/>
          <a:lstStyle/>
          <a:p>
            <a:endParaRPr lang="fr-CA"/>
          </a:p>
        </p:txBody>
      </p:sp>
      <p:sp>
        <p:nvSpPr>
          <p:cNvPr id="3" name="Espace réservé des notes 2">
            <a:extLst>
              <a:ext uri="{FF2B5EF4-FFF2-40B4-BE49-F238E27FC236}">
                <a16:creationId xmlns:a16="http://schemas.microsoft.com/office/drawing/2014/main" id="{744C44C0-D2CA-D83A-9457-B0CED0176794}"/>
              </a:ext>
            </a:extLst>
          </p:cNvPr>
          <p:cNvSpPr>
            <a:spLocks noGrp="1"/>
          </p:cNvSpPr>
          <p:nvPr>
            <p:ph type="body" idx="1"/>
          </p:nvPr>
        </p:nvSpPr>
        <p:spPr/>
        <p:txBody>
          <a:bodyPr/>
          <a:lstStyle/>
          <a:p>
            <a:pPr>
              <a:lnSpc>
                <a:spcPct val="114000"/>
              </a:lnSpc>
            </a:pPr>
            <a:r>
              <a:rPr lang="fr-CA" b="1"/>
              <a:t>Animation suggérée</a:t>
            </a:r>
          </a:p>
          <a:p>
            <a:pPr marL="0" marR="0" lvl="0" indent="0" algn="l" defTabSz="914400" rtl="0" eaLnBrk="1" fontAlgn="auto" latinLnBrk="0" hangingPunct="1">
              <a:lnSpc>
                <a:spcPct val="114000"/>
              </a:lnSpc>
              <a:spcBef>
                <a:spcPts val="0"/>
              </a:spcBef>
              <a:spcAft>
                <a:spcPts val="0"/>
              </a:spcAft>
              <a:buClrTx/>
              <a:buSzTx/>
              <a:buFontTx/>
              <a:buNone/>
              <a:tabLst/>
              <a:defRPr/>
            </a:pPr>
            <a:endParaRPr lang="fr-CA" b="0"/>
          </a:p>
          <a:p>
            <a:pPr marL="0" marR="0" lvl="0" indent="0" algn="l" defTabSz="914400" rtl="0" eaLnBrk="1" fontAlgn="auto" latinLnBrk="0" hangingPunct="1">
              <a:lnSpc>
                <a:spcPct val="114000"/>
              </a:lnSpc>
              <a:spcBef>
                <a:spcPts val="0"/>
              </a:spcBef>
              <a:spcAft>
                <a:spcPts val="0"/>
              </a:spcAft>
              <a:buClrTx/>
              <a:buSzTx/>
              <a:buFontTx/>
              <a:buNone/>
              <a:tabLst/>
              <a:defRPr/>
            </a:pPr>
            <a:r>
              <a:rPr lang="fr-CA"/>
              <a:t>Présenter</a:t>
            </a:r>
            <a:r>
              <a:rPr lang="fr-CA" sz="1200" kern="1200">
                <a:solidFill>
                  <a:schemeClr val="tx1"/>
                </a:solidFill>
                <a:effectLst/>
                <a:latin typeface="+mn-lt"/>
                <a:ea typeface="+mn-ea"/>
                <a:cs typeface="+mn-cs"/>
              </a:rPr>
              <a:t> la conclusion aux jeunes en leur expliquant que, comme sur la route, il faut respecter certaines règles pour cheminer en toute sécurité dans le monde de l’information.</a:t>
            </a:r>
            <a:br>
              <a:rPr lang="fr-CA" sz="1200" kern="1200">
                <a:effectLst/>
                <a:cs typeface="+mn-lt"/>
              </a:rPr>
            </a:br>
            <a:endParaRPr lang="fr-CA" sz="1200" kern="1200">
              <a:solidFill>
                <a:schemeClr val="tx1"/>
              </a:solidFill>
              <a:effectLst/>
              <a:latin typeface="+mn-lt"/>
              <a:ea typeface="+mn-ea"/>
              <a:cs typeface="+mn-cs"/>
            </a:endParaRPr>
          </a:p>
          <a:p>
            <a:pPr marL="0" marR="0" lvl="0" indent="0" algn="l" defTabSz="914400" rtl="0" eaLnBrk="1" fontAlgn="auto" latinLnBrk="0" hangingPunct="1">
              <a:lnSpc>
                <a:spcPct val="114000"/>
              </a:lnSpc>
              <a:spcBef>
                <a:spcPts val="0"/>
              </a:spcBef>
              <a:spcAft>
                <a:spcPts val="0"/>
              </a:spcAft>
              <a:buClrTx/>
              <a:buSzTx/>
              <a:buFontTx/>
              <a:buNone/>
              <a:tabLst/>
              <a:defRPr/>
            </a:pPr>
            <a:r>
              <a:rPr lang="fr-CA" sz="1200" kern="1200">
                <a:solidFill>
                  <a:schemeClr val="tx1"/>
                </a:solidFill>
                <a:effectLst/>
                <a:latin typeface="+mn-lt"/>
                <a:ea typeface="+mn-ea"/>
                <a:cs typeface="+mn-cs"/>
              </a:rPr>
              <a:t>Imaginons qu’il y a un feu de circulation devant chaque nouvelle information que nous croisons :</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fr-CA" sz="1200" kern="1200">
                <a:solidFill>
                  <a:schemeClr val="tx1"/>
                </a:solidFill>
                <a:effectLst/>
                <a:latin typeface="+mn-lt"/>
                <a:ea typeface="+mn-ea"/>
                <a:cs typeface="+mn-cs"/>
              </a:rPr>
              <a:t>Si le feu est rouge, on arrête parce qu’il s’agit d’une source d’information qui n’est pas fiable.</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fr-CA" sz="1200" kern="1200">
                <a:solidFill>
                  <a:schemeClr val="tx1"/>
                </a:solidFill>
                <a:effectLst/>
                <a:latin typeface="+mn-lt"/>
                <a:ea typeface="+mn-ea"/>
                <a:cs typeface="+mn-cs"/>
              </a:rPr>
              <a:t>Si le feu est jaune, on ralentit et on vérifie, parce qu’on doute de la fiabilité de la source d’information.</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fr-CA" sz="1200" kern="1200">
                <a:solidFill>
                  <a:schemeClr val="tx1"/>
                </a:solidFill>
                <a:effectLst/>
                <a:latin typeface="+mn-lt"/>
                <a:ea typeface="+mn-ea"/>
                <a:cs typeface="+mn-cs"/>
              </a:rPr>
              <a:t>Si le feu est vert, on avance, parce qu’on juge que la source de l’information est fiable.</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endParaRPr lang="fr-CA" sz="1200" kern="1200">
              <a:solidFill>
                <a:schemeClr val="tx1"/>
              </a:solidFill>
              <a:effectLst/>
              <a:latin typeface="+mn-lt"/>
              <a:ea typeface="+mn-ea"/>
              <a:cs typeface="+mn-cs"/>
            </a:endParaRPr>
          </a:p>
          <a:p>
            <a:pPr marL="0" marR="0" lvl="0" indent="0" algn="l" defTabSz="914400" rtl="0" eaLnBrk="1" fontAlgn="auto" latinLnBrk="0" hangingPunct="1">
              <a:lnSpc>
                <a:spcPct val="114000"/>
              </a:lnSpc>
              <a:spcBef>
                <a:spcPts val="0"/>
              </a:spcBef>
              <a:spcAft>
                <a:spcPts val="0"/>
              </a:spcAft>
              <a:buClrTx/>
              <a:buSzTx/>
              <a:buFont typeface="Arial" panose="020B0604020202020204" pitchFamily="34" charset="0"/>
              <a:buNone/>
              <a:tabLst/>
              <a:defRPr/>
            </a:pPr>
            <a:r>
              <a:rPr lang="fr-CA" sz="1200" kern="1200">
                <a:solidFill>
                  <a:schemeClr val="tx1"/>
                </a:solidFill>
                <a:effectLst/>
                <a:latin typeface="+mn-lt"/>
                <a:ea typeface="+mn-ea"/>
                <a:cs typeface="+mn-cs"/>
              </a:rPr>
              <a:t>C’est seulement après avoir mené notre enquête qu’on peut décider ce qu’on va faire de l’information.</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fr-CA" sz="1200" kern="1200">
                <a:solidFill>
                  <a:schemeClr val="tx1"/>
                </a:solidFill>
                <a:effectLst/>
                <a:latin typeface="+mn-lt"/>
                <a:ea typeface="+mn-ea"/>
                <a:cs typeface="+mn-cs"/>
              </a:rPr>
              <a:t>Nommer les éléments dans la grille.</a:t>
            </a:r>
          </a:p>
          <a:p>
            <a:pPr marL="0" marR="0" lvl="0" indent="0" algn="l" defTabSz="914400" rtl="0" eaLnBrk="1" fontAlgn="auto" latinLnBrk="0" hangingPunct="1">
              <a:lnSpc>
                <a:spcPct val="114000"/>
              </a:lnSpc>
              <a:spcBef>
                <a:spcPts val="0"/>
              </a:spcBef>
              <a:spcAft>
                <a:spcPts val="0"/>
              </a:spcAft>
              <a:buClrTx/>
              <a:buSzTx/>
              <a:buFont typeface="Arial" panose="020B0604020202020204" pitchFamily="34" charset="0"/>
              <a:buNone/>
              <a:tabLst/>
              <a:defRPr/>
            </a:pPr>
            <a:endParaRPr lang="fr-CA" b="0"/>
          </a:p>
        </p:txBody>
      </p:sp>
      <p:sp>
        <p:nvSpPr>
          <p:cNvPr id="4" name="Espace réservé du numéro de diapositive 3">
            <a:extLst>
              <a:ext uri="{FF2B5EF4-FFF2-40B4-BE49-F238E27FC236}">
                <a16:creationId xmlns:a16="http://schemas.microsoft.com/office/drawing/2014/main" id="{0CDA931E-29B5-A643-3B78-91151B44648D}"/>
              </a:ext>
            </a:extLst>
          </p:cNvPr>
          <p:cNvSpPr>
            <a:spLocks noGrp="1"/>
          </p:cNvSpPr>
          <p:nvPr>
            <p:ph type="sldNum" sz="quarter" idx="5"/>
          </p:nvPr>
        </p:nvSpPr>
        <p:spPr/>
        <p:txBody>
          <a:bodyPr/>
          <a:lstStyle/>
          <a:p>
            <a:fld id="{D56E8A29-EEE7-4969-87C7-B99D138EFCD7}" type="slidenum">
              <a:rPr lang="fr-CA" smtClean="0"/>
              <a:t>12</a:t>
            </a:fld>
            <a:endParaRPr lang="fr-CA"/>
          </a:p>
        </p:txBody>
      </p:sp>
    </p:spTree>
    <p:extLst>
      <p:ext uri="{BB962C8B-B14F-4D97-AF65-F5344CB8AC3E}">
        <p14:creationId xmlns:p14="http://schemas.microsoft.com/office/powerpoint/2010/main" val="23698138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CA"/>
          </a:p>
        </p:txBody>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b="1"/>
              <a:t>Animation suggérée</a:t>
            </a:r>
          </a:p>
          <a:p>
            <a:endParaRPr lang="fr-CA"/>
          </a:p>
          <a:p>
            <a:r>
              <a:rPr lang="fr-CA"/>
              <a:t>Effectuer une modélisation de votre réflexion en effectuant vous-même l’exercice d’analyse de la fiabilité d’une source d’information avec la mise en situation n</a:t>
            </a:r>
            <a:r>
              <a:rPr lang="fr-CA" baseline="30000"/>
              <a:t>o</a:t>
            </a:r>
            <a:r>
              <a:rPr lang="fr-CA"/>
              <a:t> 1.</a:t>
            </a:r>
            <a:endParaRPr lang="fr-CA">
              <a:ea typeface="Calibri"/>
              <a:cs typeface="Calibri"/>
            </a:endParaRPr>
          </a:p>
          <a:p>
            <a:endParaRPr lang="fr-CA"/>
          </a:p>
          <a:p>
            <a:r>
              <a:rPr lang="fr-CA" sz="1200" b="1" kern="1200">
                <a:solidFill>
                  <a:schemeClr val="tx1"/>
                </a:solidFill>
                <a:effectLst/>
                <a:latin typeface="+mn-lt"/>
                <a:ea typeface="+mn-ea"/>
                <a:cs typeface="+mn-cs"/>
              </a:rPr>
              <a:t>Note</a:t>
            </a:r>
            <a:r>
              <a:rPr lang="fr-CA" sz="1200" kern="1200">
                <a:solidFill>
                  <a:schemeClr val="tx1"/>
                </a:solidFill>
                <a:effectLst/>
                <a:latin typeface="+mn-lt"/>
                <a:ea typeface="+mn-ea"/>
                <a:cs typeface="+mn-cs"/>
              </a:rPr>
              <a:t> : Pour que la modélisation soit efficace, c'est important de réfléchir à voix haute et d’exprimer tout ce qui vous passe par la tête en prenant connaissance de la mise en situation (réactions, émotions, idées et questionnements). C'est aussi utile de rendre explicites les liens que vous faites entre l'information présentée et le fil de votre réflexion. Ces pratiques favorisent le développement de la pensée critique chez les jeunes.</a:t>
            </a:r>
          </a:p>
          <a:p>
            <a:endParaRPr lang="fr-CA"/>
          </a:p>
          <a:p>
            <a:r>
              <a:rPr lang="fr-CA"/>
              <a:t>Afin de vous soutenir dans cette démarche, consulter la fiche d’activité. Elle fournit des pistes de réponses liées à la mise en situation n</a:t>
            </a:r>
            <a:r>
              <a:rPr lang="fr-CA" baseline="30000"/>
              <a:t>o</a:t>
            </a:r>
            <a:r>
              <a:rPr lang="fr-CA"/>
              <a:t> 1. Soyez authentique. Les pistes sont présentées uniquement à titre indicatif.</a:t>
            </a:r>
          </a:p>
          <a:p>
            <a:endParaRPr lang="fr-CA"/>
          </a:p>
          <a:p>
            <a:pPr marL="0" indent="0">
              <a:buFont typeface="Arial" panose="020B0604020202020204" pitchFamily="34" charset="0"/>
              <a:buNone/>
            </a:pPr>
            <a:r>
              <a:rPr lang="fr-CA"/>
              <a:t>------------------------------------------------------------------------------------------------</a:t>
            </a:r>
          </a:p>
          <a:p>
            <a:pPr marL="0" indent="0">
              <a:buFont typeface="Arial" panose="020B0604020202020204" pitchFamily="34" charset="0"/>
              <a:buNone/>
            </a:pPr>
            <a:r>
              <a:rPr lang="fr-CA"/>
              <a:t>Source de l’image :</a:t>
            </a:r>
          </a:p>
          <a:p>
            <a:pPr marL="0" indent="0">
              <a:buFont typeface="Arial" panose="020B0604020202020204" pitchFamily="34" charset="0"/>
              <a:buNone/>
            </a:pPr>
            <a:r>
              <a:rPr lang="fr-CA">
                <a:hlinkClick r:id="rId3"/>
              </a:rPr>
              <a:t>Graphique Smiley Emoji - Images vectorielles gratuites sur Pixabay</a:t>
            </a:r>
            <a:endParaRPr lang="fr-CA"/>
          </a:p>
        </p:txBody>
      </p:sp>
      <p:sp>
        <p:nvSpPr>
          <p:cNvPr id="4" name="Espace réservé du numéro de diapositive 3"/>
          <p:cNvSpPr>
            <a:spLocks noGrp="1"/>
          </p:cNvSpPr>
          <p:nvPr>
            <p:ph type="sldNum" sz="quarter" idx="5"/>
          </p:nvPr>
        </p:nvSpPr>
        <p:spPr/>
        <p:txBody>
          <a:bodyPr/>
          <a:lstStyle/>
          <a:p>
            <a:fld id="{D56E8A29-EEE7-4969-87C7-B99D138EFCD7}" type="slidenum">
              <a:rPr lang="fr-CA" smtClean="0"/>
              <a:t>13</a:t>
            </a:fld>
            <a:endParaRPr lang="fr-CA"/>
          </a:p>
        </p:txBody>
      </p:sp>
    </p:spTree>
    <p:extLst>
      <p:ext uri="{BB962C8B-B14F-4D97-AF65-F5344CB8AC3E}">
        <p14:creationId xmlns:p14="http://schemas.microsoft.com/office/powerpoint/2010/main" val="24686353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CA"/>
          </a:p>
        </p:txBody>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b="1"/>
              <a:t>Animation suggérée</a:t>
            </a:r>
          </a:p>
          <a:p>
            <a:endParaRPr lang="fr-CA"/>
          </a:p>
          <a:p>
            <a:r>
              <a:rPr lang="fr-CA"/>
              <a:t>Poursuivre la modélisation en transposant les propos énoncés à la lecture de la mise en situation n</a:t>
            </a:r>
            <a:r>
              <a:rPr lang="fr-CA" baseline="30000"/>
              <a:t>o</a:t>
            </a:r>
            <a:r>
              <a:rPr lang="fr-CA"/>
              <a:t> 1 dans cette grille.</a:t>
            </a:r>
            <a:br>
              <a:rPr lang="fr-CA">
                <a:cs typeface="+mn-lt"/>
              </a:rPr>
            </a:br>
            <a:endParaRPr lang="fr-CA"/>
          </a:p>
          <a:p>
            <a:r>
              <a:rPr lang="fr-CA"/>
              <a:t>Cliquer sur la diapositive pour faire apparaître les réponses au fur et à mesure que vous exprimez votre réflexion à voix haute.</a:t>
            </a:r>
            <a:endParaRPr lang="fr-CA" sz="1200" kern="1200">
              <a:solidFill>
                <a:schemeClr val="tx1"/>
              </a:solidFill>
              <a:effectLst/>
              <a:latin typeface="+mn-lt"/>
              <a:ea typeface="+mn-ea"/>
              <a:cs typeface="+mn-cs"/>
            </a:endParaRPr>
          </a:p>
          <a:p>
            <a:pPr marL="171450" indent="-171450">
              <a:buFont typeface="Arial" panose="020B0604020202020204" pitchFamily="34" charset="0"/>
              <a:buChar char="•"/>
            </a:pPr>
            <a:r>
              <a:rPr lang="fr-CA" sz="1200" kern="1200">
                <a:solidFill>
                  <a:schemeClr val="tx1"/>
                </a:solidFill>
                <a:effectLst/>
                <a:latin typeface="+mn-lt"/>
                <a:ea typeface="+mn-ea"/>
                <a:cs typeface="+mn-cs"/>
              </a:rPr>
              <a:t>Pour les réponses qui peuvent être interprétées de différentes façons, expliquer votre réflexion en tenant compte des émotions, des réactions, de l'interprétation de l’intention.</a:t>
            </a:r>
            <a:endParaRPr lang="fr-CA"/>
          </a:p>
          <a:p>
            <a:pPr marL="0" marR="0" lvl="0" indent="0" algn="l" defTabSz="914400" rtl="0" eaLnBrk="1" fontAlgn="auto" latinLnBrk="0" hangingPunct="1">
              <a:lnSpc>
                <a:spcPct val="100000"/>
              </a:lnSpc>
              <a:spcBef>
                <a:spcPts val="0"/>
              </a:spcBef>
              <a:spcAft>
                <a:spcPts val="0"/>
              </a:spcAft>
              <a:buClrTx/>
              <a:buSzTx/>
              <a:buFontTx/>
              <a:buNone/>
              <a:tabLst/>
              <a:defRPr/>
            </a:pPr>
            <a:endParaRPr lang="fr-CA"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CA"/>
              <a:t>Compléter</a:t>
            </a:r>
            <a:r>
              <a:rPr lang="fr-CA" sz="1200" kern="1200">
                <a:solidFill>
                  <a:schemeClr val="tx1"/>
                </a:solidFill>
                <a:effectLst/>
                <a:latin typeface="+mn-lt"/>
                <a:ea typeface="+mn-ea"/>
                <a:cs typeface="+mn-cs"/>
              </a:rPr>
              <a:t> l’information, au besoin, à l’aide de la fiche </a:t>
            </a:r>
            <a:r>
              <a:rPr lang="fr-CA" sz="1200" i="1" kern="1200">
                <a:solidFill>
                  <a:schemeClr val="tx1"/>
                </a:solidFill>
                <a:effectLst/>
                <a:latin typeface="+mn-lt"/>
                <a:ea typeface="+mn-ea"/>
                <a:cs typeface="+mn-cs"/>
              </a:rPr>
              <a:t>Pistes de réponse pour l’intervenante ou l’intervenant.</a:t>
            </a:r>
            <a:endParaRPr lang="fr-CA" sz="1200" kern="1200">
              <a:solidFill>
                <a:schemeClr val="tx1"/>
              </a:solidFill>
              <a:effectLst/>
              <a:latin typeface="+mn-lt"/>
              <a:ea typeface="+mn-ea"/>
              <a:cs typeface="+mn-cs"/>
            </a:endParaRPr>
          </a:p>
          <a:p>
            <a:pPr marL="171450" indent="-171450">
              <a:buFont typeface="Arial" panose="020B0604020202020204" pitchFamily="34" charset="0"/>
              <a:buChar char="•"/>
            </a:pPr>
            <a:r>
              <a:rPr lang="fr-CA" sz="1200" b="1" kern="1200">
                <a:solidFill>
                  <a:schemeClr val="tx1"/>
                </a:solidFill>
                <a:effectLst/>
                <a:latin typeface="+mn-lt"/>
                <a:ea typeface="+mn-ea"/>
                <a:cs typeface="+mn-cs"/>
              </a:rPr>
              <a:t>Je vérifie l’information en effectuant d’autres recherches </a:t>
            </a:r>
            <a:r>
              <a:rPr lang="fr-CA" sz="1200" kern="1200">
                <a:solidFill>
                  <a:schemeClr val="tx1"/>
                </a:solidFill>
                <a:effectLst/>
                <a:latin typeface="+mn-lt"/>
                <a:ea typeface="+mn-ea"/>
                <a:cs typeface="+mn-cs"/>
              </a:rPr>
              <a:t>pour en savoir plus sur la personne qui a publié l’information (biographie, historique de publication). </a:t>
            </a:r>
          </a:p>
          <a:p>
            <a:pPr marL="171450" indent="-171450">
              <a:buFont typeface="Arial" panose="020B0604020202020204" pitchFamily="34" charset="0"/>
              <a:buChar char="•"/>
            </a:pPr>
            <a:r>
              <a:rPr lang="fr-CA" sz="1200" b="1" kern="1200">
                <a:solidFill>
                  <a:schemeClr val="tx1"/>
                </a:solidFill>
                <a:effectLst/>
                <a:latin typeface="+mn-lt"/>
                <a:ea typeface="+mn-ea"/>
                <a:cs typeface="+mn-cs"/>
              </a:rPr>
              <a:t>Je demande conseil à une ou un adulte de mon entourage </a:t>
            </a:r>
            <a:r>
              <a:rPr lang="fr-CA" sz="1200" kern="1200">
                <a:solidFill>
                  <a:schemeClr val="tx1"/>
                </a:solidFill>
                <a:effectLst/>
                <a:latin typeface="+mn-lt"/>
                <a:ea typeface="+mn-ea"/>
                <a:cs typeface="+mn-cs"/>
              </a:rPr>
              <a:t>pour voir si d’autres sources fiables partagent la même information (le site du parti ou de la candidate, des médias d’information, etc.).</a:t>
            </a:r>
            <a:endParaRPr lang="fr-CA" sz="1200" b="0" u="sng" kern="1200">
              <a:solidFill>
                <a:schemeClr val="tx1"/>
              </a:solidFill>
              <a:effectLst/>
              <a:latin typeface="+mn-lt"/>
              <a:ea typeface="+mn-ea"/>
              <a:cs typeface="+mn-cs"/>
            </a:endParaRPr>
          </a:p>
          <a:p>
            <a:pPr marL="171450" indent="-171450">
              <a:buFont typeface="Arial" panose="020B0604020202020204" pitchFamily="34" charset="0"/>
              <a:buChar char="•"/>
            </a:pPr>
            <a:r>
              <a:rPr lang="fr-CA" sz="1200" b="0" u="sng" kern="1200">
                <a:solidFill>
                  <a:schemeClr val="tx1"/>
                </a:solidFill>
                <a:effectLst/>
                <a:latin typeface="+mn-lt"/>
                <a:ea typeface="+mn-ea"/>
                <a:cs typeface="+mn-cs"/>
              </a:rPr>
              <a:t>Autre action possible</a:t>
            </a:r>
            <a:r>
              <a:rPr lang="fr-CA" sz="1200" kern="1200">
                <a:solidFill>
                  <a:schemeClr val="tx1"/>
                </a:solidFill>
                <a:effectLst/>
                <a:latin typeface="+mn-lt"/>
                <a:ea typeface="+mn-ea"/>
                <a:cs typeface="+mn-cs"/>
              </a:rPr>
              <a:t>: </a:t>
            </a:r>
            <a:r>
              <a:rPr lang="fr-CA" sz="1200" b="1" kern="1200">
                <a:solidFill>
                  <a:schemeClr val="tx1"/>
                </a:solidFill>
                <a:effectLst/>
                <a:latin typeface="+mn-lt"/>
                <a:ea typeface="+mn-ea"/>
                <a:cs typeface="+mn-cs"/>
              </a:rPr>
              <a:t>J’écarte l’information, je ne la partage pas</a:t>
            </a:r>
            <a:r>
              <a:rPr lang="fr-CA" sz="1200" kern="1200">
                <a:solidFill>
                  <a:schemeClr val="tx1"/>
                </a:solidFill>
                <a:effectLst/>
                <a:latin typeface="+mn-lt"/>
                <a:ea typeface="+mn-ea"/>
                <a:cs typeface="+mn-cs"/>
              </a:rPr>
              <a:t>. Puisque je doute de la fiabilité de la source d’information, je peux aussi décider de ne pas faire d’autres recherches et d’écarter l’information sans la partager, notamment parce que cette information projette une image négative de la candidate.</a:t>
            </a:r>
            <a:endParaRPr lang="fr-CA"/>
          </a:p>
          <a:p>
            <a:endParaRPr lang="fr-CA" strike="sngStrike"/>
          </a:p>
        </p:txBody>
      </p:sp>
      <p:sp>
        <p:nvSpPr>
          <p:cNvPr id="4" name="Espace réservé du numéro de diapositive 3"/>
          <p:cNvSpPr>
            <a:spLocks noGrp="1"/>
          </p:cNvSpPr>
          <p:nvPr>
            <p:ph type="sldNum" sz="quarter" idx="5"/>
          </p:nvPr>
        </p:nvSpPr>
        <p:spPr/>
        <p:txBody>
          <a:bodyPr/>
          <a:lstStyle/>
          <a:p>
            <a:fld id="{D56E8A29-EEE7-4969-87C7-B99D138EFCD7}" type="slidenum">
              <a:rPr lang="fr-CA" smtClean="0"/>
              <a:t>14</a:t>
            </a:fld>
            <a:endParaRPr lang="fr-CA"/>
          </a:p>
        </p:txBody>
      </p:sp>
    </p:spTree>
    <p:extLst>
      <p:ext uri="{BB962C8B-B14F-4D97-AF65-F5344CB8AC3E}">
        <p14:creationId xmlns:p14="http://schemas.microsoft.com/office/powerpoint/2010/main" val="9913780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CA"/>
          </a:p>
        </p:txBody>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b="1"/>
              <a:t>Animation suggérée</a:t>
            </a:r>
          </a:p>
          <a:p>
            <a:endParaRPr lang="fr-CA"/>
          </a:p>
          <a:p>
            <a:pPr>
              <a:defRPr/>
            </a:pPr>
            <a:r>
              <a:rPr lang="fr-CA"/>
              <a:t>Regrouper</a:t>
            </a:r>
            <a:r>
              <a:rPr lang="fr-CA" sz="1200" kern="1200">
                <a:solidFill>
                  <a:schemeClr val="tx1"/>
                </a:solidFill>
                <a:effectLst/>
                <a:latin typeface="+mn-lt"/>
                <a:ea typeface="+mn-ea"/>
                <a:cs typeface="+mn-cs"/>
              </a:rPr>
              <a:t> les jeunes en équipes de trois et </a:t>
            </a:r>
            <a:r>
              <a:rPr lang="fr-CA"/>
              <a:t>les inviter</a:t>
            </a:r>
            <a:r>
              <a:rPr lang="fr-CA" sz="1200" kern="1200">
                <a:solidFill>
                  <a:schemeClr val="tx1"/>
                </a:solidFill>
                <a:effectLst/>
                <a:latin typeface="+mn-lt"/>
                <a:ea typeface="+mn-ea"/>
                <a:cs typeface="+mn-cs"/>
              </a:rPr>
              <a:t> à nommer une ou un secrétaire (qui prendra des notes) et un porte-parole.</a:t>
            </a:r>
            <a:endParaRPr lang="fr-CA" sz="1200" kern="1200">
              <a:solidFill>
                <a:schemeClr val="tx1"/>
              </a:solidFill>
              <a:effectLst/>
              <a:latin typeface="+mn-lt"/>
              <a:ea typeface="Calibri"/>
              <a:cs typeface="Calibri"/>
            </a:endParaRPr>
          </a:p>
          <a:p>
            <a:endParaRPr lang="fr-CA"/>
          </a:p>
          <a:p>
            <a:r>
              <a:rPr lang="fr-CA"/>
              <a:t>Distribuer dans chaque équipe :</a:t>
            </a:r>
            <a:endParaRPr lang="fr-CA">
              <a:ea typeface="Calibri"/>
              <a:cs typeface="Calibri"/>
            </a:endParaRPr>
          </a:p>
          <a:p>
            <a:pPr marL="171450" indent="-171450">
              <a:buFont typeface="Arial" panose="020B0604020202020204" pitchFamily="34" charset="0"/>
              <a:buChar char="•"/>
            </a:pPr>
            <a:r>
              <a:rPr lang="fr-CA"/>
              <a:t>une copie de la fiche d’activité des électeurs en herbe;</a:t>
            </a:r>
          </a:p>
          <a:p>
            <a:pPr marL="171450" indent="-171450">
              <a:buFont typeface="Arial" panose="020B0604020202020204" pitchFamily="34" charset="0"/>
              <a:buChar char="•"/>
            </a:pPr>
            <a:r>
              <a:rPr lang="fr-CA"/>
              <a:t>une copie de la fiche </a:t>
            </a:r>
            <a:r>
              <a:rPr lang="fr-CA" i="1"/>
              <a:t>Mises en situation</a:t>
            </a:r>
            <a:r>
              <a:rPr lang="fr-CA"/>
              <a:t> par jeune.</a:t>
            </a:r>
          </a:p>
          <a:p>
            <a:endParaRPr lang="fr-CA" sz="1200" kern="1200">
              <a:solidFill>
                <a:schemeClr val="tx1"/>
              </a:solidFill>
              <a:effectLst/>
              <a:latin typeface="+mn-lt"/>
              <a:ea typeface="+mn-ea"/>
              <a:cs typeface="+mn-cs"/>
            </a:endParaRPr>
          </a:p>
          <a:p>
            <a:r>
              <a:rPr lang="fr-CA"/>
              <a:t>Informer</a:t>
            </a:r>
            <a:r>
              <a:rPr lang="fr-CA" sz="1200" kern="1200">
                <a:solidFill>
                  <a:schemeClr val="tx1"/>
                </a:solidFill>
                <a:effectLst/>
                <a:latin typeface="+mn-lt"/>
                <a:ea typeface="+mn-ea"/>
                <a:cs typeface="+mn-cs"/>
              </a:rPr>
              <a:t> les jeunes qu’ils auront cinq minutes pour remplir la grille d’analyse.</a:t>
            </a:r>
            <a:endParaRPr lang="fr-CA" sz="1200" kern="1200">
              <a:solidFill>
                <a:schemeClr val="tx1"/>
              </a:solidFill>
              <a:effectLst/>
              <a:latin typeface="+mn-lt"/>
              <a:ea typeface="Calibri"/>
              <a:cs typeface="Calibri"/>
            </a:endParaRPr>
          </a:p>
          <a:p>
            <a:endParaRPr lang="fr-CA"/>
          </a:p>
        </p:txBody>
      </p:sp>
      <p:sp>
        <p:nvSpPr>
          <p:cNvPr id="4" name="Espace réservé du numéro de diapositive 3"/>
          <p:cNvSpPr>
            <a:spLocks noGrp="1"/>
          </p:cNvSpPr>
          <p:nvPr>
            <p:ph type="sldNum" sz="quarter" idx="5"/>
          </p:nvPr>
        </p:nvSpPr>
        <p:spPr/>
        <p:txBody>
          <a:bodyPr/>
          <a:lstStyle/>
          <a:p>
            <a:fld id="{D56E8A29-EEE7-4969-87C7-B99D138EFCD7}" type="slidenum">
              <a:rPr lang="fr-CA" smtClean="0"/>
              <a:t>15</a:t>
            </a:fld>
            <a:endParaRPr lang="fr-CA"/>
          </a:p>
        </p:txBody>
      </p:sp>
    </p:spTree>
    <p:extLst>
      <p:ext uri="{BB962C8B-B14F-4D97-AF65-F5344CB8AC3E}">
        <p14:creationId xmlns:p14="http://schemas.microsoft.com/office/powerpoint/2010/main" val="40802870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89C27D-2B63-9154-6F01-55B05B66E1D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FA0EB93-0955-1C2C-58E9-1A9A49EBF907}"/>
              </a:ext>
            </a:extLst>
          </p:cNvPr>
          <p:cNvSpPr>
            <a:spLocks noGrp="1" noRot="1" noChangeAspect="1"/>
          </p:cNvSpPr>
          <p:nvPr>
            <p:ph type="sldImg"/>
          </p:nvPr>
        </p:nvSpPr>
        <p:spPr/>
        <p:txBody>
          <a:bodyPr/>
          <a:lstStyle/>
          <a:p>
            <a:endParaRPr lang="fr-CA"/>
          </a:p>
        </p:txBody>
      </p:sp>
      <p:sp>
        <p:nvSpPr>
          <p:cNvPr id="3" name="Espace réservé des notes 2">
            <a:extLst>
              <a:ext uri="{FF2B5EF4-FFF2-40B4-BE49-F238E27FC236}">
                <a16:creationId xmlns:a16="http://schemas.microsoft.com/office/drawing/2014/main" id="{CB7C5358-00A5-3A7F-B9C6-45A1AD9D13D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b="1"/>
              <a:t>Animation suggérée</a:t>
            </a:r>
          </a:p>
          <a:p>
            <a:endParaRPr lang="fr-CA"/>
          </a:p>
          <a:p>
            <a:r>
              <a:rPr lang="fr-CA"/>
              <a:t>Inviter les équipes à analyser la mise en </a:t>
            </a:r>
            <a:r>
              <a:rPr lang="fr-CA" b="0"/>
              <a:t>situation n</a:t>
            </a:r>
            <a:r>
              <a:rPr lang="fr-CA" b="0" baseline="30000"/>
              <a:t>o</a:t>
            </a:r>
            <a:r>
              <a:rPr lang="fr-CA" b="0"/>
              <a:t> </a:t>
            </a:r>
            <a:r>
              <a:rPr lang="fr-CA" sz="1200" b="0">
                <a:effectLst/>
                <a:latin typeface="Open Sans"/>
                <a:ea typeface="Open Sans"/>
                <a:cs typeface="Open Sans"/>
              </a:rPr>
              <a:t>2.</a:t>
            </a:r>
          </a:p>
          <a:p>
            <a:endParaRPr lang="fr-CA" sz="1200" b="0">
              <a:effectLst/>
              <a:latin typeface="Open Sans" panose="020B0606030504020204" pitchFamily="34" charset="0"/>
              <a:ea typeface="Open Sans" panose="020B0606030504020204" pitchFamily="34" charset="0"/>
              <a:cs typeface="Open Sans" panose="020B0606030504020204" pitchFamily="34" charset="0"/>
            </a:endParaRPr>
          </a:p>
          <a:p>
            <a:r>
              <a:rPr lang="fr-CA"/>
              <a:t>Démarrer le chronomètre pour cinq minutes.</a:t>
            </a:r>
          </a:p>
          <a:p>
            <a:endParaRPr lang="fr-CA"/>
          </a:p>
          <a:p>
            <a:r>
              <a:rPr lang="fr-CA"/>
              <a:t>Lorsque le temps est écoulé, dites-le aux jeunes.</a:t>
            </a:r>
          </a:p>
        </p:txBody>
      </p:sp>
      <p:sp>
        <p:nvSpPr>
          <p:cNvPr id="4" name="Espace réservé du numéro de diapositive 3">
            <a:extLst>
              <a:ext uri="{FF2B5EF4-FFF2-40B4-BE49-F238E27FC236}">
                <a16:creationId xmlns:a16="http://schemas.microsoft.com/office/drawing/2014/main" id="{0F3712D9-3720-6082-810F-1BC4D28948D9}"/>
              </a:ext>
            </a:extLst>
          </p:cNvPr>
          <p:cNvSpPr>
            <a:spLocks noGrp="1"/>
          </p:cNvSpPr>
          <p:nvPr>
            <p:ph type="sldNum" sz="quarter" idx="5"/>
          </p:nvPr>
        </p:nvSpPr>
        <p:spPr/>
        <p:txBody>
          <a:bodyPr/>
          <a:lstStyle/>
          <a:p>
            <a:fld id="{D56E8A29-EEE7-4969-87C7-B99D138EFCD7}" type="slidenum">
              <a:rPr lang="fr-CA" smtClean="0"/>
              <a:t>16</a:t>
            </a:fld>
            <a:endParaRPr lang="fr-CA"/>
          </a:p>
        </p:txBody>
      </p:sp>
    </p:spTree>
    <p:extLst>
      <p:ext uri="{BB962C8B-B14F-4D97-AF65-F5344CB8AC3E}">
        <p14:creationId xmlns:p14="http://schemas.microsoft.com/office/powerpoint/2010/main" val="27650438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9F0D12-919E-2618-C482-29C9FF4F675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5A5BF3E-821C-A5D7-4CE4-5AA399D73F53}"/>
              </a:ext>
            </a:extLst>
          </p:cNvPr>
          <p:cNvSpPr>
            <a:spLocks noGrp="1" noRot="1" noChangeAspect="1"/>
          </p:cNvSpPr>
          <p:nvPr>
            <p:ph type="sldImg"/>
          </p:nvPr>
        </p:nvSpPr>
        <p:spPr/>
        <p:txBody>
          <a:bodyPr/>
          <a:lstStyle/>
          <a:p>
            <a:endParaRPr lang="fr-CA"/>
          </a:p>
        </p:txBody>
      </p:sp>
      <p:sp>
        <p:nvSpPr>
          <p:cNvPr id="3" name="Espace réservé des notes 2">
            <a:extLst>
              <a:ext uri="{FF2B5EF4-FFF2-40B4-BE49-F238E27FC236}">
                <a16:creationId xmlns:a16="http://schemas.microsoft.com/office/drawing/2014/main" id="{9F36C150-4652-C4CB-D98E-B94893640B4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b="1"/>
              <a:t>Animation suggérée</a:t>
            </a:r>
          </a:p>
          <a:p>
            <a:pPr lvl="0"/>
            <a:endParaRPr lang="fr-CA"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CA" sz="1200" kern="1200">
                <a:solidFill>
                  <a:schemeClr val="tx1"/>
                </a:solidFill>
                <a:effectLst/>
                <a:latin typeface="+mn-lt"/>
                <a:ea typeface="+mn-ea"/>
                <a:cs typeface="+mn-cs"/>
              </a:rPr>
              <a:t>* Note : </a:t>
            </a:r>
            <a:r>
              <a:rPr lang="fr-CA" sz="1200" b="1" kern="1200">
                <a:solidFill>
                  <a:schemeClr val="tx1"/>
                </a:solidFill>
                <a:effectLst/>
                <a:latin typeface="+mn-lt"/>
                <a:ea typeface="+mn-ea"/>
                <a:cs typeface="+mn-cs"/>
              </a:rPr>
              <a:t>Les grilles remplies du solutionnaire sont proposées à titre indicatif</a:t>
            </a:r>
            <a:r>
              <a:rPr lang="fr-CA" sz="1200" b="0" kern="1200">
                <a:solidFill>
                  <a:schemeClr val="tx1"/>
                </a:solidFill>
                <a:effectLst/>
                <a:latin typeface="+mn-lt"/>
                <a:ea typeface="+mn-ea"/>
                <a:cs typeface="+mn-cs"/>
              </a:rPr>
              <a:t>,</a:t>
            </a:r>
            <a:r>
              <a:rPr lang="fr-CA" sz="1200" kern="1200">
                <a:solidFill>
                  <a:schemeClr val="tx1"/>
                </a:solidFill>
                <a:effectLst/>
                <a:latin typeface="+mn-lt"/>
                <a:ea typeface="+mn-ea"/>
                <a:cs typeface="+mn-cs"/>
              </a:rPr>
              <a:t> pour soutenir le retour sur l’activité avec les jeunes. Plusieurs réponses sont possibles pour les éléments d’interprétation de la grille en lien avec les mises en situation. L’objectif, c'est de permettre aux jeunes d’exercer leur pensée critique pour analyser la fiabilité d’une source d’information.</a:t>
            </a:r>
          </a:p>
          <a:p>
            <a:pPr lvl="0"/>
            <a:endParaRPr lang="fr-CA" sz="1200" kern="1200">
              <a:solidFill>
                <a:schemeClr val="tx1"/>
              </a:solidFill>
              <a:effectLst/>
              <a:latin typeface="+mn-lt"/>
              <a:ea typeface="+mn-ea"/>
              <a:cs typeface="+mn-cs"/>
            </a:endParaRPr>
          </a:p>
          <a:p>
            <a:pPr lvl="0"/>
            <a:r>
              <a:rPr lang="fr-CA"/>
              <a:t>Faire</a:t>
            </a:r>
            <a:r>
              <a:rPr lang="fr-CA" sz="1200" kern="1200">
                <a:solidFill>
                  <a:schemeClr val="tx1"/>
                </a:solidFill>
                <a:effectLst/>
                <a:latin typeface="+mn-lt"/>
                <a:ea typeface="+mn-ea"/>
                <a:cs typeface="+mn-cs"/>
              </a:rPr>
              <a:t> un retour en grand groupe.</a:t>
            </a:r>
            <a:endParaRPr lang="fr-CA" sz="1200" kern="1200">
              <a:solidFill>
                <a:schemeClr val="tx1"/>
              </a:solidFill>
              <a:effectLst/>
              <a:latin typeface="+mn-lt"/>
              <a:ea typeface="Calibri"/>
              <a:cs typeface="Calibri"/>
            </a:endParaRPr>
          </a:p>
          <a:p>
            <a:pPr marL="0" lvl="0" indent="0">
              <a:buFont typeface="Arial" panose="020B0604020202020204" pitchFamily="34" charset="0"/>
              <a:buNone/>
            </a:pPr>
            <a:endParaRPr lang="fr-CA" sz="1200" kern="1200">
              <a:solidFill>
                <a:schemeClr val="tx1"/>
              </a:solidFill>
              <a:effectLst/>
              <a:latin typeface="+mn-lt"/>
              <a:ea typeface="+mn-ea"/>
              <a:cs typeface="+mn-cs"/>
            </a:endParaRPr>
          </a:p>
          <a:p>
            <a:pPr marL="0" lvl="0" indent="0">
              <a:buFont typeface="Arial" panose="020B0604020202020204" pitchFamily="34" charset="0"/>
              <a:buNone/>
            </a:pPr>
            <a:r>
              <a:rPr lang="fr-CA"/>
              <a:t>Présenter</a:t>
            </a:r>
            <a:r>
              <a:rPr lang="fr-CA" sz="1200" kern="1200">
                <a:solidFill>
                  <a:schemeClr val="tx1"/>
                </a:solidFill>
                <a:effectLst/>
                <a:latin typeface="+mn-lt"/>
                <a:ea typeface="+mn-ea"/>
                <a:cs typeface="+mn-cs"/>
              </a:rPr>
              <a:t> la grille en nommant les réponses indiquées sur la fiche.</a:t>
            </a:r>
            <a:endParaRPr lang="fr-CA" sz="1200" kern="1200">
              <a:solidFill>
                <a:schemeClr val="tx1"/>
              </a:solidFill>
              <a:effectLst/>
              <a:latin typeface="+mn-lt"/>
              <a:ea typeface="Calibri"/>
              <a:cs typeface="Calibri"/>
            </a:endParaRPr>
          </a:p>
          <a:p>
            <a:pPr marL="0" lvl="0" indent="0">
              <a:buFont typeface="Arial" panose="020B0604020202020204" pitchFamily="34" charset="0"/>
              <a:buNone/>
            </a:pPr>
            <a:endParaRPr lang="fr-CA" sz="1200" kern="1200">
              <a:solidFill>
                <a:schemeClr val="tx1"/>
              </a:solidFill>
              <a:effectLst/>
              <a:latin typeface="+mn-lt"/>
              <a:ea typeface="+mn-ea"/>
              <a:cs typeface="+mn-cs"/>
            </a:endParaRPr>
          </a:p>
          <a:p>
            <a:pPr marL="0" lvl="0" indent="0">
              <a:buFont typeface="Arial" panose="020B0604020202020204" pitchFamily="34" charset="0"/>
              <a:buNone/>
            </a:pPr>
            <a:r>
              <a:rPr lang="fr-CA"/>
              <a:t>Cibler</a:t>
            </a:r>
            <a:r>
              <a:rPr lang="fr-CA" sz="1200" kern="1200">
                <a:solidFill>
                  <a:schemeClr val="tx1"/>
                </a:solidFill>
                <a:effectLst/>
                <a:latin typeface="+mn-lt"/>
                <a:ea typeface="+mn-ea"/>
                <a:cs typeface="+mn-cs"/>
              </a:rPr>
              <a:t> une équipe et </a:t>
            </a:r>
            <a:r>
              <a:rPr lang="fr-CA"/>
              <a:t>demander</a:t>
            </a:r>
            <a:r>
              <a:rPr lang="fr-CA" sz="1200" kern="1200">
                <a:solidFill>
                  <a:schemeClr val="tx1"/>
                </a:solidFill>
                <a:effectLst/>
                <a:latin typeface="+mn-lt"/>
                <a:ea typeface="+mn-ea"/>
                <a:cs typeface="+mn-cs"/>
              </a:rPr>
              <a:t> à son porte-parole de nommer les émotions et réactions de son équipe, les intentions de l’autrice ou l’auteur, de même que la conclusion de l’analyse de son équipe, c'est-à-dire la couleur du feu de circulation et la ou les actions retenues. </a:t>
            </a:r>
            <a:endParaRPr lang="fr-CA" sz="1200" kern="1200">
              <a:solidFill>
                <a:schemeClr val="tx1"/>
              </a:solidFill>
              <a:effectLst/>
              <a:latin typeface="+mn-lt"/>
              <a:ea typeface="Calibri"/>
              <a:cs typeface="Calibri"/>
            </a:endParaRPr>
          </a:p>
          <a:p>
            <a:pPr marL="0" lvl="0" indent="0">
              <a:buFont typeface="Arial" panose="020B0604020202020204" pitchFamily="34" charset="0"/>
              <a:buNone/>
            </a:pPr>
            <a:endParaRPr lang="fr-CA" sz="1200" kern="1200">
              <a:solidFill>
                <a:schemeClr val="tx1"/>
              </a:solidFill>
              <a:effectLst/>
              <a:latin typeface="+mn-lt"/>
              <a:ea typeface="+mn-ea"/>
              <a:cs typeface="+mn-cs"/>
            </a:endParaRPr>
          </a:p>
          <a:p>
            <a:pPr marL="0" lvl="0" indent="0">
              <a:buFont typeface="Arial" panose="020B0604020202020204" pitchFamily="34" charset="0"/>
              <a:buNone/>
            </a:pPr>
            <a:r>
              <a:rPr lang="fr-CA" sz="1200" kern="1200">
                <a:solidFill>
                  <a:schemeClr val="tx1"/>
                </a:solidFill>
                <a:effectLst/>
                <a:latin typeface="+mn-lt"/>
                <a:ea typeface="+mn-ea"/>
                <a:cs typeface="+mn-cs"/>
              </a:rPr>
              <a:t>Réponses potentielles :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sz="1200" b="1" kern="1200">
                <a:solidFill>
                  <a:schemeClr val="tx1"/>
                </a:solidFill>
                <a:effectLst/>
                <a:latin typeface="+mn-lt"/>
                <a:ea typeface="+mn-ea"/>
                <a:cs typeface="+mn-cs"/>
              </a:rPr>
              <a:t>Émotions et réactions </a:t>
            </a:r>
            <a:r>
              <a:rPr lang="fr-CA" sz="1200" kern="1200">
                <a:solidFill>
                  <a:schemeClr val="tx1"/>
                </a:solidFill>
                <a:effectLst/>
                <a:latin typeface="+mn-lt"/>
                <a:ea typeface="+mn-ea"/>
                <a:cs typeface="+mn-cs"/>
              </a:rPr>
              <a:t>: d</a:t>
            </a:r>
            <a:r>
              <a:rPr lang="fr-CA" sz="1200">
                <a:solidFill>
                  <a:srgbClr val="FF0000"/>
                </a:solidFill>
              </a:rPr>
              <a:t>ifférentes réponses sont possibles selon les jeunes (p. ex., surprise, tristesse).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sz="1200" b="1" kern="1200">
                <a:solidFill>
                  <a:schemeClr val="tx1"/>
                </a:solidFill>
                <a:effectLst/>
                <a:latin typeface="+mn-lt"/>
                <a:ea typeface="+mn-ea"/>
                <a:cs typeface="+mn-cs"/>
              </a:rPr>
              <a:t>Intentions</a:t>
            </a:r>
            <a:r>
              <a:rPr lang="fr-CA" sz="1200" kern="1200">
                <a:solidFill>
                  <a:schemeClr val="tx1"/>
                </a:solidFill>
                <a:effectLst/>
                <a:latin typeface="+mn-lt"/>
                <a:ea typeface="+mn-ea"/>
                <a:cs typeface="+mn-cs"/>
              </a:rPr>
              <a:t> : d</a:t>
            </a:r>
            <a:r>
              <a:rPr lang="fr-CA" sz="1200">
                <a:solidFill>
                  <a:srgbClr val="FF0000"/>
                </a:solidFill>
              </a:rPr>
              <a:t>ifférentes réponses sont possibles selon les jeunes (p. ex., attirer l’attention, divertir, vendre).</a:t>
            </a:r>
          </a:p>
          <a:p>
            <a:pPr marL="171450" lvl="0" indent="-171450">
              <a:buFont typeface="Arial" panose="020B0604020202020204" pitchFamily="34" charset="0"/>
              <a:buChar char="•"/>
            </a:pPr>
            <a:r>
              <a:rPr lang="fr-CA" sz="1200" b="1" kern="1200">
                <a:solidFill>
                  <a:schemeClr val="tx1"/>
                </a:solidFill>
                <a:effectLst/>
                <a:latin typeface="+mn-lt"/>
                <a:ea typeface="+mn-ea"/>
                <a:cs typeface="+mn-cs"/>
              </a:rPr>
              <a:t>Conclusion</a:t>
            </a:r>
            <a:r>
              <a:rPr lang="fr-CA" sz="1200" kern="1200">
                <a:solidFill>
                  <a:schemeClr val="tx1"/>
                </a:solidFill>
                <a:effectLst/>
                <a:latin typeface="+mn-lt"/>
                <a:ea typeface="+mn-ea"/>
                <a:cs typeface="+mn-cs"/>
              </a:rPr>
              <a:t> (réponses attendues) : feu rouge; j’écarte l’information, je ne la partage pas.</a:t>
            </a:r>
          </a:p>
          <a:p>
            <a:pPr marL="0" lvl="0" indent="0">
              <a:buFont typeface="Arial" panose="020B0604020202020204" pitchFamily="34" charset="0"/>
              <a:buNone/>
            </a:pPr>
            <a:endParaRPr lang="fr-CA" sz="1200" kern="1200">
              <a:solidFill>
                <a:schemeClr val="tx1"/>
              </a:solidFill>
              <a:effectLst/>
              <a:latin typeface="+mn-lt"/>
              <a:ea typeface="+mn-ea"/>
              <a:cs typeface="+mn-cs"/>
            </a:endParaRPr>
          </a:p>
          <a:p>
            <a:pPr marL="0" lvl="0" indent="0">
              <a:buFont typeface="Arial" panose="020B0604020202020204" pitchFamily="34" charset="0"/>
              <a:buNone/>
            </a:pPr>
            <a:r>
              <a:rPr lang="fr-CA"/>
              <a:t>Demander</a:t>
            </a:r>
            <a:r>
              <a:rPr lang="fr-CA" sz="1200" kern="1200">
                <a:solidFill>
                  <a:schemeClr val="tx1"/>
                </a:solidFill>
                <a:effectLst/>
                <a:latin typeface="+mn-lt"/>
                <a:ea typeface="+mn-ea"/>
                <a:cs typeface="+mn-cs"/>
              </a:rPr>
              <a:t> aux autres équipes de se prononcer sur leur propre conclusion en indiquant, à main levée, la couleur du feu de circulation retenue.</a:t>
            </a:r>
            <a:endParaRPr lang="fr-CA" sz="1200" kern="1200">
              <a:solidFill>
                <a:schemeClr val="tx1"/>
              </a:solidFill>
              <a:effectLst/>
              <a:latin typeface="+mn-lt"/>
              <a:ea typeface="Calibri"/>
              <a:cs typeface="Calibri"/>
            </a:endParaRPr>
          </a:p>
          <a:p>
            <a:pPr marL="0" lvl="0" indent="0">
              <a:buFont typeface="Arial" panose="020B0604020202020204" pitchFamily="34" charset="0"/>
              <a:buNone/>
            </a:pPr>
            <a:endParaRPr lang="fr-CA" sz="1200" kern="1200">
              <a:solidFill>
                <a:schemeClr val="tx1"/>
              </a:solidFill>
              <a:effectLst/>
              <a:latin typeface="+mn-lt"/>
              <a:ea typeface="+mn-ea"/>
              <a:cs typeface="+mn-cs"/>
            </a:endParaRPr>
          </a:p>
          <a:p>
            <a:pPr marL="0" lvl="0" indent="0">
              <a:buFont typeface="Arial" panose="020B0604020202020204" pitchFamily="34" charset="0"/>
              <a:buNone/>
            </a:pPr>
            <a:r>
              <a:rPr lang="fr-CA" sz="1200" kern="1200">
                <a:solidFill>
                  <a:schemeClr val="tx1"/>
                </a:solidFill>
                <a:effectLst/>
                <a:latin typeface="+mn-lt"/>
                <a:ea typeface="+mn-ea"/>
                <a:cs typeface="+mn-cs"/>
              </a:rPr>
              <a:t>En fonction du temps disponible pour l’activité, </a:t>
            </a:r>
            <a:r>
              <a:rPr lang="fr-CA"/>
              <a:t>demander</a:t>
            </a:r>
            <a:r>
              <a:rPr lang="fr-CA" sz="1200" kern="1200">
                <a:solidFill>
                  <a:schemeClr val="tx1"/>
                </a:solidFill>
                <a:effectLst/>
                <a:latin typeface="+mn-lt"/>
                <a:ea typeface="+mn-ea"/>
                <a:cs typeface="+mn-cs"/>
              </a:rPr>
              <a:t> à certaines équipes d’expliquer leur réponse.</a:t>
            </a:r>
            <a:endParaRPr lang="fr-CA" sz="1200" kern="1200">
              <a:solidFill>
                <a:schemeClr val="tx1"/>
              </a:solidFill>
              <a:effectLst/>
              <a:latin typeface="+mn-lt"/>
              <a:ea typeface="Calibri"/>
              <a:cs typeface="Calibri"/>
            </a:endParaRPr>
          </a:p>
          <a:p>
            <a:pPr marL="0" lvl="0" indent="0">
              <a:buFont typeface="Arial" panose="020B0604020202020204" pitchFamily="34" charset="0"/>
              <a:buNone/>
            </a:pPr>
            <a:endParaRPr lang="fr-CA" sz="1200" kern="1200">
              <a:solidFill>
                <a:schemeClr val="tx1"/>
              </a:solidFill>
              <a:effectLst/>
              <a:latin typeface="+mn-lt"/>
              <a:ea typeface="+mn-ea"/>
              <a:cs typeface="+mn-cs"/>
            </a:endParaRPr>
          </a:p>
          <a:p>
            <a:pPr marL="0" lvl="0" indent="0">
              <a:buFont typeface="Arial" panose="020B0604020202020204" pitchFamily="34" charset="0"/>
              <a:buNone/>
            </a:pPr>
            <a:r>
              <a:rPr lang="fr-CA"/>
              <a:t>Compléter</a:t>
            </a:r>
            <a:r>
              <a:rPr lang="fr-CA" sz="1200" kern="1200">
                <a:solidFill>
                  <a:schemeClr val="tx1"/>
                </a:solidFill>
                <a:effectLst/>
                <a:latin typeface="+mn-lt"/>
                <a:ea typeface="+mn-ea"/>
                <a:cs typeface="+mn-cs"/>
              </a:rPr>
              <a:t> l’information, au besoin, à l’aide de la fiche </a:t>
            </a:r>
            <a:r>
              <a:rPr lang="fr-CA" sz="1200" i="1" kern="1200">
                <a:solidFill>
                  <a:schemeClr val="tx1"/>
                </a:solidFill>
                <a:effectLst/>
                <a:latin typeface="+mn-lt"/>
                <a:ea typeface="+mn-ea"/>
                <a:cs typeface="+mn-cs"/>
              </a:rPr>
              <a:t>Pistes de réponse pour l’intervenante ou l’intervenant.</a:t>
            </a:r>
            <a:endParaRPr lang="fr-CA" sz="1200" kern="1200">
              <a:solidFill>
                <a:schemeClr val="tx1"/>
              </a:solidFill>
              <a:effectLst/>
              <a:latin typeface="+mn-lt"/>
              <a:ea typeface="+mn-ea"/>
              <a:cs typeface="+mn-cs"/>
            </a:endParaRPr>
          </a:p>
          <a:p>
            <a:pPr marL="8280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sz="1200" b="1" kern="1200">
                <a:solidFill>
                  <a:schemeClr val="tx1"/>
                </a:solidFill>
                <a:effectLst/>
                <a:latin typeface="+mn-lt"/>
                <a:ea typeface="+mn-ea"/>
                <a:cs typeface="+mn-cs"/>
              </a:rPr>
              <a:t>J’écarte l’information, je ne la partage pas</a:t>
            </a:r>
            <a:r>
              <a:rPr lang="fr-CA" sz="1200" kern="1200">
                <a:solidFill>
                  <a:schemeClr val="tx1"/>
                </a:solidFill>
                <a:effectLst/>
                <a:latin typeface="+mn-lt"/>
                <a:ea typeface="+mn-ea"/>
                <a:cs typeface="+mn-cs"/>
              </a:rPr>
              <a:t>. L’intention première de l’influenceuse, c’est probablement de vendre ses produits, et non d’informer son public. De plus, elle exprime une opinion, et non un fait. Pour se faire une opinion, il faudrait vérifier si les différents partis, candidates et candidats parlent de sujets qui touchent les jeunes sur leurs sites ou dans leurs médias sociaux. Certains contenus permettent de se divertir, mais ne sont pas nécessairement une source d’information fiable.</a:t>
            </a:r>
          </a:p>
          <a:p>
            <a:pPr marL="0" lvl="0" indent="0">
              <a:buFont typeface="Arial" panose="020B0604020202020204" pitchFamily="34" charset="0"/>
              <a:buNone/>
            </a:pPr>
            <a:endParaRPr lang="fr-CA" sz="1200" kern="1200">
              <a:solidFill>
                <a:schemeClr val="tx1"/>
              </a:solidFill>
              <a:effectLst/>
              <a:latin typeface="+mn-lt"/>
              <a:ea typeface="+mn-ea"/>
              <a:cs typeface="+mn-cs"/>
            </a:endParaRPr>
          </a:p>
          <a:p>
            <a:pPr marL="0" lvl="0" indent="0">
              <a:buFont typeface="Arial" panose="020B0604020202020204" pitchFamily="34" charset="0"/>
              <a:buNone/>
            </a:pPr>
            <a:endParaRPr lang="fr-CA" sz="1200" kern="1200">
              <a:solidFill>
                <a:schemeClr val="tx1"/>
              </a:solidFill>
              <a:effectLst/>
              <a:latin typeface="+mn-lt"/>
              <a:ea typeface="+mn-ea"/>
              <a:cs typeface="+mn-cs"/>
            </a:endParaRPr>
          </a:p>
          <a:p>
            <a:endParaRPr lang="fr-CA"/>
          </a:p>
        </p:txBody>
      </p:sp>
      <p:sp>
        <p:nvSpPr>
          <p:cNvPr id="4" name="Espace réservé du numéro de diapositive 3">
            <a:extLst>
              <a:ext uri="{FF2B5EF4-FFF2-40B4-BE49-F238E27FC236}">
                <a16:creationId xmlns:a16="http://schemas.microsoft.com/office/drawing/2014/main" id="{1CEBB402-B521-7879-D2ED-400A29B6F97A}"/>
              </a:ext>
            </a:extLst>
          </p:cNvPr>
          <p:cNvSpPr>
            <a:spLocks noGrp="1"/>
          </p:cNvSpPr>
          <p:nvPr>
            <p:ph type="sldNum" sz="quarter" idx="5"/>
          </p:nvPr>
        </p:nvSpPr>
        <p:spPr/>
        <p:txBody>
          <a:bodyPr/>
          <a:lstStyle/>
          <a:p>
            <a:fld id="{D56E8A29-EEE7-4969-87C7-B99D138EFCD7}" type="slidenum">
              <a:rPr lang="fr-CA" smtClean="0"/>
              <a:t>17</a:t>
            </a:fld>
            <a:endParaRPr lang="fr-CA"/>
          </a:p>
        </p:txBody>
      </p:sp>
    </p:spTree>
    <p:extLst>
      <p:ext uri="{BB962C8B-B14F-4D97-AF65-F5344CB8AC3E}">
        <p14:creationId xmlns:p14="http://schemas.microsoft.com/office/powerpoint/2010/main" val="20292737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93B964-C42A-48C5-9BEF-A42C863174F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23C4B8F-1183-FA04-5C0E-7F6B08761843}"/>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D21505F-5CBD-7638-9117-8D4D193F52F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b="1"/>
              <a:t>Animation suggérée</a:t>
            </a:r>
          </a:p>
          <a:p>
            <a:endParaRPr lang="fr-CA"/>
          </a:p>
          <a:p>
            <a:r>
              <a:rPr lang="fr-CA"/>
              <a:t>Inviter les équipes à faire l’analyse de la mise en </a:t>
            </a:r>
            <a:r>
              <a:rPr lang="fr-CA" b="0"/>
              <a:t>situation n</a:t>
            </a:r>
            <a:r>
              <a:rPr lang="fr-CA" b="0" baseline="30000"/>
              <a:t>o</a:t>
            </a:r>
            <a:r>
              <a:rPr lang="fr-CA"/>
              <a:t> 3</a:t>
            </a:r>
            <a:r>
              <a:rPr lang="fr-CA" sz="1200" b="0">
                <a:effectLst/>
                <a:latin typeface="Open Sans" panose="020B0606030504020204" pitchFamily="34" charset="0"/>
                <a:ea typeface="Open Sans" panose="020B0606030504020204" pitchFamily="34" charset="0"/>
                <a:cs typeface="Open Sans" panose="020B0606030504020204" pitchFamily="34" charset="0"/>
              </a:rPr>
              <a:t>.</a:t>
            </a:r>
          </a:p>
          <a:p>
            <a:endParaRPr lang="fr-CA" sz="1200" b="0">
              <a:effectLst/>
              <a:latin typeface="Open Sans" panose="020B0606030504020204" pitchFamily="34" charset="0"/>
              <a:ea typeface="Open Sans" panose="020B0606030504020204" pitchFamily="34" charset="0"/>
              <a:cs typeface="Open Sans" panose="020B0606030504020204" pitchFamily="34" charset="0"/>
            </a:endParaRPr>
          </a:p>
          <a:p>
            <a:r>
              <a:rPr lang="fr-CA" sz="1200" b="0">
                <a:effectLst/>
                <a:latin typeface="Open Sans" panose="020B0606030504020204" pitchFamily="34" charset="0"/>
                <a:ea typeface="Open Sans" panose="020B0606030504020204" pitchFamily="34" charset="0"/>
                <a:cs typeface="Open Sans" panose="020B0606030504020204" pitchFamily="34" charset="0"/>
              </a:rPr>
              <a:t>Démarrer le chronomètre pour 5 minutes.</a:t>
            </a:r>
          </a:p>
          <a:p>
            <a:endParaRPr lang="fr-CA" sz="1200" b="0">
              <a:effectLst/>
              <a:latin typeface="Open Sans" panose="020B0606030504020204" pitchFamily="34" charset="0"/>
              <a:ea typeface="Open Sans" panose="020B0606030504020204" pitchFamily="34" charset="0"/>
              <a:cs typeface="Open Sans" panose="020B0606030504020204" pitchFamily="34" charset="0"/>
            </a:endParaRPr>
          </a:p>
          <a:p>
            <a:r>
              <a:rPr lang="fr-CA" sz="1200" b="0">
                <a:effectLst/>
                <a:latin typeface="Open Sans" panose="020B0606030504020204" pitchFamily="34" charset="0"/>
                <a:ea typeface="Open Sans" panose="020B0606030504020204" pitchFamily="34" charset="0"/>
                <a:cs typeface="Open Sans" panose="020B0606030504020204" pitchFamily="34" charset="0"/>
              </a:rPr>
              <a:t>Indiquer aux jeunes lorsque le temps est écoulé.</a:t>
            </a:r>
            <a:endParaRPr lang="fr-CA" b="0"/>
          </a:p>
          <a:p>
            <a:endParaRPr lang="fr-CA"/>
          </a:p>
          <a:p>
            <a:endParaRPr lang="fr-CA"/>
          </a:p>
          <a:p>
            <a:r>
              <a:rPr lang="fr-CA"/>
              <a:t>Sources des images :</a:t>
            </a:r>
          </a:p>
          <a:p>
            <a:pPr marL="171450" indent="-171450">
              <a:buFont typeface="Arial" panose="020B0604020202020204" pitchFamily="34" charset="0"/>
              <a:buChar char="•"/>
            </a:pPr>
            <a:r>
              <a:rPr lang="fr-CA">
                <a:hlinkClick r:id="rId3"/>
              </a:rPr>
              <a:t>Robotique Robot Machine – Images vectorielles gratuites sur Pixabay</a:t>
            </a:r>
            <a:endParaRPr lang="fr-CA"/>
          </a:p>
          <a:p>
            <a:pPr marL="171450" indent="-171450">
              <a:buFont typeface="Arial" panose="020B0604020202020204" pitchFamily="34" charset="0"/>
              <a:buChar char="•"/>
            </a:pPr>
            <a:r>
              <a:rPr lang="fr-CA">
                <a:hlinkClick r:id="rId4"/>
              </a:rPr>
              <a:t>Immeuble Rue Arbre – Images vectorielles gratuites sur Pixabay</a:t>
            </a:r>
            <a:r>
              <a:rPr lang="fr-CA"/>
              <a:t>     </a:t>
            </a:r>
            <a:endParaRPr lang="fr-CA">
              <a:ea typeface="Calibri"/>
              <a:cs typeface="Calibri"/>
            </a:endParaRPr>
          </a:p>
          <a:p>
            <a:pPr marL="171450" indent="-171450">
              <a:buFont typeface="Arial" panose="020B0604020202020204" pitchFamily="34" charset="0"/>
              <a:buChar char="•"/>
            </a:pPr>
            <a:r>
              <a:rPr lang="fr-CA">
                <a:hlinkClick r:id="rId5"/>
              </a:rPr>
              <a:t>Plus de 1 000 images vectorielles gratuites de Poteau Électrique Rue et de Poteau Indicateur – Pixabay</a:t>
            </a:r>
            <a:endParaRPr lang="fr-CA"/>
          </a:p>
        </p:txBody>
      </p:sp>
      <p:sp>
        <p:nvSpPr>
          <p:cNvPr id="4" name="Espace réservé du numéro de diapositive 3">
            <a:extLst>
              <a:ext uri="{FF2B5EF4-FFF2-40B4-BE49-F238E27FC236}">
                <a16:creationId xmlns:a16="http://schemas.microsoft.com/office/drawing/2014/main" id="{F1ED0087-0727-4183-F272-53C2E5D1A1AB}"/>
              </a:ext>
            </a:extLst>
          </p:cNvPr>
          <p:cNvSpPr>
            <a:spLocks noGrp="1"/>
          </p:cNvSpPr>
          <p:nvPr>
            <p:ph type="sldNum" sz="quarter" idx="5"/>
          </p:nvPr>
        </p:nvSpPr>
        <p:spPr/>
        <p:txBody>
          <a:bodyPr/>
          <a:lstStyle/>
          <a:p>
            <a:fld id="{D56E8A29-EEE7-4969-87C7-B99D138EFCD7}" type="slidenum">
              <a:rPr lang="fr-CA" smtClean="0"/>
              <a:t>18</a:t>
            </a:fld>
            <a:endParaRPr lang="fr-CA"/>
          </a:p>
        </p:txBody>
      </p:sp>
    </p:spTree>
    <p:extLst>
      <p:ext uri="{BB962C8B-B14F-4D97-AF65-F5344CB8AC3E}">
        <p14:creationId xmlns:p14="http://schemas.microsoft.com/office/powerpoint/2010/main" val="33876180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56BBDF-02CC-0D90-A930-47870DBB0F9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903FB0E-8605-95AA-0E4A-2726A27623A0}"/>
              </a:ext>
            </a:extLst>
          </p:cNvPr>
          <p:cNvSpPr>
            <a:spLocks noGrp="1" noRot="1" noChangeAspect="1"/>
          </p:cNvSpPr>
          <p:nvPr>
            <p:ph type="sldImg"/>
          </p:nvPr>
        </p:nvSpPr>
        <p:spPr/>
        <p:txBody>
          <a:bodyPr/>
          <a:lstStyle/>
          <a:p>
            <a:endParaRPr lang="fr-CA"/>
          </a:p>
        </p:txBody>
      </p:sp>
      <p:sp>
        <p:nvSpPr>
          <p:cNvPr id="3" name="Espace réservé des notes 2">
            <a:extLst>
              <a:ext uri="{FF2B5EF4-FFF2-40B4-BE49-F238E27FC236}">
                <a16:creationId xmlns:a16="http://schemas.microsoft.com/office/drawing/2014/main" id="{2C21D7C0-79D5-2536-B33F-A149BB31592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b="1"/>
              <a:t>Animation suggérée</a:t>
            </a:r>
          </a:p>
          <a:p>
            <a:pPr lvl="0"/>
            <a:endParaRPr lang="fr-CA"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CA" sz="1200" kern="1200">
                <a:solidFill>
                  <a:schemeClr val="tx1"/>
                </a:solidFill>
                <a:effectLst/>
                <a:latin typeface="+mn-lt"/>
                <a:ea typeface="+mn-ea"/>
                <a:cs typeface="+mn-cs"/>
              </a:rPr>
              <a:t>* Note : </a:t>
            </a:r>
            <a:r>
              <a:rPr lang="fr-CA" sz="1200" b="1" kern="1200">
                <a:solidFill>
                  <a:schemeClr val="tx1"/>
                </a:solidFill>
                <a:effectLst/>
                <a:latin typeface="+mn-lt"/>
                <a:ea typeface="+mn-ea"/>
                <a:cs typeface="+mn-cs"/>
              </a:rPr>
              <a:t>Les grilles remplies du solutionnaire sont proposées à titre indicatif</a:t>
            </a:r>
            <a:r>
              <a:rPr lang="fr-CA" sz="1200" b="0" kern="1200">
                <a:solidFill>
                  <a:schemeClr val="tx1"/>
                </a:solidFill>
                <a:effectLst/>
                <a:latin typeface="+mn-lt"/>
                <a:ea typeface="+mn-ea"/>
                <a:cs typeface="+mn-cs"/>
              </a:rPr>
              <a:t>,</a:t>
            </a:r>
            <a:r>
              <a:rPr lang="fr-CA" sz="1200" kern="1200">
                <a:solidFill>
                  <a:schemeClr val="tx1"/>
                </a:solidFill>
                <a:effectLst/>
                <a:latin typeface="+mn-lt"/>
                <a:ea typeface="+mn-ea"/>
                <a:cs typeface="+mn-cs"/>
              </a:rPr>
              <a:t> pour soutenir le retour sur l’activité avec les jeunes. Plusieurs réponses sont possibles pour les éléments d’interprétation de la grille en lien avec les mises en situation. L’objectif, c'est de permettre aux jeunes d’exercer leur pensée critique pour analyser la fiabilité d’une source d’information.</a:t>
            </a:r>
          </a:p>
          <a:p>
            <a:pPr lvl="0"/>
            <a:endParaRPr lang="fr-CA" sz="1200" kern="1200">
              <a:solidFill>
                <a:schemeClr val="tx1"/>
              </a:solidFill>
              <a:effectLst/>
              <a:latin typeface="+mn-lt"/>
              <a:ea typeface="+mn-ea"/>
              <a:cs typeface="+mn-cs"/>
            </a:endParaRPr>
          </a:p>
          <a:p>
            <a:pPr lvl="0"/>
            <a:r>
              <a:rPr lang="fr-CA" sz="1200" kern="1200">
                <a:solidFill>
                  <a:schemeClr val="tx1"/>
                </a:solidFill>
                <a:effectLst/>
                <a:latin typeface="+mn-lt"/>
                <a:ea typeface="+mn-ea"/>
                <a:cs typeface="+mn-cs"/>
              </a:rPr>
              <a:t>Faire un retour en grand groupe.</a:t>
            </a:r>
          </a:p>
          <a:p>
            <a:pPr marL="0" lvl="0" indent="0">
              <a:buFont typeface="Arial" panose="020B0604020202020204" pitchFamily="34" charset="0"/>
              <a:buNone/>
            </a:pPr>
            <a:endParaRPr lang="fr-CA" sz="1200" kern="1200">
              <a:solidFill>
                <a:schemeClr val="tx1"/>
              </a:solidFill>
              <a:effectLst/>
              <a:latin typeface="+mn-lt"/>
              <a:ea typeface="+mn-ea"/>
              <a:cs typeface="+mn-cs"/>
            </a:endParaRPr>
          </a:p>
          <a:p>
            <a:pPr marL="0" lvl="0" indent="0">
              <a:buFont typeface="Arial" panose="020B0604020202020204" pitchFamily="34" charset="0"/>
              <a:buNone/>
            </a:pPr>
            <a:r>
              <a:rPr lang="fr-CA" sz="1200" kern="1200">
                <a:solidFill>
                  <a:schemeClr val="tx1"/>
                </a:solidFill>
                <a:effectLst/>
                <a:latin typeface="+mn-lt"/>
                <a:ea typeface="+mn-ea"/>
                <a:cs typeface="+mn-cs"/>
              </a:rPr>
              <a:t>Présenter la grille en nommant les réponses indiquées sur la fiche.</a:t>
            </a:r>
          </a:p>
          <a:p>
            <a:pPr marL="0" lvl="0" indent="0">
              <a:buFont typeface="Arial" panose="020B0604020202020204" pitchFamily="34" charset="0"/>
              <a:buNone/>
            </a:pPr>
            <a:endParaRPr lang="fr-CA" sz="1200" kern="1200">
              <a:solidFill>
                <a:schemeClr val="tx1"/>
              </a:solidFill>
              <a:effectLst/>
              <a:latin typeface="+mn-lt"/>
              <a:ea typeface="+mn-ea"/>
              <a:cs typeface="+mn-cs"/>
            </a:endParaRPr>
          </a:p>
          <a:p>
            <a:pPr marL="0" lvl="0" indent="0">
              <a:buFont typeface="Arial" panose="020B0604020202020204" pitchFamily="34" charset="0"/>
              <a:buNone/>
            </a:pPr>
            <a:r>
              <a:rPr lang="fr-CA" sz="1200" kern="1200">
                <a:solidFill>
                  <a:schemeClr val="tx1"/>
                </a:solidFill>
                <a:effectLst/>
                <a:latin typeface="+mn-lt"/>
                <a:ea typeface="+mn-ea"/>
                <a:cs typeface="+mn-cs"/>
              </a:rPr>
              <a:t>Cibler une équipe et demander à son porte-parole de nommer les émotions et réactions de son équipe, les intentions de l’autrice ou l’auteur, de même que la conclusion de l’analyse de son équipe, c'est-à-dire la couleur du feu de circulation et la ou les actions retenues. </a:t>
            </a:r>
          </a:p>
          <a:p>
            <a:pPr marL="0" lvl="0" indent="0">
              <a:buFont typeface="Arial" panose="020B0604020202020204" pitchFamily="34" charset="0"/>
              <a:buNone/>
            </a:pPr>
            <a:endParaRPr lang="fr-CA" sz="1200" kern="1200">
              <a:solidFill>
                <a:schemeClr val="tx1"/>
              </a:solidFill>
              <a:effectLst/>
              <a:latin typeface="+mn-lt"/>
              <a:ea typeface="+mn-ea"/>
              <a:cs typeface="+mn-cs"/>
            </a:endParaRPr>
          </a:p>
          <a:p>
            <a:pPr marL="0" lvl="0" indent="0">
              <a:buFont typeface="Arial" panose="020B0604020202020204" pitchFamily="34" charset="0"/>
              <a:buNone/>
            </a:pPr>
            <a:r>
              <a:rPr lang="fr-CA" sz="1200" kern="1200">
                <a:solidFill>
                  <a:schemeClr val="tx1"/>
                </a:solidFill>
                <a:effectLst/>
                <a:latin typeface="+mn-lt"/>
                <a:ea typeface="+mn-ea"/>
                <a:cs typeface="+mn-cs"/>
              </a:rPr>
              <a:t>Réponses potentielles :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sz="1200" b="1" kern="1200">
                <a:solidFill>
                  <a:schemeClr val="tx1"/>
                </a:solidFill>
                <a:effectLst/>
                <a:latin typeface="+mn-lt"/>
                <a:ea typeface="+mn-ea"/>
                <a:cs typeface="+mn-cs"/>
              </a:rPr>
              <a:t>Émotions et réactions </a:t>
            </a:r>
            <a:r>
              <a:rPr lang="fr-CA" sz="1200" kern="1200">
                <a:solidFill>
                  <a:schemeClr val="tx1"/>
                </a:solidFill>
                <a:effectLst/>
                <a:latin typeface="+mn-lt"/>
                <a:ea typeface="+mn-ea"/>
                <a:cs typeface="+mn-cs"/>
              </a:rPr>
              <a:t>: d</a:t>
            </a:r>
            <a:r>
              <a:rPr lang="fr-CA" sz="1200">
                <a:solidFill>
                  <a:srgbClr val="FF0000"/>
                </a:solidFill>
              </a:rPr>
              <a:t>ifférentes réponses sont possibles selon les jeunes (p. ex., curiosité, réflexion, surprise).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sz="1200" b="1" kern="1200">
                <a:solidFill>
                  <a:schemeClr val="tx1"/>
                </a:solidFill>
                <a:effectLst/>
                <a:latin typeface="+mn-lt"/>
                <a:ea typeface="+mn-ea"/>
                <a:cs typeface="+mn-cs"/>
              </a:rPr>
              <a:t>Intentions</a:t>
            </a:r>
            <a:r>
              <a:rPr lang="fr-CA" sz="1200" kern="1200">
                <a:solidFill>
                  <a:schemeClr val="tx1"/>
                </a:solidFill>
                <a:effectLst/>
                <a:latin typeface="+mn-lt"/>
                <a:ea typeface="+mn-ea"/>
                <a:cs typeface="+mn-cs"/>
              </a:rPr>
              <a:t> : d</a:t>
            </a:r>
            <a:r>
              <a:rPr lang="fr-CA" sz="1200">
                <a:solidFill>
                  <a:srgbClr val="FF0000"/>
                </a:solidFill>
              </a:rPr>
              <a:t>ifférentes réponses sont possibles selon les jeunes (p. ex., je ne sais pas).</a:t>
            </a:r>
          </a:p>
          <a:p>
            <a:pPr marL="171450" lvl="0" indent="-171450">
              <a:buFont typeface="Arial" panose="020B0604020202020204" pitchFamily="34" charset="0"/>
              <a:buChar char="•"/>
            </a:pPr>
            <a:r>
              <a:rPr lang="fr-CA" sz="1200" b="1" kern="1200">
                <a:solidFill>
                  <a:schemeClr val="tx1"/>
                </a:solidFill>
                <a:effectLst/>
                <a:latin typeface="+mn-lt"/>
                <a:ea typeface="+mn-ea"/>
                <a:cs typeface="+mn-cs"/>
              </a:rPr>
              <a:t>Conclusion</a:t>
            </a:r>
            <a:r>
              <a:rPr lang="fr-CA" sz="1200" kern="1200">
                <a:solidFill>
                  <a:schemeClr val="tx1"/>
                </a:solidFill>
                <a:effectLst/>
                <a:latin typeface="+mn-lt"/>
                <a:ea typeface="+mn-ea"/>
                <a:cs typeface="+mn-cs"/>
              </a:rPr>
              <a:t> (réponses attendues) : feu jaune; je vérifie l’information en effectuant d’autres recherches et/ou je demande conseil à une ou un adulte de mon entourage.</a:t>
            </a:r>
          </a:p>
          <a:p>
            <a:pPr marL="0" lvl="0" indent="0">
              <a:buFont typeface="Arial" panose="020B0604020202020204" pitchFamily="34" charset="0"/>
              <a:buNone/>
            </a:pPr>
            <a:endParaRPr lang="fr-CA" sz="1200" kern="1200">
              <a:solidFill>
                <a:schemeClr val="tx1"/>
              </a:solidFill>
              <a:effectLst/>
              <a:latin typeface="+mn-lt"/>
              <a:ea typeface="+mn-ea"/>
              <a:cs typeface="+mn-cs"/>
            </a:endParaRPr>
          </a:p>
          <a:p>
            <a:pPr marL="0" lvl="0" indent="0">
              <a:buFont typeface="Arial" panose="020B0604020202020204" pitchFamily="34" charset="0"/>
              <a:buNone/>
            </a:pPr>
            <a:r>
              <a:rPr lang="fr-CA" sz="1200" kern="1200">
                <a:solidFill>
                  <a:schemeClr val="tx1"/>
                </a:solidFill>
                <a:effectLst/>
                <a:latin typeface="+mn-lt"/>
                <a:ea typeface="+mn-ea"/>
                <a:cs typeface="+mn-cs"/>
              </a:rPr>
              <a:t>Demander aux autres équipes de se prononcer sur leur propre conclusion en indiquant, à main levée, la couleur du feu de circulation retenue.</a:t>
            </a:r>
          </a:p>
          <a:p>
            <a:pPr marL="0" lvl="0" indent="0">
              <a:buFont typeface="Arial" panose="020B0604020202020204" pitchFamily="34" charset="0"/>
              <a:buNone/>
            </a:pPr>
            <a:endParaRPr lang="fr-CA" sz="1200" kern="1200">
              <a:solidFill>
                <a:schemeClr val="tx1"/>
              </a:solidFill>
              <a:effectLst/>
              <a:latin typeface="+mn-lt"/>
              <a:ea typeface="+mn-ea"/>
              <a:cs typeface="+mn-cs"/>
            </a:endParaRPr>
          </a:p>
          <a:p>
            <a:pPr marL="0" lvl="0" indent="0">
              <a:buFont typeface="Arial" panose="020B0604020202020204" pitchFamily="34" charset="0"/>
              <a:buNone/>
            </a:pPr>
            <a:r>
              <a:rPr lang="fr-CA" sz="1200" kern="1200">
                <a:solidFill>
                  <a:schemeClr val="tx1"/>
                </a:solidFill>
                <a:effectLst/>
                <a:latin typeface="+mn-lt"/>
                <a:ea typeface="+mn-ea"/>
                <a:cs typeface="+mn-cs"/>
              </a:rPr>
              <a:t>En fonction du temps disponible pour l’activité, demander à certaines équipes d’expliquer leur réponse.</a:t>
            </a:r>
          </a:p>
          <a:p>
            <a:pPr marL="0" lvl="0" indent="0">
              <a:buFont typeface="Arial" panose="020B0604020202020204" pitchFamily="34" charset="0"/>
              <a:buNone/>
            </a:pPr>
            <a:endParaRPr lang="fr-CA" sz="1200" kern="1200">
              <a:solidFill>
                <a:schemeClr val="tx1"/>
              </a:solidFill>
              <a:effectLst/>
              <a:latin typeface="+mn-lt"/>
              <a:ea typeface="+mn-ea"/>
              <a:cs typeface="+mn-cs"/>
            </a:endParaRPr>
          </a:p>
          <a:p>
            <a:pPr marL="0" lvl="0" indent="0">
              <a:buFont typeface="Arial" panose="020B0604020202020204" pitchFamily="34" charset="0"/>
              <a:buNone/>
            </a:pPr>
            <a:r>
              <a:rPr lang="fr-CA" sz="1200" kern="1200">
                <a:solidFill>
                  <a:schemeClr val="tx1"/>
                </a:solidFill>
                <a:effectLst/>
                <a:latin typeface="+mn-lt"/>
                <a:ea typeface="+mn-ea"/>
                <a:cs typeface="+mn-cs"/>
              </a:rPr>
              <a:t>Compléter l’information, au besoin, à l’aide de la fiche </a:t>
            </a:r>
            <a:r>
              <a:rPr lang="fr-CA" sz="1200" i="1" kern="1200">
                <a:solidFill>
                  <a:schemeClr val="tx1"/>
                </a:solidFill>
                <a:effectLst/>
                <a:latin typeface="+mn-lt"/>
                <a:ea typeface="+mn-ea"/>
                <a:cs typeface="+mn-cs"/>
              </a:rPr>
              <a:t>Pistes de réponse pour l’intervenante ou l’intervenant.</a:t>
            </a:r>
            <a:endParaRPr lang="fr-CA" sz="1200" kern="1200">
              <a:solidFill>
                <a:schemeClr val="tx1"/>
              </a:solidFill>
              <a:effectLst/>
              <a:latin typeface="+mn-lt"/>
              <a:ea typeface="+mn-ea"/>
              <a:cs typeface="+mn-cs"/>
            </a:endParaRPr>
          </a:p>
          <a:p>
            <a:pPr marL="171450" lvl="0" indent="-171450">
              <a:buFont typeface="Arial" panose="020B0604020202020204" pitchFamily="34" charset="0"/>
              <a:buChar char="•"/>
            </a:pPr>
            <a:r>
              <a:rPr lang="fr-CA" sz="1200" b="1" kern="1200">
                <a:solidFill>
                  <a:schemeClr val="tx1"/>
                </a:solidFill>
                <a:effectLst/>
                <a:latin typeface="+mn-lt"/>
                <a:ea typeface="+mn-ea"/>
                <a:cs typeface="+mn-cs"/>
              </a:rPr>
              <a:t>Je vérifie l’information en effectuant d’autres recherches </a:t>
            </a:r>
            <a:r>
              <a:rPr lang="fr-CA" sz="1200" b="0" kern="1200">
                <a:solidFill>
                  <a:schemeClr val="tx1"/>
                </a:solidFill>
                <a:effectLst/>
                <a:latin typeface="+mn-lt"/>
                <a:ea typeface="+mn-ea"/>
                <a:cs typeface="+mn-cs"/>
              </a:rPr>
              <a:t>ou </a:t>
            </a:r>
            <a:r>
              <a:rPr lang="fr-CA" sz="1200" b="1" kern="1200">
                <a:solidFill>
                  <a:schemeClr val="tx1"/>
                </a:solidFill>
                <a:effectLst/>
                <a:latin typeface="+mn-lt"/>
                <a:ea typeface="+mn-ea"/>
                <a:cs typeface="+mn-cs"/>
              </a:rPr>
              <a:t>Je demande conseil à une ou un adulte de mon entourage. </a:t>
            </a:r>
            <a:r>
              <a:rPr lang="fr-CA" sz="1200" kern="1200">
                <a:solidFill>
                  <a:schemeClr val="tx1"/>
                </a:solidFill>
                <a:effectLst/>
                <a:latin typeface="+mn-lt"/>
                <a:ea typeface="+mn-ea"/>
                <a:cs typeface="+mn-cs"/>
              </a:rPr>
              <a:t>L’intelligence artificielle n’est pas une source d’information fiable. Si on l’utilise, il faut faire preuve de prudence et toujours vérifier les réponses générées auprès de sources fiables.</a:t>
            </a:r>
          </a:p>
          <a:p>
            <a:pPr marL="171450" lvl="0" indent="-171450">
              <a:buFont typeface="Arial" panose="020B0604020202020204" pitchFamily="34" charset="0"/>
              <a:buChar char="•"/>
            </a:pPr>
            <a:r>
              <a:rPr lang="fr-CA" sz="1200" b="0" u="sng" kern="1200">
                <a:solidFill>
                  <a:schemeClr val="tx1"/>
                </a:solidFill>
                <a:effectLst/>
                <a:latin typeface="+mn-lt"/>
                <a:ea typeface="+mn-ea"/>
                <a:cs typeface="+mn-cs"/>
              </a:rPr>
              <a:t>Autre action possible </a:t>
            </a:r>
            <a:r>
              <a:rPr lang="fr-CA" sz="1200" kern="1200">
                <a:solidFill>
                  <a:schemeClr val="tx1"/>
                </a:solidFill>
                <a:effectLst/>
                <a:latin typeface="+mn-lt"/>
                <a:ea typeface="+mn-ea"/>
                <a:cs typeface="+mn-cs"/>
              </a:rPr>
              <a:t>: </a:t>
            </a:r>
            <a:r>
              <a:rPr lang="fr-CA" sz="1200" b="1" kern="1200">
                <a:solidFill>
                  <a:schemeClr val="tx1"/>
                </a:solidFill>
                <a:effectLst/>
                <a:latin typeface="+mn-lt"/>
                <a:ea typeface="+mn-ea"/>
                <a:cs typeface="+mn-cs"/>
              </a:rPr>
              <a:t>J’écarte l’information, je ne la partage pas</a:t>
            </a:r>
            <a:r>
              <a:rPr lang="fr-CA" sz="1200" kern="1200">
                <a:solidFill>
                  <a:schemeClr val="tx1"/>
                </a:solidFill>
                <a:effectLst/>
                <a:latin typeface="+mn-lt"/>
                <a:ea typeface="+mn-ea"/>
                <a:cs typeface="+mn-cs"/>
              </a:rPr>
              <a:t>. Puisque je doute de la fiabilité de la source d’information, je peux aussi décider de ne pas faire d’autres recherches, d’écarter l’information sans la partager. </a:t>
            </a:r>
            <a:endParaRPr lang="fr-CA"/>
          </a:p>
          <a:p>
            <a:pPr marL="0" lvl="0" indent="0">
              <a:buFont typeface="Arial" panose="020B0604020202020204" pitchFamily="34" charset="0"/>
              <a:buNone/>
            </a:pPr>
            <a:endParaRPr lang="fr-CA" sz="1200" kern="1200">
              <a:solidFill>
                <a:schemeClr val="tx1"/>
              </a:solidFill>
              <a:effectLst/>
              <a:latin typeface="+mn-lt"/>
              <a:ea typeface="+mn-ea"/>
              <a:cs typeface="+mn-cs"/>
            </a:endParaRPr>
          </a:p>
          <a:p>
            <a:pPr marL="0" lvl="0" indent="0">
              <a:buFont typeface="Arial" panose="020B0604020202020204" pitchFamily="34" charset="0"/>
              <a:buNone/>
            </a:pPr>
            <a:endParaRPr lang="fr-CA" sz="1200" kern="1200">
              <a:solidFill>
                <a:schemeClr val="tx1"/>
              </a:solidFill>
              <a:effectLst/>
              <a:latin typeface="+mn-lt"/>
              <a:ea typeface="+mn-ea"/>
              <a:cs typeface="+mn-cs"/>
            </a:endParaRPr>
          </a:p>
          <a:p>
            <a:endParaRPr lang="fr-CA"/>
          </a:p>
        </p:txBody>
      </p:sp>
      <p:sp>
        <p:nvSpPr>
          <p:cNvPr id="4" name="Espace réservé du numéro de diapositive 3">
            <a:extLst>
              <a:ext uri="{FF2B5EF4-FFF2-40B4-BE49-F238E27FC236}">
                <a16:creationId xmlns:a16="http://schemas.microsoft.com/office/drawing/2014/main" id="{4E2E2F40-4266-6F57-0DEA-744B93DF0CC9}"/>
              </a:ext>
            </a:extLst>
          </p:cNvPr>
          <p:cNvSpPr>
            <a:spLocks noGrp="1"/>
          </p:cNvSpPr>
          <p:nvPr>
            <p:ph type="sldNum" sz="quarter" idx="5"/>
          </p:nvPr>
        </p:nvSpPr>
        <p:spPr/>
        <p:txBody>
          <a:bodyPr/>
          <a:lstStyle/>
          <a:p>
            <a:fld id="{D56E8A29-EEE7-4969-87C7-B99D138EFCD7}" type="slidenum">
              <a:rPr lang="fr-CA" smtClean="0"/>
              <a:t>19</a:t>
            </a:fld>
            <a:endParaRPr lang="fr-CA"/>
          </a:p>
        </p:txBody>
      </p:sp>
    </p:spTree>
    <p:extLst>
      <p:ext uri="{BB962C8B-B14F-4D97-AF65-F5344CB8AC3E}">
        <p14:creationId xmlns:p14="http://schemas.microsoft.com/office/powerpoint/2010/main" val="11193856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txBody>
          <a:bodyPr/>
          <a:lstStyle/>
          <a:p>
            <a:endParaRPr lang="fr-CA"/>
          </a:p>
        </p:txBody>
      </p:sp>
      <p:sp>
        <p:nvSpPr>
          <p:cNvPr id="3" name="Espace réservé des notes 2"/>
          <p:cNvSpPr>
            <a:spLocks noGrp="1"/>
          </p:cNvSpPr>
          <p:nvPr>
            <p:ph type="body" idx="1"/>
          </p:nvPr>
        </p:nvSpPr>
        <p:spPr/>
        <p:txBody>
          <a:bodyPr/>
          <a:lstStyle/>
          <a:p>
            <a:pPr>
              <a:lnSpc>
                <a:spcPct val="114000"/>
              </a:lnSpc>
            </a:pPr>
            <a:r>
              <a:rPr lang="fr-CA" b="1"/>
              <a:t>Animation suggérée</a:t>
            </a:r>
          </a:p>
          <a:p>
            <a:pPr>
              <a:lnSpc>
                <a:spcPct val="114000"/>
              </a:lnSpc>
            </a:pPr>
            <a:endParaRPr lang="fr-CA" b="1"/>
          </a:p>
          <a:p>
            <a:r>
              <a:rPr lang="fr-CA"/>
              <a:t>Inviter</a:t>
            </a:r>
            <a:r>
              <a:rPr lang="fr-CA" sz="1200" kern="1200">
                <a:solidFill>
                  <a:schemeClr val="tx1"/>
                </a:solidFill>
                <a:effectLst/>
                <a:latin typeface="+mn-lt"/>
                <a:ea typeface="+mn-ea"/>
                <a:cs typeface="+mn-cs"/>
              </a:rPr>
              <a:t> les jeunes à écrire un maximum de sources d’information, sur une feuille de notes ou sur des papillons adhésifs amovibles, en une minute.</a:t>
            </a:r>
          </a:p>
          <a:p>
            <a:pPr marL="0" marR="0" lvl="0" indent="0" algn="l" defTabSz="914400" rtl="0" eaLnBrk="1" fontAlgn="auto" latinLnBrk="0" hangingPunct="1">
              <a:lnSpc>
                <a:spcPct val="114000"/>
              </a:lnSpc>
              <a:spcBef>
                <a:spcPts val="0"/>
              </a:spcBef>
              <a:spcAft>
                <a:spcPts val="0"/>
              </a:spcAft>
              <a:buClrTx/>
              <a:buSzTx/>
              <a:buFontTx/>
              <a:buNone/>
              <a:tabLst/>
              <a:defRPr/>
            </a:pPr>
            <a:endParaRPr lang="fr-CA" sz="1200" kern="1200">
              <a:solidFill>
                <a:schemeClr val="tx1"/>
              </a:solidFill>
              <a:effectLst/>
              <a:latin typeface="+mn-lt"/>
              <a:ea typeface="+mn-ea"/>
              <a:cs typeface="+mn-cs"/>
            </a:endParaRPr>
          </a:p>
          <a:p>
            <a:pPr marL="0" marR="0" lvl="0" indent="0" algn="l" defTabSz="914400" rtl="0" eaLnBrk="1" fontAlgn="auto" latinLnBrk="0" hangingPunct="1">
              <a:lnSpc>
                <a:spcPct val="114000"/>
              </a:lnSpc>
              <a:spcBef>
                <a:spcPts val="0"/>
              </a:spcBef>
              <a:spcAft>
                <a:spcPts val="0"/>
              </a:spcAft>
              <a:buClrTx/>
              <a:buSzTx/>
              <a:buFontTx/>
              <a:buNone/>
              <a:tabLst/>
              <a:defRPr/>
            </a:pPr>
            <a:r>
              <a:rPr lang="fr-CA"/>
              <a:t>Démarrer</a:t>
            </a:r>
            <a:r>
              <a:rPr lang="fr-CA" sz="1200" kern="1200">
                <a:solidFill>
                  <a:schemeClr val="tx1"/>
                </a:solidFill>
                <a:effectLst/>
                <a:latin typeface="+mn-lt"/>
                <a:ea typeface="+mn-ea"/>
                <a:cs typeface="+mn-cs"/>
              </a:rPr>
              <a:t> le chronomètre.</a:t>
            </a:r>
          </a:p>
          <a:p>
            <a:pPr marL="0" marR="0" lvl="0" indent="0" algn="l" defTabSz="914400" rtl="0" eaLnBrk="1" fontAlgn="auto" latinLnBrk="0" hangingPunct="1">
              <a:lnSpc>
                <a:spcPct val="114000"/>
              </a:lnSpc>
              <a:spcBef>
                <a:spcPts val="0"/>
              </a:spcBef>
              <a:spcAft>
                <a:spcPts val="0"/>
              </a:spcAft>
              <a:buClrTx/>
              <a:buSzTx/>
              <a:buFontTx/>
              <a:buNone/>
              <a:tabLst/>
              <a:defRPr/>
            </a:pPr>
            <a:endParaRPr lang="fr-CA" sz="1200" kern="1200">
              <a:solidFill>
                <a:schemeClr val="tx1"/>
              </a:solidFill>
              <a:effectLst/>
              <a:latin typeface="+mn-lt"/>
              <a:ea typeface="+mn-ea"/>
              <a:cs typeface="+mn-cs"/>
            </a:endParaRPr>
          </a:p>
          <a:p>
            <a:pPr marL="0" marR="0" lvl="0" indent="0" algn="l" defTabSz="914400" rtl="0" eaLnBrk="1" fontAlgn="auto" latinLnBrk="0" hangingPunct="1">
              <a:lnSpc>
                <a:spcPct val="114000"/>
              </a:lnSpc>
              <a:spcBef>
                <a:spcPts val="0"/>
              </a:spcBef>
              <a:spcAft>
                <a:spcPts val="0"/>
              </a:spcAft>
              <a:buClrTx/>
              <a:buSzTx/>
              <a:buFontTx/>
              <a:buNone/>
              <a:tabLst/>
              <a:defRPr/>
            </a:pPr>
            <a:r>
              <a:rPr lang="fr-CA" sz="1200" kern="1200">
                <a:solidFill>
                  <a:schemeClr val="tx1"/>
                </a:solidFill>
                <a:effectLst/>
                <a:latin typeface="+mn-lt"/>
                <a:ea typeface="+mn-ea"/>
                <a:cs typeface="+mn-cs"/>
              </a:rPr>
              <a:t>Lorsque le temps est écoulé, </a:t>
            </a:r>
            <a:r>
              <a:rPr lang="fr-FR" err="1"/>
              <a:t>reveni</a:t>
            </a:r>
            <a:r>
              <a:rPr lang="fr-FR"/>
              <a:t>r</a:t>
            </a:r>
            <a:r>
              <a:rPr lang="fr-FR" sz="1200" kern="1200">
                <a:solidFill>
                  <a:schemeClr val="tx1"/>
                </a:solidFill>
                <a:effectLst/>
                <a:latin typeface="+mn-lt"/>
                <a:ea typeface="+mn-ea"/>
                <a:cs typeface="+mn-cs"/>
              </a:rPr>
              <a:t> en grand groupe pour effectuer une synthèse des réponses des jeunes et faire le parallèle avec la recherche d’information en contexte électoral (candidatures, élections et actualité).</a:t>
            </a:r>
            <a:endParaRPr lang="fr-CA" sz="1200" kern="1200">
              <a:solidFill>
                <a:schemeClr val="tx1"/>
              </a:solidFill>
              <a:effectLst/>
              <a:latin typeface="+mn-lt"/>
              <a:ea typeface="+mn-ea"/>
              <a:cs typeface="+mn-cs"/>
            </a:endParaRPr>
          </a:p>
          <a:p>
            <a:pPr marL="0" marR="0" lvl="0" indent="0" algn="l" defTabSz="914400" rtl="0" eaLnBrk="1" fontAlgn="auto" latinLnBrk="0" hangingPunct="1">
              <a:lnSpc>
                <a:spcPct val="114000"/>
              </a:lnSpc>
              <a:spcBef>
                <a:spcPts val="0"/>
              </a:spcBef>
              <a:spcAft>
                <a:spcPts val="0"/>
              </a:spcAft>
              <a:buClrTx/>
              <a:buSzTx/>
              <a:buFontTx/>
              <a:buNone/>
              <a:tabLst/>
              <a:defRPr/>
            </a:pPr>
            <a:endParaRPr lang="fr-CA" sz="1200" kern="1200">
              <a:solidFill>
                <a:schemeClr val="tx1"/>
              </a:solidFill>
              <a:effectLst/>
              <a:latin typeface="+mn-lt"/>
              <a:ea typeface="+mn-ea"/>
              <a:cs typeface="+mn-cs"/>
            </a:endParaRPr>
          </a:p>
          <a:p>
            <a:pPr marL="0" marR="0" lvl="0" indent="0" algn="l" defTabSz="914400" rtl="0" eaLnBrk="1" fontAlgn="auto" latinLnBrk="0" hangingPunct="1">
              <a:lnSpc>
                <a:spcPct val="114000"/>
              </a:lnSpc>
              <a:spcBef>
                <a:spcPts val="0"/>
              </a:spcBef>
              <a:spcAft>
                <a:spcPts val="0"/>
              </a:spcAft>
              <a:buClrTx/>
              <a:buSzTx/>
              <a:buFontTx/>
              <a:buNone/>
              <a:tabLst/>
              <a:defRPr/>
            </a:pPr>
            <a:r>
              <a:rPr lang="fr-CA" sz="1200" kern="1200">
                <a:solidFill>
                  <a:schemeClr val="tx1"/>
                </a:solidFill>
                <a:effectLst/>
                <a:latin typeface="+mn-lt"/>
                <a:ea typeface="+mn-ea"/>
                <a:cs typeface="+mn-cs"/>
              </a:rPr>
              <a:t>Au besoin, </a:t>
            </a:r>
            <a:r>
              <a:rPr lang="fr-CA"/>
              <a:t>compléter</a:t>
            </a:r>
            <a:r>
              <a:rPr lang="fr-CA" sz="1200" kern="1200">
                <a:solidFill>
                  <a:schemeClr val="tx1"/>
                </a:solidFill>
                <a:effectLst/>
                <a:latin typeface="+mn-lt"/>
                <a:ea typeface="+mn-ea"/>
                <a:cs typeface="+mn-cs"/>
              </a:rPr>
              <a:t> avec l'information complémentaire de la section « Un brin de théorie ».</a:t>
            </a:r>
          </a:p>
          <a:p>
            <a:pPr marL="0" marR="0" lvl="0" indent="0" algn="l" defTabSz="914400" rtl="0" eaLnBrk="1" fontAlgn="auto" latinLnBrk="0" hangingPunct="1">
              <a:lnSpc>
                <a:spcPct val="114000"/>
              </a:lnSpc>
              <a:spcBef>
                <a:spcPts val="0"/>
              </a:spcBef>
              <a:spcAft>
                <a:spcPts val="0"/>
              </a:spcAft>
              <a:buClrTx/>
              <a:buSzTx/>
              <a:buFontTx/>
              <a:buNone/>
              <a:tabLst/>
              <a:defRPr/>
            </a:pPr>
            <a:endParaRPr lang="fr-CA" sz="1200" kern="1200">
              <a:solidFill>
                <a:schemeClr val="tx1"/>
              </a:solidFill>
              <a:effectLst/>
              <a:latin typeface="+mn-lt"/>
              <a:ea typeface="+mn-ea"/>
              <a:cs typeface="+mn-cs"/>
            </a:endParaRPr>
          </a:p>
          <a:p>
            <a:pPr marL="0" marR="0" lvl="0" indent="0" algn="l" defTabSz="914400" rtl="0" eaLnBrk="1" fontAlgn="auto" latinLnBrk="0" hangingPunct="1">
              <a:lnSpc>
                <a:spcPct val="114000"/>
              </a:lnSpc>
              <a:spcBef>
                <a:spcPts val="0"/>
              </a:spcBef>
              <a:spcAft>
                <a:spcPts val="0"/>
              </a:spcAft>
              <a:buClrTx/>
              <a:buSzTx/>
              <a:buFontTx/>
              <a:buNone/>
              <a:tabLst/>
              <a:defRPr/>
            </a:pPr>
            <a:r>
              <a:rPr lang="fr-FR" sz="1200" b="1" kern="1200">
                <a:solidFill>
                  <a:schemeClr val="tx1"/>
                </a:solidFill>
                <a:effectLst/>
                <a:latin typeface="+mn-lt"/>
                <a:ea typeface="+mn-ea"/>
                <a:cs typeface="+mn-cs"/>
              </a:rPr>
              <a:t>Variante :</a:t>
            </a:r>
            <a:r>
              <a:rPr lang="fr-FR" sz="1200" kern="1200">
                <a:solidFill>
                  <a:schemeClr val="tx1"/>
                </a:solidFill>
                <a:effectLst/>
                <a:latin typeface="+mn-lt"/>
                <a:ea typeface="+mn-ea"/>
                <a:cs typeface="+mn-cs"/>
              </a:rPr>
              <a:t> </a:t>
            </a:r>
            <a:r>
              <a:rPr lang="fr-FR"/>
              <a:t>Inviter</a:t>
            </a:r>
            <a:r>
              <a:rPr lang="fr-FR" sz="1200" kern="1200">
                <a:solidFill>
                  <a:schemeClr val="tx1"/>
                </a:solidFill>
                <a:effectLst/>
                <a:latin typeface="+mn-lt"/>
                <a:ea typeface="+mn-ea"/>
                <a:cs typeface="+mn-cs"/>
              </a:rPr>
              <a:t> les jeunes à venir à l’avant pour coller leurs papillons adhésifs amovibles en les regroupant par type d’information. </a:t>
            </a:r>
            <a:endParaRPr lang="fr-CA" sz="1200" kern="1200">
              <a:solidFill>
                <a:schemeClr val="tx1"/>
              </a:solidFill>
              <a:effectLst/>
              <a:latin typeface="+mn-lt"/>
              <a:ea typeface="+mn-ea"/>
              <a:cs typeface="+mn-cs"/>
            </a:endParaRPr>
          </a:p>
          <a:p>
            <a:pPr marL="0" marR="0" lvl="0" indent="0" algn="l" defTabSz="914400" rtl="0" eaLnBrk="1" fontAlgn="auto" latinLnBrk="0" hangingPunct="1">
              <a:lnSpc>
                <a:spcPct val="114000"/>
              </a:lnSpc>
              <a:spcBef>
                <a:spcPts val="0"/>
              </a:spcBef>
              <a:spcAft>
                <a:spcPts val="0"/>
              </a:spcAft>
              <a:buClrTx/>
              <a:buSzTx/>
              <a:buFontTx/>
              <a:buNone/>
              <a:tabLst/>
              <a:defRPr/>
            </a:pPr>
            <a:endParaRPr lang="fr-CA" sz="1200" kern="1200">
              <a:solidFill>
                <a:schemeClr val="tx1"/>
              </a:solidFill>
              <a:effectLst/>
              <a:latin typeface="+mn-lt"/>
              <a:ea typeface="+mn-ea"/>
              <a:cs typeface="+mn-cs"/>
            </a:endParaRPr>
          </a:p>
          <a:p>
            <a:pPr marL="0" marR="0" lvl="0" indent="0" algn="l" defTabSz="914400" rtl="0" eaLnBrk="1" fontAlgn="auto" latinLnBrk="0" hangingPunct="1">
              <a:lnSpc>
                <a:spcPct val="114000"/>
              </a:lnSpc>
              <a:spcBef>
                <a:spcPts val="0"/>
              </a:spcBef>
              <a:spcAft>
                <a:spcPts val="0"/>
              </a:spcAft>
              <a:buClrTx/>
              <a:buSzTx/>
              <a:buFontTx/>
              <a:buNone/>
              <a:tabLst/>
              <a:defRPr/>
            </a:pPr>
            <a:endParaRPr lang="fr-CA" sz="1200" kern="1200">
              <a:solidFill>
                <a:schemeClr val="tx1"/>
              </a:solidFill>
              <a:effectLst/>
              <a:latin typeface="+mn-lt"/>
              <a:ea typeface="+mn-ea"/>
              <a:cs typeface="+mn-cs"/>
            </a:endParaRPr>
          </a:p>
          <a:p>
            <a:pPr>
              <a:lnSpc>
                <a:spcPct val="114000"/>
              </a:lnSpc>
            </a:pPr>
            <a:endParaRPr lang="fr-CA"/>
          </a:p>
          <a:p>
            <a:pPr marL="0" marR="0" lvl="0" indent="0" algn="l" defTabSz="914400" rtl="0" eaLnBrk="1" fontAlgn="auto" latinLnBrk="0" hangingPunct="1">
              <a:lnSpc>
                <a:spcPct val="114000"/>
              </a:lnSpc>
              <a:spcBef>
                <a:spcPts val="0"/>
              </a:spcBef>
              <a:spcAft>
                <a:spcPts val="0"/>
              </a:spcAft>
              <a:buClrTx/>
              <a:buSzTx/>
              <a:buFontTx/>
              <a:buNone/>
              <a:tabLst/>
              <a:defRPr/>
            </a:pPr>
            <a:endParaRPr lang="fr-CA" b="0"/>
          </a:p>
        </p:txBody>
      </p:sp>
      <p:sp>
        <p:nvSpPr>
          <p:cNvPr id="4" name="Espace réservé du numéro de diapositive 3"/>
          <p:cNvSpPr>
            <a:spLocks noGrp="1"/>
          </p:cNvSpPr>
          <p:nvPr>
            <p:ph type="sldNum" sz="quarter" idx="5"/>
          </p:nvPr>
        </p:nvSpPr>
        <p:spPr/>
        <p:txBody>
          <a:bodyPr/>
          <a:lstStyle/>
          <a:p>
            <a:fld id="{D56E8A29-EEE7-4969-87C7-B99D138EFCD7}" type="slidenum">
              <a:rPr lang="fr-CA" smtClean="0"/>
              <a:t>2</a:t>
            </a:fld>
            <a:endParaRPr lang="fr-CA"/>
          </a:p>
        </p:txBody>
      </p:sp>
    </p:spTree>
    <p:extLst>
      <p:ext uri="{BB962C8B-B14F-4D97-AF65-F5344CB8AC3E}">
        <p14:creationId xmlns:p14="http://schemas.microsoft.com/office/powerpoint/2010/main" val="367357155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BEC40D-3DEC-538E-5258-8B27DF64A24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FB57065-5B4F-08CC-2593-74002AA7FE8D}"/>
              </a:ext>
            </a:extLst>
          </p:cNvPr>
          <p:cNvSpPr>
            <a:spLocks noGrp="1" noRot="1" noChangeAspect="1"/>
          </p:cNvSpPr>
          <p:nvPr>
            <p:ph type="sldImg"/>
          </p:nvPr>
        </p:nvSpPr>
        <p:spPr/>
        <p:txBody>
          <a:bodyPr/>
          <a:lstStyle/>
          <a:p>
            <a:endParaRPr lang="fr-CA"/>
          </a:p>
        </p:txBody>
      </p:sp>
      <p:sp>
        <p:nvSpPr>
          <p:cNvPr id="3" name="Espace réservé des notes 2">
            <a:extLst>
              <a:ext uri="{FF2B5EF4-FFF2-40B4-BE49-F238E27FC236}">
                <a16:creationId xmlns:a16="http://schemas.microsoft.com/office/drawing/2014/main" id="{24238E2A-C508-B9E7-C44B-247F357BDC1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b="1"/>
              <a:t>Animation suggérée</a:t>
            </a:r>
          </a:p>
          <a:p>
            <a:endParaRPr lang="fr-CA"/>
          </a:p>
          <a:p>
            <a:r>
              <a:rPr lang="fr-CA"/>
              <a:t>Inviter les équipes à analyser la mise en </a:t>
            </a:r>
            <a:r>
              <a:rPr lang="fr-CA" b="0"/>
              <a:t>situation n</a:t>
            </a:r>
            <a:r>
              <a:rPr lang="fr-CA" b="0" baseline="30000"/>
              <a:t>o</a:t>
            </a:r>
            <a:r>
              <a:rPr lang="fr-CA" b="0"/>
              <a:t> </a:t>
            </a:r>
            <a:r>
              <a:rPr lang="fr-CA" sz="1200" b="0">
                <a:effectLst/>
                <a:latin typeface="Open Sans" panose="020B0606030504020204" pitchFamily="34" charset="0"/>
                <a:ea typeface="Open Sans" panose="020B0606030504020204" pitchFamily="34" charset="0"/>
                <a:cs typeface="Open Sans" panose="020B0606030504020204" pitchFamily="34" charset="0"/>
              </a:rPr>
              <a:t>4.</a:t>
            </a:r>
          </a:p>
          <a:p>
            <a:endParaRPr lang="fr-CA" sz="1200" b="0">
              <a:effectLst/>
              <a:latin typeface="Open Sans" panose="020B0606030504020204" pitchFamily="34" charset="0"/>
              <a:ea typeface="Open Sans" panose="020B0606030504020204" pitchFamily="34" charset="0"/>
              <a:cs typeface="Open Sans" panose="020B0606030504020204" pitchFamily="34" charset="0"/>
            </a:endParaRPr>
          </a:p>
          <a:p>
            <a:r>
              <a:rPr lang="fr-CA" sz="1200" b="0">
                <a:effectLst/>
                <a:latin typeface="Open Sans" panose="020B0606030504020204" pitchFamily="34" charset="0"/>
                <a:ea typeface="Open Sans" panose="020B0606030504020204" pitchFamily="34" charset="0"/>
                <a:cs typeface="Open Sans" panose="020B0606030504020204" pitchFamily="34" charset="0"/>
              </a:rPr>
              <a:t>Démarrer le chronomètre pour cinq minutes.</a:t>
            </a:r>
          </a:p>
          <a:p>
            <a:endParaRPr lang="fr-CA" sz="1200" b="0">
              <a:effectLst/>
              <a:latin typeface="Open Sans" panose="020B0606030504020204" pitchFamily="34" charset="0"/>
              <a:ea typeface="Open Sans" panose="020B0606030504020204" pitchFamily="34" charset="0"/>
              <a:cs typeface="Open Sans" panose="020B0606030504020204" pitchFamily="34" charset="0"/>
            </a:endParaRPr>
          </a:p>
          <a:p>
            <a:r>
              <a:rPr lang="fr-CA" sz="1200" b="0">
                <a:effectLst/>
                <a:latin typeface="Open Sans" panose="020B0606030504020204" pitchFamily="34" charset="0"/>
                <a:ea typeface="Open Sans" panose="020B0606030504020204" pitchFamily="34" charset="0"/>
                <a:cs typeface="Open Sans" panose="020B0606030504020204" pitchFamily="34" charset="0"/>
              </a:rPr>
              <a:t>Lorsque le temps est écoulé, dites-le aux jeunes.</a:t>
            </a:r>
            <a:endParaRPr lang="fr-CA" b="0"/>
          </a:p>
          <a:p>
            <a:endParaRPr lang="fr-CA"/>
          </a:p>
          <a:p>
            <a:endParaRPr lang="fr-CA"/>
          </a:p>
          <a:p>
            <a:r>
              <a:rPr lang="fr-CA"/>
              <a:t>Sources de l’image : </a:t>
            </a:r>
          </a:p>
          <a:p>
            <a:pPr marL="171450" indent="-171450">
              <a:buFont typeface="Arial" panose="020B0604020202020204" pitchFamily="34" charset="0"/>
              <a:buChar char="•"/>
            </a:pPr>
            <a:r>
              <a:rPr lang="fr-CA">
                <a:hlinkClick r:id="rId3"/>
              </a:rPr>
              <a:t>Casque De Planche À Roulettes – Images vectorielles gratuites sur </a:t>
            </a:r>
            <a:r>
              <a:rPr lang="fr-CA" err="1">
                <a:hlinkClick r:id="rId3"/>
              </a:rPr>
              <a:t>Pixabay</a:t>
            </a:r>
            <a:endParaRPr lang="fr-CA"/>
          </a:p>
          <a:p>
            <a:pPr marL="171450" indent="-171450">
              <a:buFont typeface="Arial" panose="020B0604020202020204" pitchFamily="34" charset="0"/>
              <a:buChar char="•"/>
            </a:pPr>
            <a:r>
              <a:rPr lang="fr-CA" err="1">
                <a:hlinkClick r:id="rId4"/>
              </a:rPr>
              <a:t>Tux</a:t>
            </a:r>
            <a:r>
              <a:rPr lang="fr-CA">
                <a:hlinkClick r:id="rId4"/>
              </a:rPr>
              <a:t> Linux Vectoriel – Images vectorielles gratuites sur </a:t>
            </a:r>
            <a:r>
              <a:rPr lang="fr-CA" err="1">
                <a:hlinkClick r:id="rId4"/>
              </a:rPr>
              <a:t>Pixabay</a:t>
            </a:r>
            <a:r>
              <a:rPr lang="fr-CA"/>
              <a:t>  </a:t>
            </a:r>
          </a:p>
          <a:p>
            <a:pPr marL="171450" indent="-171450">
              <a:buFont typeface="Arial" panose="020B0604020202020204" pitchFamily="34" charset="0"/>
              <a:buChar char="•"/>
            </a:pPr>
            <a:r>
              <a:rPr lang="fr-CA">
                <a:hlinkClick r:id="rId5"/>
              </a:rPr>
              <a:t>Bâton De Hockey Gardien But Le – Images vectorielles gratuites sur </a:t>
            </a:r>
            <a:r>
              <a:rPr lang="fr-CA" err="1">
                <a:hlinkClick r:id="rId5"/>
              </a:rPr>
              <a:t>Pixabay</a:t>
            </a:r>
            <a:endParaRPr lang="fr-CA"/>
          </a:p>
        </p:txBody>
      </p:sp>
      <p:sp>
        <p:nvSpPr>
          <p:cNvPr id="4" name="Espace réservé du numéro de diapositive 3">
            <a:extLst>
              <a:ext uri="{FF2B5EF4-FFF2-40B4-BE49-F238E27FC236}">
                <a16:creationId xmlns:a16="http://schemas.microsoft.com/office/drawing/2014/main" id="{72949508-280C-4525-166F-C4F9AA057ACA}"/>
              </a:ext>
            </a:extLst>
          </p:cNvPr>
          <p:cNvSpPr>
            <a:spLocks noGrp="1"/>
          </p:cNvSpPr>
          <p:nvPr>
            <p:ph type="sldNum" sz="quarter" idx="5"/>
          </p:nvPr>
        </p:nvSpPr>
        <p:spPr/>
        <p:txBody>
          <a:bodyPr/>
          <a:lstStyle/>
          <a:p>
            <a:fld id="{D56E8A29-EEE7-4969-87C7-B99D138EFCD7}" type="slidenum">
              <a:rPr lang="fr-CA" smtClean="0"/>
              <a:t>20</a:t>
            </a:fld>
            <a:endParaRPr lang="fr-CA"/>
          </a:p>
        </p:txBody>
      </p:sp>
    </p:spTree>
    <p:extLst>
      <p:ext uri="{BB962C8B-B14F-4D97-AF65-F5344CB8AC3E}">
        <p14:creationId xmlns:p14="http://schemas.microsoft.com/office/powerpoint/2010/main" val="352150258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C0A453-8F27-EE75-2CC0-332DDD01FAB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150B3C1-BF48-0D90-D2CF-663779E1A7FE}"/>
              </a:ext>
            </a:extLst>
          </p:cNvPr>
          <p:cNvSpPr>
            <a:spLocks noGrp="1" noRot="1" noChangeAspect="1"/>
          </p:cNvSpPr>
          <p:nvPr>
            <p:ph type="sldImg"/>
          </p:nvPr>
        </p:nvSpPr>
        <p:spPr/>
        <p:txBody>
          <a:bodyPr/>
          <a:lstStyle/>
          <a:p>
            <a:endParaRPr lang="fr-CA"/>
          </a:p>
        </p:txBody>
      </p:sp>
      <p:sp>
        <p:nvSpPr>
          <p:cNvPr id="3" name="Espace réservé des notes 2">
            <a:extLst>
              <a:ext uri="{FF2B5EF4-FFF2-40B4-BE49-F238E27FC236}">
                <a16:creationId xmlns:a16="http://schemas.microsoft.com/office/drawing/2014/main" id="{B9854A1B-E1FF-570D-4DB5-19E1235A743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b="1"/>
              <a:t>Animation suggérée</a:t>
            </a:r>
          </a:p>
          <a:p>
            <a:pPr lvl="0"/>
            <a:endParaRPr lang="fr-CA"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CA" sz="1200" kern="1200">
                <a:solidFill>
                  <a:schemeClr val="tx1"/>
                </a:solidFill>
                <a:effectLst/>
                <a:latin typeface="+mn-lt"/>
                <a:ea typeface="+mn-ea"/>
                <a:cs typeface="+mn-cs"/>
              </a:rPr>
              <a:t>* Note : </a:t>
            </a:r>
            <a:r>
              <a:rPr lang="fr-CA" sz="1200" b="1" kern="1200">
                <a:solidFill>
                  <a:schemeClr val="tx1"/>
                </a:solidFill>
                <a:effectLst/>
                <a:latin typeface="+mn-lt"/>
                <a:ea typeface="+mn-ea"/>
                <a:cs typeface="+mn-cs"/>
              </a:rPr>
              <a:t>Les grilles remplies du solutionnaire sont proposées à titre indicatif</a:t>
            </a:r>
            <a:r>
              <a:rPr lang="fr-CA" sz="1200" b="0" kern="1200">
                <a:solidFill>
                  <a:schemeClr val="tx1"/>
                </a:solidFill>
                <a:effectLst/>
                <a:latin typeface="+mn-lt"/>
                <a:ea typeface="+mn-ea"/>
                <a:cs typeface="+mn-cs"/>
              </a:rPr>
              <a:t>,</a:t>
            </a:r>
            <a:r>
              <a:rPr lang="fr-CA" sz="1200" kern="1200">
                <a:solidFill>
                  <a:schemeClr val="tx1"/>
                </a:solidFill>
                <a:effectLst/>
                <a:latin typeface="+mn-lt"/>
                <a:ea typeface="+mn-ea"/>
                <a:cs typeface="+mn-cs"/>
              </a:rPr>
              <a:t> pour soutenir le retour sur l’activité avec les jeunes. Plusieurs réponses sont possibles pour les éléments d’interprétation de la grille en lien avec les mises en situation. L’objectif, c'est de permettre aux jeunes d’exercer leur pensée critique pour analyser la fiabilité d’une source d’information.</a:t>
            </a:r>
          </a:p>
          <a:p>
            <a:pPr lvl="0"/>
            <a:endParaRPr lang="fr-CA" sz="1200" kern="1200">
              <a:solidFill>
                <a:schemeClr val="tx1"/>
              </a:solidFill>
              <a:effectLst/>
              <a:latin typeface="+mn-lt"/>
              <a:ea typeface="+mn-ea"/>
              <a:cs typeface="+mn-cs"/>
            </a:endParaRPr>
          </a:p>
          <a:p>
            <a:pPr lvl="0"/>
            <a:r>
              <a:rPr lang="fr-CA" sz="1200" kern="1200">
                <a:solidFill>
                  <a:schemeClr val="tx1"/>
                </a:solidFill>
                <a:effectLst/>
                <a:latin typeface="+mn-lt"/>
                <a:ea typeface="+mn-ea"/>
                <a:cs typeface="+mn-cs"/>
              </a:rPr>
              <a:t>Faire un retour en grand groupe.</a:t>
            </a:r>
          </a:p>
          <a:p>
            <a:pPr marL="0" lvl="0" indent="0">
              <a:buFont typeface="Arial" panose="020B0604020202020204" pitchFamily="34" charset="0"/>
              <a:buNone/>
            </a:pPr>
            <a:endParaRPr lang="fr-CA" sz="1200" kern="1200">
              <a:solidFill>
                <a:schemeClr val="tx1"/>
              </a:solidFill>
              <a:effectLst/>
              <a:latin typeface="+mn-lt"/>
              <a:ea typeface="+mn-ea"/>
              <a:cs typeface="+mn-cs"/>
            </a:endParaRPr>
          </a:p>
          <a:p>
            <a:pPr marL="0" lvl="0" indent="0">
              <a:buFont typeface="Arial" panose="020B0604020202020204" pitchFamily="34" charset="0"/>
              <a:buNone/>
            </a:pPr>
            <a:r>
              <a:rPr lang="fr-CA" sz="1200" kern="1200">
                <a:solidFill>
                  <a:schemeClr val="tx1"/>
                </a:solidFill>
                <a:effectLst/>
                <a:latin typeface="+mn-lt"/>
                <a:ea typeface="+mn-ea"/>
                <a:cs typeface="+mn-cs"/>
              </a:rPr>
              <a:t>Présenter la grille en nommant les réponses indiquées sur la fiche.</a:t>
            </a:r>
          </a:p>
          <a:p>
            <a:pPr marL="0" lvl="0" indent="0">
              <a:buFont typeface="Arial" panose="020B0604020202020204" pitchFamily="34" charset="0"/>
              <a:buNone/>
            </a:pPr>
            <a:endParaRPr lang="fr-CA" sz="1200" kern="1200">
              <a:solidFill>
                <a:schemeClr val="tx1"/>
              </a:solidFill>
              <a:effectLst/>
              <a:latin typeface="+mn-lt"/>
              <a:ea typeface="+mn-ea"/>
              <a:cs typeface="+mn-cs"/>
            </a:endParaRPr>
          </a:p>
          <a:p>
            <a:pPr marL="0" lvl="0" indent="0">
              <a:buFont typeface="Arial" panose="020B0604020202020204" pitchFamily="34" charset="0"/>
              <a:buNone/>
            </a:pPr>
            <a:r>
              <a:rPr lang="fr-CA" sz="1200" kern="1200">
                <a:solidFill>
                  <a:schemeClr val="tx1"/>
                </a:solidFill>
                <a:effectLst/>
                <a:latin typeface="+mn-lt"/>
                <a:ea typeface="+mn-ea"/>
                <a:cs typeface="+mn-cs"/>
              </a:rPr>
              <a:t>Cibler une équipe et demander à son porte-parole de nommer les émotions et réactions de son équipe, les intentions de l’autrice ou l’auteur, de même que la conclusion de l’analyse de son équipe, c'est-à-dire la couleur du feu de circulation et la ou les actions retenues. </a:t>
            </a:r>
          </a:p>
          <a:p>
            <a:pPr marL="0" lvl="0" indent="0">
              <a:buFont typeface="Arial" panose="020B0604020202020204" pitchFamily="34" charset="0"/>
              <a:buNone/>
            </a:pPr>
            <a:endParaRPr lang="fr-CA" sz="1200" kern="1200">
              <a:solidFill>
                <a:schemeClr val="tx1"/>
              </a:solidFill>
              <a:effectLst/>
              <a:latin typeface="+mn-lt"/>
              <a:ea typeface="+mn-ea"/>
              <a:cs typeface="+mn-cs"/>
            </a:endParaRPr>
          </a:p>
          <a:p>
            <a:pPr marL="0" lvl="0" indent="0">
              <a:buFont typeface="Arial" panose="020B0604020202020204" pitchFamily="34" charset="0"/>
              <a:buNone/>
            </a:pPr>
            <a:r>
              <a:rPr lang="fr-CA" sz="1200" kern="1200">
                <a:solidFill>
                  <a:schemeClr val="tx1"/>
                </a:solidFill>
                <a:effectLst/>
                <a:latin typeface="+mn-lt"/>
                <a:ea typeface="+mn-ea"/>
                <a:cs typeface="+mn-cs"/>
              </a:rPr>
              <a:t>Réponses potentielles :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sz="1200" b="1" kern="1200">
                <a:solidFill>
                  <a:schemeClr val="tx1"/>
                </a:solidFill>
                <a:effectLst/>
                <a:latin typeface="+mn-lt"/>
                <a:ea typeface="+mn-ea"/>
                <a:cs typeface="+mn-cs"/>
              </a:rPr>
              <a:t>Émotions et réactions </a:t>
            </a:r>
            <a:r>
              <a:rPr lang="fr-CA" sz="1200" kern="1200">
                <a:solidFill>
                  <a:schemeClr val="tx1"/>
                </a:solidFill>
                <a:effectLst/>
                <a:latin typeface="+mn-lt"/>
                <a:ea typeface="+mn-ea"/>
                <a:cs typeface="+mn-cs"/>
              </a:rPr>
              <a:t>: d</a:t>
            </a:r>
            <a:r>
              <a:rPr lang="fr-CA" sz="1200">
                <a:solidFill>
                  <a:srgbClr val="FF0000"/>
                </a:solidFill>
              </a:rPr>
              <a:t>ifférentes réponses sont possibles selon les jeunes (p. ex., réflexion, rire, surprise).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sz="1200" b="1" kern="1200">
                <a:solidFill>
                  <a:schemeClr val="tx1"/>
                </a:solidFill>
                <a:effectLst/>
                <a:latin typeface="+mn-lt"/>
                <a:ea typeface="+mn-ea"/>
                <a:cs typeface="+mn-cs"/>
              </a:rPr>
              <a:t>Intentions</a:t>
            </a:r>
            <a:r>
              <a:rPr lang="fr-CA" sz="1200" kern="1200">
                <a:solidFill>
                  <a:schemeClr val="tx1"/>
                </a:solidFill>
                <a:effectLst/>
                <a:latin typeface="+mn-lt"/>
                <a:ea typeface="+mn-ea"/>
                <a:cs typeface="+mn-cs"/>
              </a:rPr>
              <a:t> : d</a:t>
            </a:r>
            <a:r>
              <a:rPr lang="fr-CA" sz="1200">
                <a:solidFill>
                  <a:srgbClr val="FF0000"/>
                </a:solidFill>
              </a:rPr>
              <a:t>ifférentes réponses sont possibles selon les jeunes (p. ex., attirer l’attention, divertir).</a:t>
            </a:r>
          </a:p>
          <a:p>
            <a:pPr marL="171450" lvl="0" indent="-171450">
              <a:buFont typeface="Arial" panose="020B0604020202020204" pitchFamily="34" charset="0"/>
              <a:buChar char="•"/>
            </a:pPr>
            <a:r>
              <a:rPr lang="fr-CA" sz="1200" b="1" kern="1200">
                <a:solidFill>
                  <a:schemeClr val="tx1"/>
                </a:solidFill>
                <a:effectLst/>
                <a:latin typeface="+mn-lt"/>
                <a:ea typeface="+mn-ea"/>
                <a:cs typeface="+mn-cs"/>
              </a:rPr>
              <a:t>Conclusion</a:t>
            </a:r>
            <a:r>
              <a:rPr lang="fr-CA" sz="1200" kern="1200">
                <a:solidFill>
                  <a:schemeClr val="tx1"/>
                </a:solidFill>
                <a:effectLst/>
                <a:latin typeface="+mn-lt"/>
                <a:ea typeface="+mn-ea"/>
                <a:cs typeface="+mn-cs"/>
              </a:rPr>
              <a:t> (réponses attendues) : feu jaune; je vérifie l’information en effectuant d’autres recherches et/ou je demande conseil à une ou un adulte de mon entourage.</a:t>
            </a:r>
          </a:p>
          <a:p>
            <a:pPr marL="0" lvl="0" indent="0">
              <a:buFont typeface="Arial" panose="020B0604020202020204" pitchFamily="34" charset="0"/>
              <a:buNone/>
            </a:pPr>
            <a:endParaRPr lang="fr-CA" sz="1200" kern="1200">
              <a:solidFill>
                <a:schemeClr val="tx1"/>
              </a:solidFill>
              <a:effectLst/>
              <a:latin typeface="+mn-lt"/>
              <a:ea typeface="+mn-ea"/>
              <a:cs typeface="+mn-cs"/>
            </a:endParaRPr>
          </a:p>
          <a:p>
            <a:pPr marL="0" lvl="0" indent="0">
              <a:buFont typeface="Arial" panose="020B0604020202020204" pitchFamily="34" charset="0"/>
              <a:buNone/>
            </a:pPr>
            <a:r>
              <a:rPr lang="fr-CA" sz="1200" kern="1200">
                <a:solidFill>
                  <a:schemeClr val="tx1"/>
                </a:solidFill>
                <a:effectLst/>
                <a:latin typeface="+mn-lt"/>
                <a:ea typeface="+mn-ea"/>
                <a:cs typeface="+mn-cs"/>
              </a:rPr>
              <a:t>Demander aux autres équipes de se prononcer sur leur propre conclusion en indiquant, à main levée, la couleur du feu de circulation retenue.</a:t>
            </a:r>
          </a:p>
          <a:p>
            <a:pPr marL="0" lvl="0" indent="0">
              <a:buFont typeface="Arial" panose="020B0604020202020204" pitchFamily="34" charset="0"/>
              <a:buNone/>
            </a:pPr>
            <a:endParaRPr lang="fr-CA" sz="1200" kern="1200">
              <a:solidFill>
                <a:schemeClr val="tx1"/>
              </a:solidFill>
              <a:effectLst/>
              <a:latin typeface="+mn-lt"/>
              <a:ea typeface="+mn-ea"/>
              <a:cs typeface="+mn-cs"/>
            </a:endParaRPr>
          </a:p>
          <a:p>
            <a:pPr marL="0" lvl="0" indent="0">
              <a:buFont typeface="Arial" panose="020B0604020202020204" pitchFamily="34" charset="0"/>
              <a:buNone/>
            </a:pPr>
            <a:r>
              <a:rPr lang="fr-CA" sz="1200" kern="1200">
                <a:solidFill>
                  <a:schemeClr val="tx1"/>
                </a:solidFill>
                <a:effectLst/>
                <a:latin typeface="+mn-lt"/>
                <a:ea typeface="+mn-ea"/>
                <a:cs typeface="+mn-cs"/>
              </a:rPr>
              <a:t>En fonction du temps disponible pour l’activité, demander à certaines équipes d’expliquer leur réponse.</a:t>
            </a:r>
          </a:p>
          <a:p>
            <a:pPr marL="0" lvl="0" indent="0">
              <a:buFont typeface="Arial" panose="020B0604020202020204" pitchFamily="34" charset="0"/>
              <a:buNone/>
            </a:pPr>
            <a:endParaRPr lang="fr-CA" sz="1200" kern="1200">
              <a:solidFill>
                <a:schemeClr val="tx1"/>
              </a:solidFill>
              <a:effectLst/>
              <a:latin typeface="+mn-lt"/>
              <a:ea typeface="+mn-ea"/>
              <a:cs typeface="+mn-cs"/>
            </a:endParaRPr>
          </a:p>
          <a:p>
            <a:pPr marL="0" lvl="0" indent="0">
              <a:buFont typeface="Arial" panose="020B0604020202020204" pitchFamily="34" charset="0"/>
              <a:buNone/>
            </a:pPr>
            <a:r>
              <a:rPr lang="fr-CA" sz="1200" kern="1200">
                <a:solidFill>
                  <a:schemeClr val="tx1"/>
                </a:solidFill>
                <a:effectLst/>
                <a:latin typeface="+mn-lt"/>
                <a:ea typeface="+mn-ea"/>
                <a:cs typeface="+mn-cs"/>
              </a:rPr>
              <a:t>Compléter l’information, au besoin, à l’aide de la fiche </a:t>
            </a:r>
            <a:r>
              <a:rPr lang="fr-CA" sz="1200" i="1" kern="1200">
                <a:solidFill>
                  <a:schemeClr val="tx1"/>
                </a:solidFill>
                <a:effectLst/>
                <a:latin typeface="+mn-lt"/>
                <a:ea typeface="+mn-ea"/>
                <a:cs typeface="+mn-cs"/>
              </a:rPr>
              <a:t>Pistes de réponse pour l’intervenante ou l’intervenant.</a:t>
            </a:r>
            <a:endParaRPr lang="fr-CA" sz="1200" kern="1200">
              <a:solidFill>
                <a:schemeClr val="tx1"/>
              </a:solidFill>
              <a:effectLst/>
              <a:latin typeface="+mn-lt"/>
              <a:ea typeface="+mn-ea"/>
              <a:cs typeface="+mn-cs"/>
            </a:endParaRPr>
          </a:p>
          <a:p>
            <a:pPr marL="171450" lvl="0" indent="-171450">
              <a:buFont typeface="Arial" panose="020B0604020202020204" pitchFamily="34" charset="0"/>
              <a:buChar char="•"/>
            </a:pPr>
            <a:r>
              <a:rPr lang="fr-CA" sz="1200" b="1" kern="1200">
                <a:solidFill>
                  <a:schemeClr val="tx1"/>
                </a:solidFill>
                <a:effectLst/>
                <a:latin typeface="+mn-lt"/>
                <a:ea typeface="+mn-ea"/>
                <a:cs typeface="+mn-cs"/>
              </a:rPr>
              <a:t>Je vérifie l’information en effectuant d’autres recherches </a:t>
            </a:r>
            <a:r>
              <a:rPr lang="fr-CA" sz="1200" b="0" kern="1200">
                <a:solidFill>
                  <a:schemeClr val="tx1"/>
                </a:solidFill>
                <a:effectLst/>
                <a:latin typeface="+mn-lt"/>
                <a:ea typeface="+mn-ea"/>
                <a:cs typeface="+mn-cs"/>
              </a:rPr>
              <a:t>ou </a:t>
            </a:r>
            <a:r>
              <a:rPr lang="fr-CA" sz="1200" b="1" kern="1200">
                <a:solidFill>
                  <a:schemeClr val="tx1"/>
                </a:solidFill>
                <a:effectLst/>
                <a:latin typeface="+mn-lt"/>
                <a:ea typeface="+mn-ea"/>
                <a:cs typeface="+mn-cs"/>
              </a:rPr>
              <a:t>Je demande conseil à une ou un adulte de mon entourage. </a:t>
            </a:r>
            <a:r>
              <a:rPr lang="fr-CA" sz="1200" kern="1200">
                <a:solidFill>
                  <a:schemeClr val="tx1"/>
                </a:solidFill>
                <a:effectLst/>
                <a:latin typeface="+mn-lt"/>
                <a:ea typeface="+mn-ea"/>
                <a:cs typeface="+mn-cs"/>
              </a:rPr>
              <a:t>Cet ami n’est peut-être pas une source fiable. Il répète une information qu’il dit avoir entendue à la radio, mais on ne peut pas savoir si cette information est véridique. </a:t>
            </a:r>
          </a:p>
          <a:p>
            <a:pPr marL="171450" lvl="0" indent="-171450">
              <a:buFont typeface="Arial" panose="020B0604020202020204" pitchFamily="34" charset="0"/>
              <a:buChar char="•"/>
            </a:pPr>
            <a:r>
              <a:rPr lang="fr-CA" sz="1200" b="0" u="sng" kern="1200">
                <a:solidFill>
                  <a:schemeClr val="tx1"/>
                </a:solidFill>
                <a:effectLst/>
                <a:latin typeface="+mn-lt"/>
                <a:ea typeface="+mn-ea"/>
                <a:cs typeface="+mn-cs"/>
              </a:rPr>
              <a:t>Autre action possible </a:t>
            </a:r>
            <a:r>
              <a:rPr lang="fr-CA" sz="1200" kern="1200">
                <a:solidFill>
                  <a:schemeClr val="tx1"/>
                </a:solidFill>
                <a:effectLst/>
                <a:latin typeface="+mn-lt"/>
                <a:ea typeface="+mn-ea"/>
                <a:cs typeface="+mn-cs"/>
              </a:rPr>
              <a:t>: </a:t>
            </a:r>
            <a:r>
              <a:rPr lang="fr-CA" sz="1200" b="1" kern="1200">
                <a:solidFill>
                  <a:schemeClr val="tx1"/>
                </a:solidFill>
                <a:effectLst/>
                <a:latin typeface="+mn-lt"/>
                <a:ea typeface="+mn-ea"/>
                <a:cs typeface="+mn-cs"/>
              </a:rPr>
              <a:t>J’écarte l’information, je ne la partage pas</a:t>
            </a:r>
            <a:r>
              <a:rPr lang="fr-CA" sz="1200" kern="1200">
                <a:solidFill>
                  <a:schemeClr val="tx1"/>
                </a:solidFill>
                <a:effectLst/>
                <a:latin typeface="+mn-lt"/>
                <a:ea typeface="+mn-ea"/>
                <a:cs typeface="+mn-cs"/>
              </a:rPr>
              <a:t>. Puisque je doute de la fiabilité de la source d’information, je peux aussi décider de ne pas faire d’autres recherches, d’écarter l’information sans la partager. </a:t>
            </a:r>
            <a:endParaRPr lang="fr-CA"/>
          </a:p>
          <a:p>
            <a:pPr marL="0" lvl="0" indent="0">
              <a:buFont typeface="Arial" panose="020B0604020202020204" pitchFamily="34" charset="0"/>
              <a:buNone/>
            </a:pPr>
            <a:endParaRPr lang="fr-CA" sz="1200" kern="1200">
              <a:solidFill>
                <a:schemeClr val="tx1"/>
              </a:solidFill>
              <a:effectLst/>
              <a:latin typeface="+mn-lt"/>
              <a:ea typeface="+mn-ea"/>
              <a:cs typeface="+mn-cs"/>
            </a:endParaRPr>
          </a:p>
          <a:p>
            <a:pPr marL="0" lvl="0" indent="0">
              <a:buFont typeface="Arial" panose="020B0604020202020204" pitchFamily="34" charset="0"/>
              <a:buNone/>
            </a:pPr>
            <a:endParaRPr lang="fr-CA" sz="1200" kern="1200">
              <a:solidFill>
                <a:schemeClr val="tx1"/>
              </a:solidFill>
              <a:effectLst/>
              <a:latin typeface="+mn-lt"/>
              <a:ea typeface="+mn-ea"/>
              <a:cs typeface="+mn-cs"/>
            </a:endParaRPr>
          </a:p>
          <a:p>
            <a:pPr marL="0" lvl="0" indent="0">
              <a:buFont typeface="Arial" panose="020B0604020202020204" pitchFamily="34" charset="0"/>
              <a:buNone/>
            </a:pPr>
            <a:endParaRPr lang="fr-CA" sz="1200" kern="1200">
              <a:solidFill>
                <a:schemeClr val="tx1"/>
              </a:solidFill>
              <a:effectLst/>
              <a:latin typeface="+mn-lt"/>
              <a:ea typeface="+mn-ea"/>
              <a:cs typeface="+mn-cs"/>
            </a:endParaRPr>
          </a:p>
          <a:p>
            <a:endParaRPr lang="fr-CA"/>
          </a:p>
        </p:txBody>
      </p:sp>
      <p:sp>
        <p:nvSpPr>
          <p:cNvPr id="4" name="Espace réservé du numéro de diapositive 3">
            <a:extLst>
              <a:ext uri="{FF2B5EF4-FFF2-40B4-BE49-F238E27FC236}">
                <a16:creationId xmlns:a16="http://schemas.microsoft.com/office/drawing/2014/main" id="{41769C77-4EE5-642C-25C1-FCB5D068C23B}"/>
              </a:ext>
            </a:extLst>
          </p:cNvPr>
          <p:cNvSpPr>
            <a:spLocks noGrp="1"/>
          </p:cNvSpPr>
          <p:nvPr>
            <p:ph type="sldNum" sz="quarter" idx="5"/>
          </p:nvPr>
        </p:nvSpPr>
        <p:spPr/>
        <p:txBody>
          <a:bodyPr/>
          <a:lstStyle/>
          <a:p>
            <a:fld id="{D56E8A29-EEE7-4969-87C7-B99D138EFCD7}" type="slidenum">
              <a:rPr lang="fr-CA" smtClean="0"/>
              <a:t>21</a:t>
            </a:fld>
            <a:endParaRPr lang="fr-CA"/>
          </a:p>
        </p:txBody>
      </p:sp>
    </p:spTree>
    <p:extLst>
      <p:ext uri="{BB962C8B-B14F-4D97-AF65-F5344CB8AC3E}">
        <p14:creationId xmlns:p14="http://schemas.microsoft.com/office/powerpoint/2010/main" val="38474984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06F218-D58A-0251-5C63-8AF1BB69362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37D3894-F57E-673E-1492-AF34053B479E}"/>
              </a:ext>
            </a:extLst>
          </p:cNvPr>
          <p:cNvSpPr>
            <a:spLocks noGrp="1" noRot="1" noChangeAspect="1"/>
          </p:cNvSpPr>
          <p:nvPr>
            <p:ph type="sldImg"/>
          </p:nvPr>
        </p:nvSpPr>
        <p:spPr/>
        <p:txBody>
          <a:bodyPr/>
          <a:lstStyle/>
          <a:p>
            <a:endParaRPr lang="fr-CA"/>
          </a:p>
        </p:txBody>
      </p:sp>
      <p:sp>
        <p:nvSpPr>
          <p:cNvPr id="3" name="Espace réservé des notes 2">
            <a:extLst>
              <a:ext uri="{FF2B5EF4-FFF2-40B4-BE49-F238E27FC236}">
                <a16:creationId xmlns:a16="http://schemas.microsoft.com/office/drawing/2014/main" id="{5090F3AB-3151-3849-3A8F-41D0D7F2211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b="1"/>
              <a:t>Animation suggérée</a:t>
            </a:r>
          </a:p>
          <a:p>
            <a:endParaRPr lang="fr-CA"/>
          </a:p>
          <a:p>
            <a:r>
              <a:rPr lang="fr-CA"/>
              <a:t>Inviter les équipes à analyser la mise en </a:t>
            </a:r>
            <a:r>
              <a:rPr lang="fr-CA" b="0"/>
              <a:t>situation n</a:t>
            </a:r>
            <a:r>
              <a:rPr lang="fr-CA" b="0" baseline="30000"/>
              <a:t>o</a:t>
            </a:r>
            <a:r>
              <a:rPr lang="fr-CA" b="0"/>
              <a:t> 5</a:t>
            </a:r>
            <a:r>
              <a:rPr lang="fr-CA" sz="1200" b="0">
                <a:effectLst/>
                <a:latin typeface="Open Sans" panose="020B0606030504020204" pitchFamily="34" charset="0"/>
                <a:ea typeface="Open Sans" panose="020B0606030504020204" pitchFamily="34" charset="0"/>
                <a:cs typeface="Open Sans" panose="020B0606030504020204" pitchFamily="34" charset="0"/>
              </a:rPr>
              <a:t>.</a:t>
            </a:r>
          </a:p>
          <a:p>
            <a:endParaRPr lang="fr-CA" sz="1200" b="0">
              <a:effectLst/>
              <a:latin typeface="Open Sans" panose="020B0606030504020204" pitchFamily="34" charset="0"/>
              <a:ea typeface="Open Sans" panose="020B0606030504020204" pitchFamily="34" charset="0"/>
              <a:cs typeface="Open Sans" panose="020B0606030504020204" pitchFamily="34" charset="0"/>
            </a:endParaRPr>
          </a:p>
          <a:p>
            <a:r>
              <a:rPr lang="fr-CA" sz="1200" b="0">
                <a:effectLst/>
                <a:latin typeface="Open Sans" panose="020B0606030504020204" pitchFamily="34" charset="0"/>
                <a:ea typeface="Open Sans" panose="020B0606030504020204" pitchFamily="34" charset="0"/>
                <a:cs typeface="Open Sans" panose="020B0606030504020204" pitchFamily="34" charset="0"/>
              </a:rPr>
              <a:t>Démarrer le chronomètre pour cinq minutes.</a:t>
            </a:r>
          </a:p>
          <a:p>
            <a:endParaRPr lang="fr-CA" sz="1200" b="0">
              <a:effectLst/>
              <a:latin typeface="Open Sans" panose="020B0606030504020204" pitchFamily="34" charset="0"/>
              <a:ea typeface="Open Sans" panose="020B0606030504020204" pitchFamily="34" charset="0"/>
              <a:cs typeface="Open Sans" panose="020B0606030504020204" pitchFamily="34" charset="0"/>
            </a:endParaRPr>
          </a:p>
          <a:p>
            <a:r>
              <a:rPr lang="fr-CA" sz="1200" b="0">
                <a:effectLst/>
                <a:latin typeface="Open Sans" panose="020B0606030504020204" pitchFamily="34" charset="0"/>
                <a:ea typeface="Open Sans" panose="020B0606030504020204" pitchFamily="34" charset="0"/>
                <a:cs typeface="Open Sans" panose="020B0606030504020204" pitchFamily="34" charset="0"/>
              </a:rPr>
              <a:t>Lorsque le temps est écoulé, dites-le aux jeunes.</a:t>
            </a:r>
            <a:endParaRPr lang="fr-CA" b="0"/>
          </a:p>
        </p:txBody>
      </p:sp>
      <p:sp>
        <p:nvSpPr>
          <p:cNvPr id="4" name="Espace réservé du numéro de diapositive 3">
            <a:extLst>
              <a:ext uri="{FF2B5EF4-FFF2-40B4-BE49-F238E27FC236}">
                <a16:creationId xmlns:a16="http://schemas.microsoft.com/office/drawing/2014/main" id="{CBCAD29B-57A6-6634-D01C-724B4CF2F1C4}"/>
              </a:ext>
            </a:extLst>
          </p:cNvPr>
          <p:cNvSpPr>
            <a:spLocks noGrp="1"/>
          </p:cNvSpPr>
          <p:nvPr>
            <p:ph type="sldNum" sz="quarter" idx="5"/>
          </p:nvPr>
        </p:nvSpPr>
        <p:spPr/>
        <p:txBody>
          <a:bodyPr/>
          <a:lstStyle/>
          <a:p>
            <a:fld id="{D56E8A29-EEE7-4969-87C7-B99D138EFCD7}" type="slidenum">
              <a:rPr lang="fr-CA" smtClean="0"/>
              <a:t>22</a:t>
            </a:fld>
            <a:endParaRPr lang="fr-CA"/>
          </a:p>
        </p:txBody>
      </p:sp>
    </p:spTree>
    <p:extLst>
      <p:ext uri="{BB962C8B-B14F-4D97-AF65-F5344CB8AC3E}">
        <p14:creationId xmlns:p14="http://schemas.microsoft.com/office/powerpoint/2010/main" val="19116749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9EFCE1-7663-336D-D037-82A2CD97F5C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E115207-582D-4555-2C14-54AB17C4BAA1}"/>
              </a:ext>
            </a:extLst>
          </p:cNvPr>
          <p:cNvSpPr>
            <a:spLocks noGrp="1" noRot="1" noChangeAspect="1"/>
          </p:cNvSpPr>
          <p:nvPr>
            <p:ph type="sldImg"/>
          </p:nvPr>
        </p:nvSpPr>
        <p:spPr/>
        <p:txBody>
          <a:bodyPr/>
          <a:lstStyle/>
          <a:p>
            <a:endParaRPr lang="fr-CA"/>
          </a:p>
        </p:txBody>
      </p:sp>
      <p:sp>
        <p:nvSpPr>
          <p:cNvPr id="3" name="Espace réservé des notes 2">
            <a:extLst>
              <a:ext uri="{FF2B5EF4-FFF2-40B4-BE49-F238E27FC236}">
                <a16:creationId xmlns:a16="http://schemas.microsoft.com/office/drawing/2014/main" id="{800AD426-CC68-77CE-ABB8-A05FD8A468E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b="1"/>
              <a:t>Animation suggérée</a:t>
            </a:r>
          </a:p>
          <a:p>
            <a:pPr lvl="0"/>
            <a:endParaRPr lang="fr-CA"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CA" sz="1200" kern="1200">
                <a:solidFill>
                  <a:schemeClr val="tx1"/>
                </a:solidFill>
                <a:effectLst/>
                <a:latin typeface="+mn-lt"/>
                <a:ea typeface="+mn-ea"/>
                <a:cs typeface="+mn-cs"/>
              </a:rPr>
              <a:t>* Note : </a:t>
            </a:r>
            <a:r>
              <a:rPr lang="fr-CA" sz="1200" b="1" kern="1200">
                <a:solidFill>
                  <a:schemeClr val="tx1"/>
                </a:solidFill>
                <a:effectLst/>
                <a:latin typeface="+mn-lt"/>
                <a:ea typeface="+mn-ea"/>
                <a:cs typeface="+mn-cs"/>
              </a:rPr>
              <a:t>Les grilles remplies du solutionnaire sont proposées à titre indicatif</a:t>
            </a:r>
            <a:r>
              <a:rPr lang="fr-CA" sz="1200" b="0" kern="1200">
                <a:solidFill>
                  <a:schemeClr val="tx1"/>
                </a:solidFill>
                <a:effectLst/>
                <a:latin typeface="+mn-lt"/>
                <a:ea typeface="+mn-ea"/>
                <a:cs typeface="+mn-cs"/>
              </a:rPr>
              <a:t>,</a:t>
            </a:r>
            <a:r>
              <a:rPr lang="fr-CA" sz="1200" kern="1200">
                <a:solidFill>
                  <a:schemeClr val="tx1"/>
                </a:solidFill>
                <a:effectLst/>
                <a:latin typeface="+mn-lt"/>
                <a:ea typeface="+mn-ea"/>
                <a:cs typeface="+mn-cs"/>
              </a:rPr>
              <a:t> pour soutenir le retour sur l’activité avec les jeunes. Plusieurs réponses sont possibles pour les éléments d’interprétation de la grille en lien avec les mises en situation. L’objectif, c'est de permettre aux jeunes d’exercer leur pensée critique pour analyser la fiabilité d’une source d’information.</a:t>
            </a:r>
          </a:p>
          <a:p>
            <a:pPr lvl="0"/>
            <a:endParaRPr lang="fr-CA" sz="1200" kern="1200">
              <a:solidFill>
                <a:schemeClr val="tx1"/>
              </a:solidFill>
              <a:effectLst/>
              <a:latin typeface="+mn-lt"/>
              <a:ea typeface="+mn-ea"/>
              <a:cs typeface="+mn-cs"/>
            </a:endParaRPr>
          </a:p>
          <a:p>
            <a:pPr lvl="0"/>
            <a:r>
              <a:rPr lang="fr-CA" sz="1200" kern="1200">
                <a:solidFill>
                  <a:schemeClr val="tx1"/>
                </a:solidFill>
                <a:effectLst/>
                <a:latin typeface="+mn-lt"/>
                <a:ea typeface="+mn-ea"/>
                <a:cs typeface="+mn-cs"/>
              </a:rPr>
              <a:t>Faire un retour en grand groupe.</a:t>
            </a:r>
          </a:p>
          <a:p>
            <a:pPr marL="0" lvl="0" indent="0">
              <a:buFont typeface="Arial" panose="020B0604020202020204" pitchFamily="34" charset="0"/>
              <a:buNone/>
            </a:pPr>
            <a:endParaRPr lang="fr-CA" sz="1200" kern="1200">
              <a:solidFill>
                <a:schemeClr val="tx1"/>
              </a:solidFill>
              <a:effectLst/>
              <a:latin typeface="+mn-lt"/>
              <a:ea typeface="+mn-ea"/>
              <a:cs typeface="+mn-cs"/>
            </a:endParaRPr>
          </a:p>
          <a:p>
            <a:pPr marL="0" lvl="0" indent="0">
              <a:buFont typeface="Arial" panose="020B0604020202020204" pitchFamily="34" charset="0"/>
              <a:buNone/>
            </a:pPr>
            <a:r>
              <a:rPr lang="fr-CA" sz="1200" kern="1200">
                <a:solidFill>
                  <a:schemeClr val="tx1"/>
                </a:solidFill>
                <a:effectLst/>
                <a:latin typeface="+mn-lt"/>
                <a:ea typeface="+mn-ea"/>
                <a:cs typeface="+mn-cs"/>
              </a:rPr>
              <a:t>Présenter la grille en nommant les réponses indiquées sur la fiche.</a:t>
            </a:r>
          </a:p>
          <a:p>
            <a:pPr marL="0" lvl="0" indent="0">
              <a:buFont typeface="Arial" panose="020B0604020202020204" pitchFamily="34" charset="0"/>
              <a:buNone/>
            </a:pPr>
            <a:endParaRPr lang="fr-CA" sz="1200" kern="1200">
              <a:solidFill>
                <a:schemeClr val="tx1"/>
              </a:solidFill>
              <a:effectLst/>
              <a:latin typeface="+mn-lt"/>
              <a:ea typeface="+mn-ea"/>
              <a:cs typeface="+mn-cs"/>
            </a:endParaRPr>
          </a:p>
          <a:p>
            <a:pPr marL="0" lvl="0" indent="0">
              <a:buFont typeface="Arial" panose="020B0604020202020204" pitchFamily="34" charset="0"/>
              <a:buNone/>
            </a:pPr>
            <a:r>
              <a:rPr lang="fr-CA" sz="1200" kern="1200">
                <a:solidFill>
                  <a:schemeClr val="tx1"/>
                </a:solidFill>
                <a:effectLst/>
                <a:latin typeface="+mn-lt"/>
                <a:ea typeface="+mn-ea"/>
                <a:cs typeface="+mn-cs"/>
              </a:rPr>
              <a:t>Cibler une équipe et demander à son porte-parole de nommer les émotions et réactions de son équipe, les intentions de l’autrice ou l’auteur, de même que la conclusion de l’analyse de son équipe, c'est-à-dire la couleur du feu de circulation et la ou les actions retenues. </a:t>
            </a:r>
          </a:p>
          <a:p>
            <a:pPr marL="0" lvl="0" indent="0">
              <a:buFont typeface="Arial" panose="020B0604020202020204" pitchFamily="34" charset="0"/>
              <a:buNone/>
            </a:pPr>
            <a:endParaRPr lang="fr-CA" sz="1200" kern="1200">
              <a:solidFill>
                <a:schemeClr val="tx1"/>
              </a:solidFill>
              <a:effectLst/>
              <a:latin typeface="+mn-lt"/>
              <a:ea typeface="+mn-ea"/>
              <a:cs typeface="+mn-cs"/>
            </a:endParaRPr>
          </a:p>
          <a:p>
            <a:pPr marL="0" lvl="0" indent="0">
              <a:buFont typeface="Arial" panose="020B0604020202020204" pitchFamily="34" charset="0"/>
              <a:buNone/>
            </a:pPr>
            <a:r>
              <a:rPr lang="fr-CA" sz="1200" kern="1200">
                <a:solidFill>
                  <a:schemeClr val="tx1"/>
                </a:solidFill>
                <a:effectLst/>
                <a:latin typeface="+mn-lt"/>
                <a:ea typeface="+mn-ea"/>
                <a:cs typeface="+mn-cs"/>
              </a:rPr>
              <a:t>Réponses potentielles :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sz="1200" b="1" kern="1200">
                <a:solidFill>
                  <a:schemeClr val="tx1"/>
                </a:solidFill>
                <a:effectLst/>
                <a:latin typeface="+mn-lt"/>
                <a:ea typeface="+mn-ea"/>
                <a:cs typeface="+mn-cs"/>
              </a:rPr>
              <a:t>Émotions et réactions </a:t>
            </a:r>
            <a:r>
              <a:rPr lang="fr-CA" sz="1200" kern="1200">
                <a:solidFill>
                  <a:schemeClr val="tx1"/>
                </a:solidFill>
                <a:effectLst/>
                <a:latin typeface="+mn-lt"/>
                <a:ea typeface="+mn-ea"/>
                <a:cs typeface="+mn-cs"/>
              </a:rPr>
              <a:t>: d</a:t>
            </a:r>
            <a:r>
              <a:rPr lang="fr-CA" sz="1200">
                <a:solidFill>
                  <a:srgbClr val="FF0000"/>
                </a:solidFill>
              </a:rPr>
              <a:t>ifférentes réponses sont possibles selon les jeunes (p. ex., curiosité, intérêt, joie, surprise).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sz="1200" b="1" kern="1200">
                <a:solidFill>
                  <a:schemeClr val="tx1"/>
                </a:solidFill>
                <a:effectLst/>
                <a:latin typeface="+mn-lt"/>
                <a:ea typeface="+mn-ea"/>
                <a:cs typeface="+mn-cs"/>
              </a:rPr>
              <a:t>Intentions</a:t>
            </a:r>
            <a:r>
              <a:rPr lang="fr-CA" sz="1200" kern="1200">
                <a:solidFill>
                  <a:schemeClr val="tx1"/>
                </a:solidFill>
                <a:effectLst/>
                <a:latin typeface="+mn-lt"/>
                <a:ea typeface="+mn-ea"/>
                <a:cs typeface="+mn-cs"/>
              </a:rPr>
              <a:t> : d</a:t>
            </a:r>
            <a:r>
              <a:rPr lang="fr-CA" sz="1200">
                <a:solidFill>
                  <a:srgbClr val="FF0000"/>
                </a:solidFill>
              </a:rPr>
              <a:t>ifférentes réponses sont possibles selon les jeunes (p. ex., informer).</a:t>
            </a:r>
          </a:p>
          <a:p>
            <a:pPr marL="171450" lvl="0" indent="-171450">
              <a:buFont typeface="Arial" panose="020B0604020202020204" pitchFamily="34" charset="0"/>
              <a:buChar char="•"/>
            </a:pPr>
            <a:r>
              <a:rPr lang="fr-CA" sz="1200" b="1" kern="1200">
                <a:solidFill>
                  <a:schemeClr val="tx1"/>
                </a:solidFill>
                <a:effectLst/>
                <a:latin typeface="+mn-lt"/>
                <a:ea typeface="+mn-ea"/>
                <a:cs typeface="+mn-cs"/>
              </a:rPr>
              <a:t>Conclusion</a:t>
            </a:r>
            <a:r>
              <a:rPr lang="fr-CA" sz="1200" kern="1200">
                <a:solidFill>
                  <a:schemeClr val="tx1"/>
                </a:solidFill>
                <a:effectLst/>
                <a:latin typeface="+mn-lt"/>
                <a:ea typeface="+mn-ea"/>
                <a:cs typeface="+mn-cs"/>
              </a:rPr>
              <a:t> (réponses attendues) : feu vert; j</a:t>
            </a:r>
            <a:r>
              <a:rPr lang="fr-CA" sz="1200" b="0" kern="1200">
                <a:solidFill>
                  <a:schemeClr val="tx1"/>
                </a:solidFill>
                <a:effectLst/>
                <a:latin typeface="+mn-lt"/>
                <a:ea typeface="+mn-ea"/>
                <a:cs typeface="+mn-cs"/>
              </a:rPr>
              <a:t>’utilise l’information pour me faire une opinion et je pourrais décider de la partager avec mes proches ou dans mon réseau.</a:t>
            </a:r>
          </a:p>
          <a:p>
            <a:pPr marL="0" lvl="0" indent="0">
              <a:buFont typeface="Arial" panose="020B0604020202020204" pitchFamily="34" charset="0"/>
              <a:buNone/>
            </a:pPr>
            <a:endParaRPr lang="fr-CA" sz="1200" kern="1200">
              <a:solidFill>
                <a:schemeClr val="tx1"/>
              </a:solidFill>
              <a:effectLst/>
              <a:latin typeface="+mn-lt"/>
              <a:ea typeface="+mn-ea"/>
              <a:cs typeface="+mn-cs"/>
            </a:endParaRPr>
          </a:p>
          <a:p>
            <a:pPr marL="0" lvl="0" indent="0">
              <a:buFont typeface="Arial" panose="020B0604020202020204" pitchFamily="34" charset="0"/>
              <a:buNone/>
            </a:pPr>
            <a:r>
              <a:rPr lang="fr-CA" sz="1200" kern="1200">
                <a:solidFill>
                  <a:schemeClr val="tx1"/>
                </a:solidFill>
                <a:effectLst/>
                <a:latin typeface="+mn-lt"/>
                <a:ea typeface="+mn-ea"/>
                <a:cs typeface="+mn-cs"/>
              </a:rPr>
              <a:t>Demander aux autres équipes de se prononcer sur leur propre conclusion en indiquant, à main levée, la couleur du feu de circulation retenue.</a:t>
            </a:r>
          </a:p>
          <a:p>
            <a:pPr marL="0" lvl="0" indent="0">
              <a:buFont typeface="Arial" panose="020B0604020202020204" pitchFamily="34" charset="0"/>
              <a:buNone/>
            </a:pPr>
            <a:endParaRPr lang="fr-CA" sz="1200" kern="1200">
              <a:solidFill>
                <a:schemeClr val="tx1"/>
              </a:solidFill>
              <a:effectLst/>
              <a:latin typeface="+mn-lt"/>
              <a:ea typeface="+mn-ea"/>
              <a:cs typeface="+mn-cs"/>
            </a:endParaRPr>
          </a:p>
          <a:p>
            <a:pPr marL="0" lvl="0" indent="0">
              <a:buFont typeface="Arial" panose="020B0604020202020204" pitchFamily="34" charset="0"/>
              <a:buNone/>
            </a:pPr>
            <a:r>
              <a:rPr lang="fr-CA" sz="1200" kern="1200">
                <a:solidFill>
                  <a:schemeClr val="tx1"/>
                </a:solidFill>
                <a:effectLst/>
                <a:latin typeface="+mn-lt"/>
                <a:ea typeface="+mn-ea"/>
                <a:cs typeface="+mn-cs"/>
              </a:rPr>
              <a:t>En fonction du temps disponible pour l’activité, demander à certaines équipes d’expliquer leur réponse.</a:t>
            </a:r>
          </a:p>
          <a:p>
            <a:pPr marL="0" lvl="0" indent="0">
              <a:buFont typeface="Arial" panose="020B0604020202020204" pitchFamily="34" charset="0"/>
              <a:buNone/>
            </a:pPr>
            <a:endParaRPr lang="fr-CA" sz="1200" kern="1200">
              <a:solidFill>
                <a:schemeClr val="tx1"/>
              </a:solidFill>
              <a:effectLst/>
              <a:latin typeface="+mn-lt"/>
              <a:ea typeface="+mn-ea"/>
              <a:cs typeface="+mn-cs"/>
            </a:endParaRPr>
          </a:p>
          <a:p>
            <a:pPr marL="0" lvl="0" indent="0">
              <a:buFont typeface="Arial" panose="020B0604020202020204" pitchFamily="34" charset="0"/>
              <a:buNone/>
            </a:pPr>
            <a:r>
              <a:rPr lang="fr-CA" sz="1200" kern="1200">
                <a:solidFill>
                  <a:schemeClr val="tx1"/>
                </a:solidFill>
                <a:effectLst/>
                <a:latin typeface="+mn-lt"/>
                <a:ea typeface="+mn-ea"/>
                <a:cs typeface="+mn-cs"/>
              </a:rPr>
              <a:t>Compléter l’information, au besoin, à l’aide de la fiche </a:t>
            </a:r>
            <a:r>
              <a:rPr lang="fr-CA" sz="1200" i="1" kern="1200">
                <a:solidFill>
                  <a:schemeClr val="tx1"/>
                </a:solidFill>
                <a:effectLst/>
                <a:latin typeface="+mn-lt"/>
                <a:ea typeface="+mn-ea"/>
                <a:cs typeface="+mn-cs"/>
              </a:rPr>
              <a:t>Pistes de réponse pour l’intervenante ou l’intervenant.</a:t>
            </a:r>
            <a:endParaRPr lang="fr-CA" sz="1200" kern="1200">
              <a:solidFill>
                <a:schemeClr val="tx1"/>
              </a:solidFill>
              <a:effectLst/>
              <a:latin typeface="+mn-lt"/>
              <a:ea typeface="+mn-ea"/>
              <a:cs typeface="+mn-cs"/>
            </a:endParaRPr>
          </a:p>
          <a:p>
            <a:pPr marL="171450" lvl="0" indent="-171450">
              <a:buFont typeface="Arial" panose="020B0604020202020204" pitchFamily="34" charset="0"/>
              <a:buChar char="•"/>
            </a:pPr>
            <a:r>
              <a:rPr lang="fr-CA" sz="1200" b="1" kern="1200">
                <a:solidFill>
                  <a:schemeClr val="tx1"/>
                </a:solidFill>
                <a:effectLst/>
                <a:latin typeface="+mn-lt"/>
                <a:ea typeface="+mn-ea"/>
                <a:cs typeface="+mn-cs"/>
              </a:rPr>
              <a:t>J’utilise l’information pour me faire une opinion et je pourrais décider de la partager avec mes proches ou dans mon réseau. </a:t>
            </a:r>
            <a:r>
              <a:rPr lang="fr-CA" sz="1200" kern="1200">
                <a:solidFill>
                  <a:schemeClr val="tx1"/>
                </a:solidFill>
                <a:effectLst/>
                <a:latin typeface="+mn-lt"/>
                <a:ea typeface="+mn-ea"/>
                <a:cs typeface="+mn-cs"/>
              </a:rPr>
              <a:t>La source de l’information dont il est question dans cette situation est un article de presse (source secondaire), dans lequel la journaliste cite la porte-parole d’Élections Québec (source primaire). Les journalistes ont la responsabilité de vérifier l'information qu’ils diffusent.</a:t>
            </a:r>
          </a:p>
          <a:p>
            <a:pPr marL="0" lvl="0" indent="0">
              <a:buFont typeface="Arial" panose="020B0604020202020204" pitchFamily="34" charset="0"/>
              <a:buNone/>
            </a:pPr>
            <a:endParaRPr lang="fr-CA" sz="1200" kern="1200">
              <a:solidFill>
                <a:schemeClr val="tx1"/>
              </a:solidFill>
              <a:effectLst/>
              <a:latin typeface="+mn-lt"/>
              <a:ea typeface="+mn-ea"/>
              <a:cs typeface="+mn-cs"/>
            </a:endParaRPr>
          </a:p>
          <a:p>
            <a:endParaRPr lang="fr-CA"/>
          </a:p>
        </p:txBody>
      </p:sp>
      <p:sp>
        <p:nvSpPr>
          <p:cNvPr id="4" name="Espace réservé du numéro de diapositive 3">
            <a:extLst>
              <a:ext uri="{FF2B5EF4-FFF2-40B4-BE49-F238E27FC236}">
                <a16:creationId xmlns:a16="http://schemas.microsoft.com/office/drawing/2014/main" id="{48B160E7-7246-8138-A3C0-465B0C500C38}"/>
              </a:ext>
            </a:extLst>
          </p:cNvPr>
          <p:cNvSpPr>
            <a:spLocks noGrp="1"/>
          </p:cNvSpPr>
          <p:nvPr>
            <p:ph type="sldNum" sz="quarter" idx="5"/>
          </p:nvPr>
        </p:nvSpPr>
        <p:spPr/>
        <p:txBody>
          <a:bodyPr/>
          <a:lstStyle/>
          <a:p>
            <a:fld id="{D56E8A29-EEE7-4969-87C7-B99D138EFCD7}" type="slidenum">
              <a:rPr lang="fr-CA" smtClean="0"/>
              <a:t>23</a:t>
            </a:fld>
            <a:endParaRPr lang="fr-CA"/>
          </a:p>
        </p:txBody>
      </p:sp>
    </p:spTree>
    <p:extLst>
      <p:ext uri="{BB962C8B-B14F-4D97-AF65-F5344CB8AC3E}">
        <p14:creationId xmlns:p14="http://schemas.microsoft.com/office/powerpoint/2010/main" val="14065678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47AC24-4C36-C4D4-B2F9-5F33CD911F51}"/>
            </a:ext>
          </a:extLst>
        </p:cNvPr>
        <p:cNvGrpSpPr/>
        <p:nvPr/>
      </p:nvGrpSpPr>
      <p:grpSpPr>
        <a:xfrm>
          <a:off x="0" y="0"/>
          <a:ext cx="0" cy="0"/>
          <a:chOff x="0" y="0"/>
          <a:chExt cx="0" cy="0"/>
        </a:xfrm>
      </p:grpSpPr>
      <p:sp>
        <p:nvSpPr>
          <p:cNvPr id="2" name="Espace réservé de l'image de diapositive 1">
            <a:extLst>
              <a:ext uri="{FF2B5EF4-FFF2-40B4-BE49-F238E27FC236}">
                <a16:creationId xmlns:a16="http://schemas.microsoft.com/office/drawing/2014/main" id="{755477AE-564B-3D51-A4ED-1504898A6137}"/>
              </a:ext>
            </a:extLst>
          </p:cNvPr>
          <p:cNvSpPr>
            <a:spLocks noGrp="1" noRot="1" noChangeAspect="1"/>
          </p:cNvSpPr>
          <p:nvPr>
            <p:ph type="sldImg"/>
          </p:nvPr>
        </p:nvSpPr>
        <p:spPr/>
        <p:txBody>
          <a:bodyPr/>
          <a:lstStyle/>
          <a:p>
            <a:endParaRPr lang="fr-CA"/>
          </a:p>
        </p:txBody>
      </p:sp>
      <p:sp>
        <p:nvSpPr>
          <p:cNvPr id="3" name="Espace réservé des notes 2">
            <a:extLst>
              <a:ext uri="{FF2B5EF4-FFF2-40B4-BE49-F238E27FC236}">
                <a16:creationId xmlns:a16="http://schemas.microsoft.com/office/drawing/2014/main" id="{1D87F867-DAE3-5AF9-46AD-6EA3A22AC0C2}"/>
              </a:ext>
            </a:extLst>
          </p:cNvPr>
          <p:cNvSpPr>
            <a:spLocks noGrp="1"/>
          </p:cNvSpPr>
          <p:nvPr>
            <p:ph type="body" idx="1"/>
          </p:nvPr>
        </p:nvSpPr>
        <p:spPr/>
        <p:txBody>
          <a:bodyPr/>
          <a:lstStyle/>
          <a:p>
            <a:pPr>
              <a:lnSpc>
                <a:spcPct val="114000"/>
              </a:lnSpc>
            </a:pPr>
            <a:r>
              <a:rPr lang="fr-CA" b="1"/>
              <a:t>Animation suggérée</a:t>
            </a:r>
          </a:p>
          <a:p>
            <a:pPr>
              <a:lnSpc>
                <a:spcPct val="114000"/>
              </a:lnSpc>
            </a:pPr>
            <a:endParaRPr lang="fr-CA" b="1"/>
          </a:p>
          <a:p>
            <a:pPr lvl="0"/>
            <a:r>
              <a:rPr lang="fr-CA" sz="1200" kern="1200">
                <a:solidFill>
                  <a:schemeClr val="tx1"/>
                </a:solidFill>
                <a:effectLst/>
                <a:latin typeface="+mn-lt"/>
                <a:ea typeface="+mn-ea"/>
                <a:cs typeface="+mn-cs"/>
              </a:rPr>
              <a:t>Inviter les électrices et les électeurs en herbe à indiquer les apprentissages qu'ils ont réalisés grâce à cette activité.</a:t>
            </a:r>
          </a:p>
          <a:p>
            <a:pPr lvl="0"/>
            <a:endParaRPr lang="fr-CA" sz="1200" kern="1200">
              <a:solidFill>
                <a:schemeClr val="tx1"/>
              </a:solidFill>
              <a:effectLst/>
              <a:latin typeface="+mn-lt"/>
              <a:ea typeface="+mn-ea"/>
              <a:cs typeface="+mn-cs"/>
            </a:endParaRPr>
          </a:p>
          <a:p>
            <a:pPr lvl="0"/>
            <a:r>
              <a:rPr lang="fr-CA" sz="1200" kern="1200">
                <a:solidFill>
                  <a:schemeClr val="tx1"/>
                </a:solidFill>
                <a:effectLst/>
                <a:latin typeface="+mn-lt"/>
                <a:ea typeface="+mn-ea"/>
                <a:cs typeface="+mn-cs"/>
              </a:rPr>
              <a:t>Les informer qu’ils peuvent utiliser la grille d’analyse dans tous les contextes de recherche d’information.</a:t>
            </a:r>
          </a:p>
        </p:txBody>
      </p:sp>
      <p:sp>
        <p:nvSpPr>
          <p:cNvPr id="4" name="Espace réservé du numéro de diapositive 3">
            <a:extLst>
              <a:ext uri="{FF2B5EF4-FFF2-40B4-BE49-F238E27FC236}">
                <a16:creationId xmlns:a16="http://schemas.microsoft.com/office/drawing/2014/main" id="{96924AD5-64D3-C64F-F68D-DFE35978BCE9}"/>
              </a:ext>
            </a:extLst>
          </p:cNvPr>
          <p:cNvSpPr>
            <a:spLocks noGrp="1"/>
          </p:cNvSpPr>
          <p:nvPr>
            <p:ph type="sldNum" sz="quarter" idx="5"/>
          </p:nvPr>
        </p:nvSpPr>
        <p:spPr/>
        <p:txBody>
          <a:bodyPr/>
          <a:lstStyle/>
          <a:p>
            <a:fld id="{D56E8A29-EEE7-4969-87C7-B99D138EFCD7}" type="slidenum">
              <a:rPr lang="fr-CA" smtClean="0"/>
              <a:t>24</a:t>
            </a:fld>
            <a:endParaRPr lang="fr-CA"/>
          </a:p>
        </p:txBody>
      </p:sp>
    </p:spTree>
    <p:extLst>
      <p:ext uri="{BB962C8B-B14F-4D97-AF65-F5344CB8AC3E}">
        <p14:creationId xmlns:p14="http://schemas.microsoft.com/office/powerpoint/2010/main" val="23295450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E39AE6-8BD4-696A-AD6B-C103CF9D2045}"/>
            </a:ext>
          </a:extLst>
        </p:cNvPr>
        <p:cNvGrpSpPr/>
        <p:nvPr/>
      </p:nvGrpSpPr>
      <p:grpSpPr>
        <a:xfrm>
          <a:off x="0" y="0"/>
          <a:ext cx="0" cy="0"/>
          <a:chOff x="0" y="0"/>
          <a:chExt cx="0" cy="0"/>
        </a:xfrm>
      </p:grpSpPr>
      <p:sp>
        <p:nvSpPr>
          <p:cNvPr id="2" name="Espace réservé de l'image de diapositive 1">
            <a:extLst>
              <a:ext uri="{FF2B5EF4-FFF2-40B4-BE49-F238E27FC236}">
                <a16:creationId xmlns:a16="http://schemas.microsoft.com/office/drawing/2014/main" id="{42401C9A-CAF8-30EC-E09F-830CAA1C5AA7}"/>
              </a:ext>
            </a:extLst>
          </p:cNvPr>
          <p:cNvSpPr>
            <a:spLocks noGrp="1" noRot="1" noChangeAspect="1"/>
          </p:cNvSpPr>
          <p:nvPr>
            <p:ph type="sldImg"/>
          </p:nvPr>
        </p:nvSpPr>
        <p:spPr/>
        <p:txBody>
          <a:bodyPr/>
          <a:lstStyle/>
          <a:p>
            <a:endParaRPr lang="fr-CA"/>
          </a:p>
        </p:txBody>
      </p:sp>
      <p:sp>
        <p:nvSpPr>
          <p:cNvPr id="3" name="Espace réservé des notes 2">
            <a:extLst>
              <a:ext uri="{FF2B5EF4-FFF2-40B4-BE49-F238E27FC236}">
                <a16:creationId xmlns:a16="http://schemas.microsoft.com/office/drawing/2014/main" id="{597A2156-5666-2E8E-AD41-2C838FDCACC9}"/>
              </a:ext>
            </a:extLst>
          </p:cNvPr>
          <p:cNvSpPr>
            <a:spLocks noGrp="1"/>
          </p:cNvSpPr>
          <p:nvPr>
            <p:ph type="body" idx="1"/>
          </p:nvPr>
        </p:nvSpPr>
        <p:spPr/>
        <p:txBody>
          <a:bodyPr/>
          <a:lstStyle/>
          <a:p>
            <a:pPr>
              <a:lnSpc>
                <a:spcPct val="114000"/>
              </a:lnSpc>
            </a:pPr>
            <a:r>
              <a:rPr lang="fr-CA" b="1"/>
              <a:t>Animation suggérée</a:t>
            </a:r>
          </a:p>
          <a:p>
            <a:pPr>
              <a:lnSpc>
                <a:spcPct val="114000"/>
              </a:lnSpc>
            </a:pPr>
            <a:endParaRPr lang="fr-CA" b="1"/>
          </a:p>
          <a:p>
            <a:pPr>
              <a:lnSpc>
                <a:spcPct val="114000"/>
              </a:lnSpc>
              <a:defRPr/>
            </a:pPr>
            <a:r>
              <a:rPr lang="fr-CA"/>
              <a:t>Poser la question suivante aux jeunes :</a:t>
            </a:r>
          </a:p>
          <a:p>
            <a:pPr marL="171450" indent="-171450">
              <a:lnSpc>
                <a:spcPct val="114000"/>
              </a:lnSpc>
              <a:buFont typeface="Arial"/>
              <a:buChar char="•"/>
              <a:defRPr/>
            </a:pPr>
            <a:r>
              <a:rPr lang="fr-FR"/>
              <a:t>Quel est le rôle des représentantes et représentants élus lors des élections?</a:t>
            </a:r>
            <a:endParaRPr lang="fr-FR">
              <a:ea typeface="Calibri" panose="020F0502020204030204"/>
              <a:cs typeface="Calibri" panose="020F0502020204030204"/>
            </a:endParaRPr>
          </a:p>
          <a:p>
            <a:pPr>
              <a:lnSpc>
                <a:spcPct val="114000"/>
              </a:lnSpc>
              <a:defRPr/>
            </a:pPr>
            <a:endParaRPr lang="fr-FR"/>
          </a:p>
          <a:p>
            <a:pPr>
              <a:lnSpc>
                <a:spcPct val="114000"/>
              </a:lnSpc>
              <a:defRPr/>
            </a:pPr>
            <a:r>
              <a:rPr lang="fr-FR"/>
              <a:t>Prendre quelques interventions.</a:t>
            </a:r>
          </a:p>
          <a:p>
            <a:pPr>
              <a:lnSpc>
                <a:spcPct val="114000"/>
              </a:lnSpc>
              <a:defRPr/>
            </a:pPr>
            <a:r>
              <a:rPr lang="fr-FR"/>
              <a:t>(Réponse attendue : prendre des décisions pour l’ensemble de la société)</a:t>
            </a:r>
          </a:p>
          <a:p>
            <a:pPr>
              <a:lnSpc>
                <a:spcPct val="114000"/>
              </a:lnSpc>
              <a:defRPr/>
            </a:pPr>
            <a:endParaRPr lang="fr-FR"/>
          </a:p>
          <a:p>
            <a:pPr>
              <a:lnSpc>
                <a:spcPct val="114000"/>
              </a:lnSpc>
              <a:defRPr/>
            </a:pPr>
            <a:r>
              <a:rPr lang="fr-FR"/>
              <a:t>Compléter l’information au besoin.</a:t>
            </a:r>
          </a:p>
          <a:p>
            <a:pPr>
              <a:lnSpc>
                <a:spcPct val="114000"/>
              </a:lnSpc>
              <a:defRPr/>
            </a:pPr>
            <a:endParaRPr lang="fr-FR"/>
          </a:p>
          <a:p>
            <a:pPr>
              <a:lnSpc>
                <a:spcPct val="114000"/>
              </a:lnSpc>
              <a:defRPr/>
            </a:pPr>
            <a:r>
              <a:rPr lang="fr-FR"/>
              <a:t>Expliquer aux jeunes que même s’ils n’ont pas le droit de vote, ils s’apprêtent à effectuer une simulation électorale avec les véritables candidates et candidats. </a:t>
            </a:r>
          </a:p>
          <a:p>
            <a:pPr>
              <a:lnSpc>
                <a:spcPct val="114000"/>
              </a:lnSpc>
              <a:defRPr/>
            </a:pPr>
            <a:endParaRPr lang="fr-FR"/>
          </a:p>
          <a:p>
            <a:pPr>
              <a:lnSpc>
                <a:spcPct val="114000"/>
              </a:lnSpc>
              <a:defRPr/>
            </a:pPr>
            <a:r>
              <a:rPr lang="fr-CA"/>
              <a:t>Pendant une campagne électorale, pour se faire sa propre idée sur les différentes candidatures et pour faire un choix éclairé au moment de voter, il est essentiel de suivre les débats et de s’informer sur les propositions des partis politiques, des candidates et des candidats.</a:t>
            </a:r>
          </a:p>
        </p:txBody>
      </p:sp>
      <p:sp>
        <p:nvSpPr>
          <p:cNvPr id="4" name="Espace réservé du numéro de diapositive 3">
            <a:extLst>
              <a:ext uri="{FF2B5EF4-FFF2-40B4-BE49-F238E27FC236}">
                <a16:creationId xmlns:a16="http://schemas.microsoft.com/office/drawing/2014/main" id="{BA20F65A-FEB6-77B2-98BC-535EC7BA68AB}"/>
              </a:ext>
            </a:extLst>
          </p:cNvPr>
          <p:cNvSpPr>
            <a:spLocks noGrp="1"/>
          </p:cNvSpPr>
          <p:nvPr>
            <p:ph type="sldNum" sz="quarter" idx="5"/>
          </p:nvPr>
        </p:nvSpPr>
        <p:spPr/>
        <p:txBody>
          <a:bodyPr/>
          <a:lstStyle/>
          <a:p>
            <a:fld id="{D56E8A29-EEE7-4969-87C7-B99D138EFCD7}" type="slidenum">
              <a:rPr lang="fr-CA" smtClean="0"/>
              <a:t>3</a:t>
            </a:fld>
            <a:endParaRPr lang="fr-CA"/>
          </a:p>
        </p:txBody>
      </p:sp>
    </p:spTree>
    <p:extLst>
      <p:ext uri="{BB962C8B-B14F-4D97-AF65-F5344CB8AC3E}">
        <p14:creationId xmlns:p14="http://schemas.microsoft.com/office/powerpoint/2010/main" val="15985754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D32989-99A3-2FC5-099C-D8ED1C0BCD55}"/>
            </a:ext>
          </a:extLst>
        </p:cNvPr>
        <p:cNvGrpSpPr/>
        <p:nvPr/>
      </p:nvGrpSpPr>
      <p:grpSpPr>
        <a:xfrm>
          <a:off x="0" y="0"/>
          <a:ext cx="0" cy="0"/>
          <a:chOff x="0" y="0"/>
          <a:chExt cx="0" cy="0"/>
        </a:xfrm>
      </p:grpSpPr>
      <p:sp>
        <p:nvSpPr>
          <p:cNvPr id="2" name="Espace réservé de l'image de diapositive 1">
            <a:extLst>
              <a:ext uri="{FF2B5EF4-FFF2-40B4-BE49-F238E27FC236}">
                <a16:creationId xmlns:a16="http://schemas.microsoft.com/office/drawing/2014/main" id="{E7390035-136C-3A53-F3F0-13F25A1D858A}"/>
              </a:ext>
            </a:extLst>
          </p:cNvPr>
          <p:cNvSpPr>
            <a:spLocks noGrp="1" noRot="1" noChangeAspect="1"/>
          </p:cNvSpPr>
          <p:nvPr>
            <p:ph type="sldImg"/>
          </p:nvPr>
        </p:nvSpPr>
        <p:spPr/>
        <p:txBody>
          <a:bodyPr/>
          <a:lstStyle/>
          <a:p>
            <a:endParaRPr lang="fr-CA"/>
          </a:p>
        </p:txBody>
      </p:sp>
      <p:sp>
        <p:nvSpPr>
          <p:cNvPr id="3" name="Espace réservé des notes 2">
            <a:extLst>
              <a:ext uri="{FF2B5EF4-FFF2-40B4-BE49-F238E27FC236}">
                <a16:creationId xmlns:a16="http://schemas.microsoft.com/office/drawing/2014/main" id="{176FCB02-898C-CAAC-E3EF-88295813924E}"/>
              </a:ext>
            </a:extLst>
          </p:cNvPr>
          <p:cNvSpPr>
            <a:spLocks noGrp="1"/>
          </p:cNvSpPr>
          <p:nvPr>
            <p:ph type="body" idx="1"/>
          </p:nvPr>
        </p:nvSpPr>
        <p:spPr/>
        <p:txBody>
          <a:bodyPr/>
          <a:lstStyle/>
          <a:p>
            <a:pPr>
              <a:lnSpc>
                <a:spcPct val="114000"/>
              </a:lnSpc>
            </a:pPr>
            <a:r>
              <a:rPr lang="fr-CA" b="1"/>
              <a:t>Animation suggérée</a:t>
            </a:r>
          </a:p>
          <a:p>
            <a:pPr>
              <a:lnSpc>
                <a:spcPct val="114000"/>
              </a:lnSpc>
            </a:pPr>
            <a:endParaRPr lang="fr-CA" b="1"/>
          </a:p>
          <a:p>
            <a:pPr marL="0" marR="0" lvl="0" indent="0" algn="l" defTabSz="914400" rtl="0" eaLnBrk="1" fontAlgn="auto" latinLnBrk="0" hangingPunct="1">
              <a:lnSpc>
                <a:spcPct val="114000"/>
              </a:lnSpc>
              <a:spcBef>
                <a:spcPts val="0"/>
              </a:spcBef>
              <a:spcAft>
                <a:spcPts val="0"/>
              </a:spcAft>
              <a:buClrTx/>
              <a:buSzTx/>
              <a:buFontTx/>
              <a:buNone/>
              <a:tabLst/>
              <a:defRPr/>
            </a:pPr>
            <a:r>
              <a:rPr lang="fr-CA"/>
              <a:t>Attirer</a:t>
            </a:r>
            <a:r>
              <a:rPr lang="fr-CA" sz="1200" kern="1200">
                <a:solidFill>
                  <a:schemeClr val="tx1"/>
                </a:solidFill>
                <a:effectLst/>
                <a:latin typeface="+mn-lt"/>
                <a:ea typeface="+mn-ea"/>
                <a:cs typeface="+mn-cs"/>
              </a:rPr>
              <a:t> l’attention des jeunes sur le fait que peu importe où l’on cherche des informations, il faut faire preuve de prudence, parce que plusieurs informations fausses ou trompeuses circulent.</a:t>
            </a:r>
          </a:p>
          <a:p>
            <a:pPr marL="0" marR="0" lvl="0" indent="0" algn="l" defTabSz="914400" rtl="0" eaLnBrk="1" fontAlgn="auto" latinLnBrk="0" hangingPunct="1">
              <a:lnSpc>
                <a:spcPct val="114000"/>
              </a:lnSpc>
              <a:spcBef>
                <a:spcPts val="0"/>
              </a:spcBef>
              <a:spcAft>
                <a:spcPts val="0"/>
              </a:spcAft>
              <a:buClrTx/>
              <a:buSzTx/>
              <a:buFontTx/>
              <a:buNone/>
              <a:tabLst/>
              <a:defRPr/>
            </a:pPr>
            <a:endParaRPr lang="fr-CA" sz="1200" kern="1200">
              <a:solidFill>
                <a:schemeClr val="tx1"/>
              </a:solidFill>
              <a:effectLst/>
              <a:latin typeface="+mn-lt"/>
              <a:ea typeface="+mn-ea"/>
              <a:cs typeface="+mn-cs"/>
            </a:endParaRPr>
          </a:p>
          <a:p>
            <a:pPr marL="0" marR="0" lvl="0" indent="0" algn="l" defTabSz="914400" rtl="0" eaLnBrk="1" fontAlgn="auto" latinLnBrk="0" hangingPunct="1">
              <a:lnSpc>
                <a:spcPct val="114000"/>
              </a:lnSpc>
              <a:spcBef>
                <a:spcPts val="0"/>
              </a:spcBef>
              <a:spcAft>
                <a:spcPts val="0"/>
              </a:spcAft>
              <a:buClrTx/>
              <a:buSzTx/>
              <a:buFontTx/>
              <a:buNone/>
              <a:tabLst/>
              <a:defRPr/>
            </a:pPr>
            <a:r>
              <a:rPr lang="fr-CA" sz="1200" kern="1200">
                <a:solidFill>
                  <a:schemeClr val="tx1"/>
                </a:solidFill>
                <a:effectLst/>
                <a:latin typeface="+mn-lt"/>
                <a:ea typeface="+mn-ea"/>
                <a:cs typeface="+mn-cs"/>
              </a:rPr>
              <a:t>Avec Internet et les médias sociaux, elles se propagent encore plus facilement : elles peuvent être lues ou entendues rapidement par de nombreuses personnes.</a:t>
            </a:r>
          </a:p>
          <a:p>
            <a:pPr marL="0" marR="0" lvl="0" indent="0" algn="l" defTabSz="914400" rtl="0" eaLnBrk="1" fontAlgn="auto" latinLnBrk="0" hangingPunct="1">
              <a:lnSpc>
                <a:spcPct val="114000"/>
              </a:lnSpc>
              <a:spcBef>
                <a:spcPts val="0"/>
              </a:spcBef>
              <a:spcAft>
                <a:spcPts val="0"/>
              </a:spcAft>
              <a:buClrTx/>
              <a:buSzTx/>
              <a:buFontTx/>
              <a:buNone/>
              <a:tabLst/>
              <a:defRPr/>
            </a:pPr>
            <a:r>
              <a:rPr lang="fr-CA" sz="1200" kern="1200">
                <a:solidFill>
                  <a:schemeClr val="tx1"/>
                </a:solidFill>
                <a:effectLst/>
                <a:latin typeface="+mn-lt"/>
                <a:ea typeface="+mn-ea"/>
                <a:cs typeface="+mn-cs"/>
              </a:rPr>
              <a:t>----------------------------------------------------------------------------------------------------------------------------- </a:t>
            </a:r>
            <a:endParaRPr lang="fr-CA" b="0"/>
          </a:p>
          <a:p>
            <a:pPr marL="0" marR="0" lvl="0" indent="0" algn="l" defTabSz="914400" rtl="0" eaLnBrk="1" fontAlgn="auto" latinLnBrk="0" hangingPunct="1">
              <a:lnSpc>
                <a:spcPct val="114000"/>
              </a:lnSpc>
              <a:spcBef>
                <a:spcPts val="0"/>
              </a:spcBef>
              <a:spcAft>
                <a:spcPts val="0"/>
              </a:spcAft>
              <a:buClrTx/>
              <a:buSzTx/>
              <a:buFontTx/>
              <a:buNone/>
              <a:tabLst/>
              <a:defRPr/>
            </a:pPr>
            <a:r>
              <a:rPr lang="fr-CA" b="0"/>
              <a:t>Source de l’image :</a:t>
            </a:r>
          </a:p>
          <a:p>
            <a:pPr marL="0" marR="0" lvl="0" indent="0" algn="l" defTabSz="914400" rtl="0" eaLnBrk="1" fontAlgn="auto" latinLnBrk="0" hangingPunct="1">
              <a:lnSpc>
                <a:spcPct val="114000"/>
              </a:lnSpc>
              <a:spcBef>
                <a:spcPts val="0"/>
              </a:spcBef>
              <a:spcAft>
                <a:spcPts val="0"/>
              </a:spcAft>
              <a:buClrTx/>
              <a:buSzTx/>
              <a:buFontTx/>
              <a:buNone/>
              <a:tabLst/>
              <a:defRPr/>
            </a:pPr>
            <a:r>
              <a:rPr lang="fr-CA" b="0" err="1"/>
              <a:t>Pixabay</a:t>
            </a:r>
            <a:r>
              <a:rPr lang="fr-CA" b="0"/>
              <a:t> : </a:t>
            </a:r>
            <a:r>
              <a:rPr lang="fr-CA">
                <a:hlinkClick r:id="rId3"/>
              </a:rPr>
              <a:t>Plat Conception Symbole – Images vectorielles gratuites sur </a:t>
            </a:r>
            <a:r>
              <a:rPr lang="fr-CA" err="1">
                <a:hlinkClick r:id="rId3"/>
              </a:rPr>
              <a:t>Pixabay</a:t>
            </a:r>
            <a:endParaRPr lang="fr-CA" b="0"/>
          </a:p>
        </p:txBody>
      </p:sp>
      <p:sp>
        <p:nvSpPr>
          <p:cNvPr id="4" name="Espace réservé du numéro de diapositive 3">
            <a:extLst>
              <a:ext uri="{FF2B5EF4-FFF2-40B4-BE49-F238E27FC236}">
                <a16:creationId xmlns:a16="http://schemas.microsoft.com/office/drawing/2014/main" id="{C2ABCBBE-2D6B-3BBA-660C-9B5B9BDD020B}"/>
              </a:ext>
            </a:extLst>
          </p:cNvPr>
          <p:cNvSpPr>
            <a:spLocks noGrp="1"/>
          </p:cNvSpPr>
          <p:nvPr>
            <p:ph type="sldNum" sz="quarter" idx="5"/>
          </p:nvPr>
        </p:nvSpPr>
        <p:spPr/>
        <p:txBody>
          <a:bodyPr/>
          <a:lstStyle/>
          <a:p>
            <a:fld id="{D56E8A29-EEE7-4969-87C7-B99D138EFCD7}" type="slidenum">
              <a:rPr lang="fr-CA" smtClean="0"/>
              <a:t>4</a:t>
            </a:fld>
            <a:endParaRPr lang="fr-CA"/>
          </a:p>
        </p:txBody>
      </p:sp>
    </p:spTree>
    <p:extLst>
      <p:ext uri="{BB962C8B-B14F-4D97-AF65-F5344CB8AC3E}">
        <p14:creationId xmlns:p14="http://schemas.microsoft.com/office/powerpoint/2010/main" val="34000587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B58CDB-B561-A2FD-4D9B-3D14CC3C057E}"/>
            </a:ext>
          </a:extLst>
        </p:cNvPr>
        <p:cNvGrpSpPr/>
        <p:nvPr/>
      </p:nvGrpSpPr>
      <p:grpSpPr>
        <a:xfrm>
          <a:off x="0" y="0"/>
          <a:ext cx="0" cy="0"/>
          <a:chOff x="0" y="0"/>
          <a:chExt cx="0" cy="0"/>
        </a:xfrm>
      </p:grpSpPr>
      <p:sp>
        <p:nvSpPr>
          <p:cNvPr id="2" name="Espace réservé de l'image de diapositive 1">
            <a:extLst>
              <a:ext uri="{FF2B5EF4-FFF2-40B4-BE49-F238E27FC236}">
                <a16:creationId xmlns:a16="http://schemas.microsoft.com/office/drawing/2014/main" id="{E00073F1-1230-4069-72E5-8BA795558A67}"/>
              </a:ext>
            </a:extLst>
          </p:cNvPr>
          <p:cNvSpPr>
            <a:spLocks noGrp="1" noRot="1" noChangeAspect="1"/>
          </p:cNvSpPr>
          <p:nvPr>
            <p:ph type="sldImg"/>
          </p:nvPr>
        </p:nvSpPr>
        <p:spPr/>
        <p:txBody>
          <a:bodyPr/>
          <a:lstStyle/>
          <a:p>
            <a:endParaRPr lang="fr-CA"/>
          </a:p>
        </p:txBody>
      </p:sp>
      <p:sp>
        <p:nvSpPr>
          <p:cNvPr id="3" name="Espace réservé des notes 2">
            <a:extLst>
              <a:ext uri="{FF2B5EF4-FFF2-40B4-BE49-F238E27FC236}">
                <a16:creationId xmlns:a16="http://schemas.microsoft.com/office/drawing/2014/main" id="{D15A0CC6-C72D-9D58-35E2-4864FA8738A6}"/>
              </a:ext>
            </a:extLst>
          </p:cNvPr>
          <p:cNvSpPr>
            <a:spLocks noGrp="1"/>
          </p:cNvSpPr>
          <p:nvPr>
            <p:ph type="body" idx="1"/>
          </p:nvPr>
        </p:nvSpPr>
        <p:spPr/>
        <p:txBody>
          <a:bodyPr/>
          <a:lstStyle/>
          <a:p>
            <a:pPr>
              <a:lnSpc>
                <a:spcPct val="114000"/>
              </a:lnSpc>
            </a:pPr>
            <a:r>
              <a:rPr lang="fr-CA" b="1"/>
              <a:t>Animation suggérée</a:t>
            </a:r>
          </a:p>
          <a:p>
            <a:pPr>
              <a:lnSpc>
                <a:spcPct val="114000"/>
              </a:lnSpc>
            </a:pPr>
            <a:endParaRPr lang="fr-CA" b="1"/>
          </a:p>
          <a:p>
            <a:pPr>
              <a:spcAft>
                <a:spcPts val="600"/>
              </a:spcAft>
            </a:pPr>
            <a:r>
              <a:rPr lang="fr-CA" sz="1200" kern="1200">
                <a:solidFill>
                  <a:schemeClr val="tx1"/>
                </a:solidFill>
                <a:effectLst/>
                <a:latin typeface="+mn-lt"/>
                <a:ea typeface="+mn-ea"/>
                <a:cs typeface="+mn-cs"/>
              </a:rPr>
              <a:t>Ces informations proviennent de sources diverses. Elles peuvent être diffusées avec de mauvaises intentions ou par erreur.</a:t>
            </a:r>
          </a:p>
          <a:p>
            <a:pPr marL="0" lvl="0" indent="0">
              <a:buFont typeface="Arial" panose="020B0604020202020204" pitchFamily="34" charset="0"/>
              <a:buNone/>
            </a:pPr>
            <a:endParaRPr lang="fr-CA"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fr-CA" sz="1200" kern="1200">
                <a:solidFill>
                  <a:schemeClr val="tx1"/>
                </a:solidFill>
                <a:effectLst/>
                <a:latin typeface="+mn-lt"/>
                <a:ea typeface="+mn-ea"/>
                <a:cs typeface="+mn-cs"/>
              </a:rPr>
              <a:t>On parle de</a:t>
            </a:r>
            <a:r>
              <a:rPr lang="fr-CA" sz="1200" b="1" kern="1200">
                <a:solidFill>
                  <a:schemeClr val="tx1"/>
                </a:solidFill>
                <a:effectLst/>
                <a:latin typeface="+mn-lt"/>
                <a:ea typeface="+mn-ea"/>
                <a:cs typeface="+mn-cs"/>
              </a:rPr>
              <a:t> désinformation </a:t>
            </a:r>
            <a:r>
              <a:rPr lang="fr-CA" sz="1200" kern="1200">
                <a:solidFill>
                  <a:schemeClr val="tx1"/>
                </a:solidFill>
                <a:effectLst/>
                <a:latin typeface="+mn-lt"/>
                <a:ea typeface="+mn-ea"/>
                <a:cs typeface="+mn-cs"/>
              </a:rPr>
              <a:t>quand</a:t>
            </a:r>
            <a:r>
              <a:rPr lang="fr-CA" sz="1200" b="1" kern="1200">
                <a:solidFill>
                  <a:schemeClr val="tx1"/>
                </a:solidFill>
                <a:effectLst/>
                <a:latin typeface="+mn-lt"/>
                <a:ea typeface="+mn-ea"/>
                <a:cs typeface="+mn-cs"/>
              </a:rPr>
              <a:t> </a:t>
            </a:r>
            <a:r>
              <a:rPr lang="fr-CA" sz="1200" kern="1200">
                <a:solidFill>
                  <a:schemeClr val="tx1"/>
                </a:solidFill>
                <a:effectLst/>
                <a:latin typeface="+mn-lt"/>
                <a:ea typeface="+mn-ea"/>
                <a:cs typeface="+mn-cs"/>
              </a:rPr>
              <a:t>une fausse information est diffusée </a:t>
            </a:r>
            <a:r>
              <a:rPr lang="fr-CA" sz="1200" b="1" kern="1200">
                <a:solidFill>
                  <a:schemeClr val="tx1"/>
                </a:solidFill>
                <a:effectLst/>
                <a:latin typeface="+mn-lt"/>
                <a:ea typeface="+mn-ea"/>
                <a:cs typeface="+mn-cs"/>
              </a:rPr>
              <a:t>par exprès</a:t>
            </a:r>
            <a:r>
              <a:rPr lang="fr-CA" sz="1200" kern="1200">
                <a:solidFill>
                  <a:schemeClr val="tx1"/>
                </a:solidFill>
                <a:effectLst/>
                <a:latin typeface="+mn-lt"/>
                <a:ea typeface="+mn-ea"/>
                <a:cs typeface="+mn-cs"/>
              </a:rPr>
              <a:t>, </a:t>
            </a:r>
            <a:r>
              <a:rPr lang="fr-CA" sz="1200" b="1" kern="1200">
                <a:solidFill>
                  <a:schemeClr val="tx1"/>
                </a:solidFill>
                <a:effectLst/>
                <a:latin typeface="+mn-lt"/>
                <a:ea typeface="+mn-ea"/>
                <a:cs typeface="+mn-cs"/>
              </a:rPr>
              <a:t>avec de mauvaises intentions</a:t>
            </a:r>
            <a:r>
              <a:rPr lang="fr-CA" sz="1200" kern="1200">
                <a:solidFill>
                  <a:schemeClr val="tx1"/>
                </a:solidFill>
                <a:effectLst/>
                <a:latin typeface="+mn-lt"/>
                <a:ea typeface="+mn-ea"/>
                <a:cs typeface="+mn-cs"/>
              </a:rPr>
              <a:t>, afin de nuire à des personnes ou à des organisations. </a:t>
            </a:r>
          </a:p>
          <a:p>
            <a:pPr marL="45720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fr-CA" sz="1200" kern="1200">
                <a:solidFill>
                  <a:schemeClr val="tx1"/>
                </a:solidFill>
                <a:effectLst/>
                <a:latin typeface="+mn-lt"/>
                <a:ea typeface="+mn-ea"/>
                <a:cs typeface="+mn-cs"/>
              </a:rPr>
              <a:t>Par exemple, Sam donne de fausses informations au sujet de certains candidats lors de la simulation électorale pour tromper les autres jeunes et les inciter à voter pour le candidat qu’il préfère.</a:t>
            </a:r>
          </a:p>
          <a:p>
            <a:pPr marL="0" lvl="0" indent="0">
              <a:buFont typeface="Arial" panose="020B0604020202020204" pitchFamily="34" charset="0"/>
              <a:buNone/>
            </a:pPr>
            <a:endParaRPr lang="fr-CA" sz="1200" kern="1200">
              <a:solidFill>
                <a:schemeClr val="tx1"/>
              </a:solidFill>
              <a:effectLst/>
              <a:latin typeface="+mn-lt"/>
              <a:ea typeface="+mn-ea"/>
              <a:cs typeface="+mn-cs"/>
            </a:endParaRPr>
          </a:p>
          <a:p>
            <a:pPr marL="0" lvl="0" indent="0">
              <a:buFont typeface="Arial" panose="020B0604020202020204" pitchFamily="34" charset="0"/>
              <a:buNone/>
            </a:pPr>
            <a:r>
              <a:rPr lang="fr-CA" sz="1200" kern="1200">
                <a:solidFill>
                  <a:schemeClr val="tx1"/>
                </a:solidFill>
                <a:effectLst/>
                <a:latin typeface="+mn-lt"/>
                <a:ea typeface="+mn-ea"/>
                <a:cs typeface="+mn-cs"/>
              </a:rPr>
              <a:t>(</a:t>
            </a:r>
            <a:r>
              <a:rPr lang="fr-CA" sz="1200" b="1" kern="1200">
                <a:solidFill>
                  <a:schemeClr val="tx1"/>
                </a:solidFill>
                <a:effectLst/>
                <a:latin typeface="+mn-lt"/>
                <a:ea typeface="+mn-ea"/>
                <a:cs typeface="+mn-cs"/>
              </a:rPr>
              <a:t>CLIC</a:t>
            </a:r>
            <a:r>
              <a:rPr lang="fr-CA" sz="1200" kern="120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fr-CA" sz="1200" kern="1200">
                <a:solidFill>
                  <a:schemeClr val="tx1"/>
                </a:solidFill>
                <a:effectLst/>
                <a:latin typeface="+mn-lt"/>
                <a:ea typeface="+mn-ea"/>
                <a:cs typeface="+mn-cs"/>
              </a:rPr>
              <a:t>On parle de </a:t>
            </a:r>
            <a:r>
              <a:rPr lang="fr-CA" sz="1200" b="1" kern="1200">
                <a:solidFill>
                  <a:schemeClr val="tx1"/>
                </a:solidFill>
                <a:effectLst/>
                <a:latin typeface="+mn-lt"/>
                <a:ea typeface="+mn-ea"/>
                <a:cs typeface="+mn-cs"/>
              </a:rPr>
              <a:t>mésinformation </a:t>
            </a:r>
            <a:r>
              <a:rPr lang="fr-CA" sz="1200" kern="1200">
                <a:solidFill>
                  <a:schemeClr val="tx1"/>
                </a:solidFill>
                <a:effectLst/>
                <a:latin typeface="+mn-lt"/>
                <a:ea typeface="+mn-ea"/>
                <a:cs typeface="+mn-cs"/>
              </a:rPr>
              <a:t>quand</a:t>
            </a:r>
            <a:r>
              <a:rPr lang="fr-CA" sz="1200" b="1" kern="1200">
                <a:solidFill>
                  <a:schemeClr val="tx1"/>
                </a:solidFill>
                <a:effectLst/>
                <a:latin typeface="+mn-lt"/>
                <a:ea typeface="+mn-ea"/>
                <a:cs typeface="+mn-cs"/>
              </a:rPr>
              <a:t> </a:t>
            </a:r>
            <a:r>
              <a:rPr lang="fr-CA" sz="1200" kern="1200">
                <a:solidFill>
                  <a:schemeClr val="tx1"/>
                </a:solidFill>
                <a:effectLst/>
                <a:latin typeface="+mn-lt"/>
                <a:ea typeface="+mn-ea"/>
                <a:cs typeface="+mn-cs"/>
              </a:rPr>
              <a:t>une fausse information est diffusée </a:t>
            </a:r>
            <a:r>
              <a:rPr lang="fr-CA" sz="1200" b="1" kern="1200">
                <a:solidFill>
                  <a:schemeClr val="tx1"/>
                </a:solidFill>
                <a:effectLst/>
                <a:latin typeface="+mn-lt"/>
                <a:ea typeface="+mn-ea"/>
                <a:cs typeface="+mn-cs"/>
              </a:rPr>
              <a:t>par erreur</a:t>
            </a:r>
            <a:r>
              <a:rPr lang="fr-CA" sz="1200" kern="1200">
                <a:solidFill>
                  <a:schemeClr val="tx1"/>
                </a:solidFill>
                <a:effectLst/>
                <a:latin typeface="+mn-lt"/>
                <a:ea typeface="+mn-ea"/>
                <a:cs typeface="+mn-cs"/>
              </a:rPr>
              <a:t>, à cause d’un manque de connaissances ou parce qu’une personne n’a pas vérifié si un contenu était véridique avant de le partager. </a:t>
            </a:r>
          </a:p>
          <a:p>
            <a:pPr marL="45720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fr-CA" sz="1200" kern="1200">
                <a:solidFill>
                  <a:schemeClr val="tx1"/>
                </a:solidFill>
                <a:effectLst/>
                <a:latin typeface="+mn-lt"/>
                <a:ea typeface="+mn-ea"/>
                <a:cs typeface="+mn-cs"/>
              </a:rPr>
              <a:t>Par exemple, Sam informe ses amis que la simulation électorale aura lieu mardi prochain dans le gymnase. Malheureusement, il s’est trompé de jour avec son match de basket, alors ses amis se sont présentés inutilement au gymnase pour voter.</a:t>
            </a:r>
          </a:p>
        </p:txBody>
      </p:sp>
      <p:sp>
        <p:nvSpPr>
          <p:cNvPr id="4" name="Espace réservé du numéro de diapositive 3">
            <a:extLst>
              <a:ext uri="{FF2B5EF4-FFF2-40B4-BE49-F238E27FC236}">
                <a16:creationId xmlns:a16="http://schemas.microsoft.com/office/drawing/2014/main" id="{9CEC79D7-573B-2FC3-577D-885EEE6CF14D}"/>
              </a:ext>
            </a:extLst>
          </p:cNvPr>
          <p:cNvSpPr>
            <a:spLocks noGrp="1"/>
          </p:cNvSpPr>
          <p:nvPr>
            <p:ph type="sldNum" sz="quarter" idx="5"/>
          </p:nvPr>
        </p:nvSpPr>
        <p:spPr/>
        <p:txBody>
          <a:bodyPr/>
          <a:lstStyle/>
          <a:p>
            <a:fld id="{D56E8A29-EEE7-4969-87C7-B99D138EFCD7}" type="slidenum">
              <a:rPr lang="fr-CA" smtClean="0"/>
              <a:t>5</a:t>
            </a:fld>
            <a:endParaRPr lang="fr-CA"/>
          </a:p>
        </p:txBody>
      </p:sp>
    </p:spTree>
    <p:extLst>
      <p:ext uri="{BB962C8B-B14F-4D97-AF65-F5344CB8AC3E}">
        <p14:creationId xmlns:p14="http://schemas.microsoft.com/office/powerpoint/2010/main" val="28284376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EC9A96-D8D3-CCCB-190C-3434D2FF07B8}"/>
            </a:ext>
          </a:extLst>
        </p:cNvPr>
        <p:cNvGrpSpPr/>
        <p:nvPr/>
      </p:nvGrpSpPr>
      <p:grpSpPr>
        <a:xfrm>
          <a:off x="0" y="0"/>
          <a:ext cx="0" cy="0"/>
          <a:chOff x="0" y="0"/>
          <a:chExt cx="0" cy="0"/>
        </a:xfrm>
      </p:grpSpPr>
      <p:sp>
        <p:nvSpPr>
          <p:cNvPr id="2" name="Espace réservé de l'image de diapositive 1">
            <a:extLst>
              <a:ext uri="{FF2B5EF4-FFF2-40B4-BE49-F238E27FC236}">
                <a16:creationId xmlns:a16="http://schemas.microsoft.com/office/drawing/2014/main" id="{F6CD2465-5A93-147B-E971-FC64275D4F3A}"/>
              </a:ext>
            </a:extLst>
          </p:cNvPr>
          <p:cNvSpPr>
            <a:spLocks noGrp="1" noRot="1" noChangeAspect="1"/>
          </p:cNvSpPr>
          <p:nvPr>
            <p:ph type="sldImg"/>
          </p:nvPr>
        </p:nvSpPr>
        <p:spPr/>
        <p:txBody>
          <a:bodyPr/>
          <a:lstStyle/>
          <a:p>
            <a:endParaRPr lang="fr-CA"/>
          </a:p>
        </p:txBody>
      </p:sp>
      <p:sp>
        <p:nvSpPr>
          <p:cNvPr id="3" name="Espace réservé des notes 2">
            <a:extLst>
              <a:ext uri="{FF2B5EF4-FFF2-40B4-BE49-F238E27FC236}">
                <a16:creationId xmlns:a16="http://schemas.microsoft.com/office/drawing/2014/main" id="{8738AEB2-4BFD-C4D1-888F-9AEA02436A05}"/>
              </a:ext>
            </a:extLst>
          </p:cNvPr>
          <p:cNvSpPr>
            <a:spLocks noGrp="1"/>
          </p:cNvSpPr>
          <p:nvPr>
            <p:ph type="body" idx="1"/>
          </p:nvPr>
        </p:nvSpPr>
        <p:spPr/>
        <p:txBody>
          <a:bodyPr/>
          <a:lstStyle/>
          <a:p>
            <a:pPr>
              <a:lnSpc>
                <a:spcPct val="114000"/>
              </a:lnSpc>
            </a:pPr>
            <a:r>
              <a:rPr lang="fr-CA" b="1"/>
              <a:t>Animation suggérée</a:t>
            </a:r>
          </a:p>
          <a:p>
            <a:pPr>
              <a:lnSpc>
                <a:spcPct val="114000"/>
              </a:lnSpc>
            </a:pPr>
            <a:endParaRPr lang="fr-CA" b="1"/>
          </a:p>
          <a:p>
            <a:r>
              <a:rPr lang="fr-CA" sz="1200" kern="1200">
                <a:solidFill>
                  <a:schemeClr val="tx1"/>
                </a:solidFill>
                <a:effectLst/>
                <a:latin typeface="+mn-lt"/>
                <a:ea typeface="+mn-ea"/>
                <a:cs typeface="+mn-cs"/>
              </a:rPr>
              <a:t>Ici, on ne parle pas de ton niveau scolaire; on parle de l’origine d’une source d’information.</a:t>
            </a:r>
          </a:p>
          <a:p>
            <a:endParaRPr lang="fr-CA" sz="1200" kern="1200">
              <a:solidFill>
                <a:schemeClr val="tx1"/>
              </a:solidFill>
              <a:effectLst/>
              <a:latin typeface="+mn-lt"/>
              <a:ea typeface="+mn-ea"/>
              <a:cs typeface="+mn-cs"/>
            </a:endParaRPr>
          </a:p>
          <a:p>
            <a:r>
              <a:rPr lang="fr-CA" sz="1200" kern="1200">
                <a:solidFill>
                  <a:schemeClr val="tx1"/>
                </a:solidFill>
                <a:effectLst/>
                <a:latin typeface="+mn-lt"/>
                <a:ea typeface="+mn-ea"/>
                <a:cs typeface="+mn-cs"/>
              </a:rPr>
              <a:t>(</a:t>
            </a:r>
            <a:r>
              <a:rPr lang="fr-CA" sz="1200" b="1" kern="1200">
                <a:solidFill>
                  <a:schemeClr val="tx1"/>
                </a:solidFill>
                <a:effectLst/>
                <a:latin typeface="+mn-lt"/>
                <a:ea typeface="+mn-ea"/>
                <a:cs typeface="+mn-cs"/>
              </a:rPr>
              <a:t>CLIC</a:t>
            </a:r>
            <a:r>
              <a:rPr lang="fr-CA" sz="1200" kern="1200">
                <a:solidFill>
                  <a:schemeClr val="tx1"/>
                </a:solidFill>
                <a:effectLst/>
                <a:latin typeface="+mn-lt"/>
                <a:ea typeface="+mn-ea"/>
                <a:cs typeface="+mn-cs"/>
              </a:rPr>
              <a:t>) Présentation d’une source primaire.</a:t>
            </a:r>
          </a:p>
          <a:p>
            <a:pPr marL="0" marR="0" lvl="0" indent="0" algn="l" defTabSz="914400" rtl="0" eaLnBrk="1" fontAlgn="auto" latinLnBrk="0" hangingPunct="1">
              <a:lnSpc>
                <a:spcPct val="100000"/>
              </a:lnSpc>
              <a:spcBef>
                <a:spcPts val="0"/>
              </a:spcBef>
              <a:spcAft>
                <a:spcPts val="0"/>
              </a:spcAft>
              <a:buClrTx/>
              <a:buSzTx/>
              <a:buFontTx/>
              <a:buNone/>
              <a:tabLst/>
              <a:defRPr/>
            </a:pPr>
            <a:r>
              <a:rPr lang="fr-CA" sz="1200" kern="1200">
                <a:solidFill>
                  <a:schemeClr val="tx1"/>
                </a:solidFill>
                <a:effectLst/>
                <a:latin typeface="+mn-lt"/>
                <a:ea typeface="+mn-ea"/>
                <a:cs typeface="+mn-cs"/>
              </a:rPr>
              <a:t>Une source d’information est </a:t>
            </a:r>
            <a:r>
              <a:rPr lang="fr-CA" sz="1200" b="1" kern="1200">
                <a:solidFill>
                  <a:schemeClr val="tx1"/>
                </a:solidFill>
                <a:effectLst/>
                <a:latin typeface="+mn-lt"/>
                <a:ea typeface="+mn-ea"/>
                <a:cs typeface="+mn-cs"/>
              </a:rPr>
              <a:t>primaire</a:t>
            </a:r>
            <a:r>
              <a:rPr lang="fr-CA" sz="1200" kern="1200">
                <a:solidFill>
                  <a:schemeClr val="tx1"/>
                </a:solidFill>
                <a:effectLst/>
                <a:latin typeface="+mn-lt"/>
                <a:ea typeface="+mn-ea"/>
                <a:cs typeface="+mn-cs"/>
              </a:rPr>
              <a:t> si l’information présentée est directe ou de première main. L’information ne doit pas avoir été analysée ni reformulée par une autre personne. Par exemple, le témoignage d’un scientifique qui parle du résultat de la recherche qu’il a effectuée, c'est une source primaire.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CA"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CA" sz="1200" kern="1200">
                <a:solidFill>
                  <a:schemeClr val="tx1"/>
                </a:solidFill>
                <a:effectLst/>
                <a:latin typeface="+mn-lt"/>
                <a:ea typeface="+mn-ea"/>
                <a:cs typeface="+mn-cs"/>
              </a:rPr>
              <a:t>(</a:t>
            </a:r>
            <a:r>
              <a:rPr lang="fr-CA" sz="1200" b="1" kern="1200">
                <a:solidFill>
                  <a:schemeClr val="tx1"/>
                </a:solidFill>
                <a:effectLst/>
                <a:latin typeface="+mn-lt"/>
                <a:ea typeface="+mn-ea"/>
                <a:cs typeface="+mn-cs"/>
              </a:rPr>
              <a:t>CLIC</a:t>
            </a:r>
            <a:r>
              <a:rPr lang="fr-CA" sz="1200" kern="120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fr-CA" sz="1200" kern="1200">
                <a:solidFill>
                  <a:schemeClr val="tx1"/>
                </a:solidFill>
                <a:effectLst/>
                <a:latin typeface="+mn-lt"/>
                <a:ea typeface="+mn-ea"/>
                <a:cs typeface="+mn-cs"/>
              </a:rPr>
              <a:t>Une source d’information est </a:t>
            </a:r>
            <a:r>
              <a:rPr lang="fr-CA" sz="1200" b="1" kern="1200">
                <a:solidFill>
                  <a:schemeClr val="tx1"/>
                </a:solidFill>
                <a:effectLst/>
                <a:latin typeface="+mn-lt"/>
                <a:ea typeface="+mn-ea"/>
                <a:cs typeface="+mn-cs"/>
              </a:rPr>
              <a:t>secondaire</a:t>
            </a:r>
            <a:r>
              <a:rPr lang="fr-CA" sz="1200" kern="1200">
                <a:solidFill>
                  <a:schemeClr val="tx1"/>
                </a:solidFill>
                <a:effectLst/>
                <a:latin typeface="+mn-lt"/>
                <a:ea typeface="+mn-ea"/>
                <a:cs typeface="+mn-cs"/>
              </a:rPr>
              <a:t> si l’information présentée est indirecte. Une information qui vient d’une autre source est racontée, résumée ou analysée. Par exemple, une journaliste qui fait un reportage sur le résultat de la recherche d’un chercheur à l’université est une source secondaire.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CA" sz="1200" kern="1200">
              <a:solidFill>
                <a:schemeClr val="tx1"/>
              </a:solidFill>
              <a:effectLst/>
              <a:latin typeface="+mn-lt"/>
              <a:ea typeface="+mn-ea"/>
              <a:cs typeface="+mn-cs"/>
            </a:endParaRPr>
          </a:p>
          <a:p>
            <a:r>
              <a:rPr lang="fr-CA"/>
              <a:t>Préciser aux</a:t>
            </a:r>
            <a:r>
              <a:rPr lang="fr-CA" sz="1200" kern="1200">
                <a:solidFill>
                  <a:schemeClr val="tx1"/>
                </a:solidFill>
                <a:effectLst/>
                <a:latin typeface="+mn-lt"/>
                <a:ea typeface="+mn-ea"/>
                <a:cs typeface="+mn-cs"/>
              </a:rPr>
              <a:t> jeunes que les médias d’information diffusent des faits, mais également des opinions.</a:t>
            </a:r>
            <a:endParaRPr lang="fr-CA" sz="1200" kern="1200">
              <a:solidFill>
                <a:schemeClr val="tx1"/>
              </a:solidFill>
              <a:effectLst/>
              <a:latin typeface="+mn-lt"/>
              <a:ea typeface="Calibri"/>
              <a:cs typeface="Calibri"/>
            </a:endParaRPr>
          </a:p>
          <a:p>
            <a:pPr marL="171450" indent="-171450">
              <a:buFont typeface="Arial" panose="020B0604020202020204" pitchFamily="34" charset="0"/>
              <a:buChar char="•"/>
            </a:pPr>
            <a:r>
              <a:rPr lang="fr-CA" sz="1200" kern="1200">
                <a:solidFill>
                  <a:schemeClr val="tx1"/>
                </a:solidFill>
                <a:effectLst/>
                <a:latin typeface="+mn-lt"/>
                <a:ea typeface="+mn-ea"/>
                <a:cs typeface="+mn-cs"/>
              </a:rPr>
              <a:t>Un analyste peut apporter un éclairage sur des événements d’actualité;</a:t>
            </a:r>
          </a:p>
          <a:p>
            <a:pPr marL="171450" indent="-171450">
              <a:buFont typeface="Arial" panose="020B0604020202020204" pitchFamily="34" charset="0"/>
              <a:buChar char="•"/>
            </a:pPr>
            <a:r>
              <a:rPr lang="fr-CA" sz="1200" kern="1200">
                <a:solidFill>
                  <a:schemeClr val="tx1"/>
                </a:solidFill>
                <a:effectLst/>
                <a:latin typeface="+mn-lt"/>
                <a:ea typeface="+mn-ea"/>
                <a:cs typeface="+mn-cs"/>
              </a:rPr>
              <a:t>Des éditorialistes peuvent véhiculer la position de leur média sur certains sujets;</a:t>
            </a:r>
          </a:p>
          <a:p>
            <a:pPr marL="171450" indent="-171450">
              <a:buFont typeface="Arial" panose="020B0604020202020204" pitchFamily="34" charset="0"/>
              <a:buChar char="•"/>
            </a:pPr>
            <a:r>
              <a:rPr lang="fr-CA" sz="1200" kern="1200">
                <a:solidFill>
                  <a:schemeClr val="tx1"/>
                </a:solidFill>
                <a:effectLst/>
                <a:latin typeface="+mn-lt"/>
                <a:ea typeface="+mn-ea"/>
                <a:cs typeface="+mn-cs"/>
              </a:rPr>
              <a:t>Une chroniqueuse peut faire part de son propre point de vue.</a:t>
            </a:r>
            <a:endParaRPr lang="fr-CA"/>
          </a:p>
          <a:p>
            <a:pPr marL="0" marR="0" lvl="0" indent="0" algn="l" defTabSz="914400" rtl="0" eaLnBrk="1" fontAlgn="auto" latinLnBrk="0" hangingPunct="1">
              <a:lnSpc>
                <a:spcPct val="114000"/>
              </a:lnSpc>
              <a:spcBef>
                <a:spcPts val="0"/>
              </a:spcBef>
              <a:spcAft>
                <a:spcPts val="0"/>
              </a:spcAft>
              <a:buClrTx/>
              <a:buSzTx/>
              <a:buFontTx/>
              <a:buNone/>
              <a:tabLst/>
              <a:defRPr/>
            </a:pPr>
            <a:endParaRPr lang="fr-CA" b="0"/>
          </a:p>
        </p:txBody>
      </p:sp>
      <p:sp>
        <p:nvSpPr>
          <p:cNvPr id="4" name="Espace réservé du numéro de diapositive 3">
            <a:extLst>
              <a:ext uri="{FF2B5EF4-FFF2-40B4-BE49-F238E27FC236}">
                <a16:creationId xmlns:a16="http://schemas.microsoft.com/office/drawing/2014/main" id="{5863D0BD-F299-151D-F92D-85262C6BEBDC}"/>
              </a:ext>
            </a:extLst>
          </p:cNvPr>
          <p:cNvSpPr>
            <a:spLocks noGrp="1"/>
          </p:cNvSpPr>
          <p:nvPr>
            <p:ph type="sldNum" sz="quarter" idx="5"/>
          </p:nvPr>
        </p:nvSpPr>
        <p:spPr/>
        <p:txBody>
          <a:bodyPr/>
          <a:lstStyle/>
          <a:p>
            <a:fld id="{D56E8A29-EEE7-4969-87C7-B99D138EFCD7}" type="slidenum">
              <a:rPr lang="fr-CA" smtClean="0"/>
              <a:t>6</a:t>
            </a:fld>
            <a:endParaRPr lang="fr-CA"/>
          </a:p>
        </p:txBody>
      </p:sp>
    </p:spTree>
    <p:extLst>
      <p:ext uri="{BB962C8B-B14F-4D97-AF65-F5344CB8AC3E}">
        <p14:creationId xmlns:p14="http://schemas.microsoft.com/office/powerpoint/2010/main" val="32165841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196347-AFFC-E089-5FF8-C5B38F8EC379}"/>
            </a:ext>
          </a:extLst>
        </p:cNvPr>
        <p:cNvGrpSpPr/>
        <p:nvPr/>
      </p:nvGrpSpPr>
      <p:grpSpPr>
        <a:xfrm>
          <a:off x="0" y="0"/>
          <a:ext cx="0" cy="0"/>
          <a:chOff x="0" y="0"/>
          <a:chExt cx="0" cy="0"/>
        </a:xfrm>
      </p:grpSpPr>
      <p:sp>
        <p:nvSpPr>
          <p:cNvPr id="2" name="Espace réservé de l'image de diapositive 1">
            <a:extLst>
              <a:ext uri="{FF2B5EF4-FFF2-40B4-BE49-F238E27FC236}">
                <a16:creationId xmlns:a16="http://schemas.microsoft.com/office/drawing/2014/main" id="{63932F24-BC2A-6837-E5FB-C56C0C85FE5E}"/>
              </a:ext>
            </a:extLst>
          </p:cNvPr>
          <p:cNvSpPr>
            <a:spLocks noGrp="1" noRot="1" noChangeAspect="1"/>
          </p:cNvSpPr>
          <p:nvPr>
            <p:ph type="sldImg"/>
          </p:nvPr>
        </p:nvSpPr>
        <p:spPr/>
        <p:txBody>
          <a:bodyPr/>
          <a:lstStyle/>
          <a:p>
            <a:endParaRPr lang="fr-CA"/>
          </a:p>
        </p:txBody>
      </p:sp>
      <p:sp>
        <p:nvSpPr>
          <p:cNvPr id="3" name="Espace réservé des notes 2">
            <a:extLst>
              <a:ext uri="{FF2B5EF4-FFF2-40B4-BE49-F238E27FC236}">
                <a16:creationId xmlns:a16="http://schemas.microsoft.com/office/drawing/2014/main" id="{0065634D-6AAD-1645-A716-04C89BD3B49B}"/>
              </a:ext>
            </a:extLst>
          </p:cNvPr>
          <p:cNvSpPr>
            <a:spLocks noGrp="1"/>
          </p:cNvSpPr>
          <p:nvPr>
            <p:ph type="body" idx="1"/>
          </p:nvPr>
        </p:nvSpPr>
        <p:spPr/>
        <p:txBody>
          <a:bodyPr/>
          <a:lstStyle/>
          <a:p>
            <a:pPr>
              <a:lnSpc>
                <a:spcPct val="114000"/>
              </a:lnSpc>
            </a:pPr>
            <a:r>
              <a:rPr lang="fr-CA" b="1"/>
              <a:t>Animation suggérée</a:t>
            </a:r>
          </a:p>
          <a:p>
            <a:pPr>
              <a:lnSpc>
                <a:spcPct val="114000"/>
              </a:lnSpc>
            </a:pPr>
            <a:endParaRPr lang="fr-CA" b="1"/>
          </a:p>
          <a:p>
            <a:pPr lvl="1"/>
            <a:r>
              <a:rPr lang="fr-CA" sz="1200" b="0" i="0" kern="1200">
                <a:solidFill>
                  <a:schemeClr val="tx1"/>
                </a:solidFill>
                <a:effectLst/>
                <a:latin typeface="+mn-lt"/>
                <a:ea typeface="+mn-ea"/>
                <a:cs typeface="+mn-cs"/>
              </a:rPr>
              <a:t>« L’</a:t>
            </a:r>
            <a:r>
              <a:rPr lang="fr-CA" sz="1200" b="1" i="0" kern="1200">
                <a:solidFill>
                  <a:schemeClr val="tx1"/>
                </a:solidFill>
                <a:effectLst/>
                <a:latin typeface="+mn-lt"/>
                <a:ea typeface="+mn-ea"/>
                <a:cs typeface="+mn-cs"/>
              </a:rPr>
              <a:t>IA </a:t>
            </a:r>
            <a:r>
              <a:rPr lang="fr-CA" sz="1200" b="0" i="0" kern="1200">
                <a:solidFill>
                  <a:schemeClr val="tx1"/>
                </a:solidFill>
                <a:effectLst/>
                <a:latin typeface="+mn-lt"/>
                <a:ea typeface="+mn-ea"/>
                <a:cs typeface="+mn-cs"/>
              </a:rPr>
              <a:t>est l’abréviation des mots </a:t>
            </a:r>
            <a:r>
              <a:rPr lang="fr-CA" sz="1200" b="1" i="1" kern="1200">
                <a:solidFill>
                  <a:schemeClr val="tx1"/>
                </a:solidFill>
                <a:effectLst/>
                <a:latin typeface="+mn-lt"/>
                <a:ea typeface="+mn-ea"/>
                <a:cs typeface="+mn-cs"/>
              </a:rPr>
              <a:t>I</a:t>
            </a:r>
            <a:r>
              <a:rPr lang="fr-CA" sz="1200" b="0" i="1" kern="1200">
                <a:solidFill>
                  <a:schemeClr val="tx1"/>
                </a:solidFill>
                <a:effectLst/>
                <a:latin typeface="+mn-lt"/>
                <a:ea typeface="+mn-ea"/>
                <a:cs typeface="+mn-cs"/>
              </a:rPr>
              <a:t>ntelligence </a:t>
            </a:r>
            <a:r>
              <a:rPr lang="fr-CA" sz="1200" b="1" i="1" kern="1200">
                <a:solidFill>
                  <a:schemeClr val="tx1"/>
                </a:solidFill>
                <a:effectLst/>
                <a:latin typeface="+mn-lt"/>
                <a:ea typeface="+mn-ea"/>
                <a:cs typeface="+mn-cs"/>
              </a:rPr>
              <a:t>A</a:t>
            </a:r>
            <a:r>
              <a:rPr lang="fr-CA" sz="1200" b="0" i="1" kern="1200">
                <a:solidFill>
                  <a:schemeClr val="tx1"/>
                </a:solidFill>
                <a:effectLst/>
                <a:latin typeface="+mn-lt"/>
                <a:ea typeface="+mn-ea"/>
                <a:cs typeface="+mn-cs"/>
              </a:rPr>
              <a:t>rtificielle</a:t>
            </a:r>
            <a:r>
              <a:rPr lang="fr-CA" sz="1200" b="0" i="0" kern="1200">
                <a:solidFill>
                  <a:schemeClr val="tx1"/>
                </a:solidFill>
                <a:effectLst/>
                <a:latin typeface="+mn-lt"/>
                <a:ea typeface="+mn-ea"/>
                <a:cs typeface="+mn-cs"/>
              </a:rPr>
              <a:t>.</a:t>
            </a:r>
          </a:p>
          <a:p>
            <a:pPr lvl="1"/>
            <a:r>
              <a:rPr lang="fr-CA" sz="1200" b="0" i="0" kern="1200">
                <a:solidFill>
                  <a:schemeClr val="tx1"/>
                </a:solidFill>
                <a:effectLst/>
                <a:latin typeface="+mn-lt"/>
                <a:ea typeface="+mn-ea"/>
                <a:cs typeface="+mn-cs"/>
              </a:rPr>
              <a:t>L’</a:t>
            </a:r>
            <a:r>
              <a:rPr lang="fr-CA" sz="1200" b="1" i="0" kern="1200">
                <a:solidFill>
                  <a:schemeClr val="tx1"/>
                </a:solidFill>
                <a:effectLst/>
                <a:latin typeface="+mn-lt"/>
                <a:ea typeface="+mn-ea"/>
                <a:cs typeface="+mn-cs"/>
              </a:rPr>
              <a:t>intelligence artificielle</a:t>
            </a:r>
            <a:r>
              <a:rPr lang="fr-CA" sz="1200" b="0" i="0" kern="1200">
                <a:solidFill>
                  <a:schemeClr val="tx1"/>
                </a:solidFill>
                <a:effectLst/>
                <a:latin typeface="+mn-lt"/>
                <a:ea typeface="+mn-ea"/>
                <a:cs typeface="+mn-cs"/>
              </a:rPr>
              <a:t> est une technologie conçue pour imiter l’intelligence humaine. Elle permet aux ordinateurs d’accomplir des tâches comme l’apprentissage, le raisonnement et la prise de décision. » </a:t>
            </a:r>
            <a:br>
              <a:rPr lang="fr-CA" sz="1200" b="0" i="0" kern="1200">
                <a:solidFill>
                  <a:schemeClr val="tx1"/>
                </a:solidFill>
                <a:effectLst/>
                <a:latin typeface="+mn-lt"/>
                <a:ea typeface="+mn-ea"/>
                <a:cs typeface="+mn-cs"/>
              </a:rPr>
            </a:br>
            <a:r>
              <a:rPr lang="fr-CA" sz="1200" b="0" i="0" kern="1200">
                <a:solidFill>
                  <a:schemeClr val="tx1"/>
                </a:solidFill>
                <a:effectLst/>
                <a:latin typeface="+mn-lt"/>
                <a:ea typeface="+mn-ea"/>
                <a:cs typeface="+mn-cs"/>
              </a:rPr>
              <a:t>Source : </a:t>
            </a:r>
            <a:r>
              <a:rPr lang="fr-CA" sz="1200" b="0" i="0" kern="1200" err="1">
                <a:solidFill>
                  <a:schemeClr val="tx1"/>
                </a:solidFill>
                <a:effectLst/>
                <a:latin typeface="+mn-lt"/>
                <a:ea typeface="+mn-ea"/>
                <a:cs typeface="+mn-cs"/>
              </a:rPr>
              <a:t>Alloprof</a:t>
            </a:r>
            <a:r>
              <a:rPr lang="fr-CA" sz="1200" b="0" i="0" kern="1200">
                <a:solidFill>
                  <a:schemeClr val="tx1"/>
                </a:solidFill>
                <a:effectLst/>
                <a:latin typeface="+mn-lt"/>
                <a:ea typeface="+mn-ea"/>
                <a:cs typeface="+mn-cs"/>
              </a:rPr>
              <a:t> (s. d.). </a:t>
            </a:r>
            <a:r>
              <a:rPr lang="fr-CA" sz="1200" b="0" i="1" kern="1200">
                <a:solidFill>
                  <a:schemeClr val="tx1"/>
                </a:solidFill>
                <a:effectLst/>
                <a:latin typeface="+mn-lt"/>
                <a:ea typeface="+mn-ea"/>
                <a:cs typeface="+mn-cs"/>
              </a:rPr>
              <a:t>L’intelligence artificielle,</a:t>
            </a:r>
            <a:r>
              <a:rPr lang="fr-CA" sz="1200" b="0" i="0" kern="1200">
                <a:solidFill>
                  <a:schemeClr val="tx1"/>
                </a:solidFill>
                <a:effectLst/>
                <a:latin typeface="+mn-lt"/>
                <a:ea typeface="+mn-ea"/>
                <a:cs typeface="+mn-cs"/>
              </a:rPr>
              <a:t> consulté le 18 juin 2026. </a:t>
            </a:r>
            <a:r>
              <a:rPr lang="fr-CA">
                <a:hlinkClick r:id="rId3"/>
              </a:rPr>
              <a:t>L'intelligence artificielle - Primaire | </a:t>
            </a:r>
            <a:r>
              <a:rPr lang="fr-CA" err="1">
                <a:hlinkClick r:id="rId3"/>
              </a:rPr>
              <a:t>Alloprof</a:t>
            </a:r>
            <a:r>
              <a:rPr lang="fr-CA"/>
              <a:t> (</a:t>
            </a:r>
            <a:r>
              <a:rPr lang="fr-CA" sz="1200" b="0" i="0" kern="1200">
                <a:solidFill>
                  <a:schemeClr val="tx1"/>
                </a:solidFill>
                <a:effectLst/>
                <a:latin typeface="+mn-lt"/>
                <a:ea typeface="+mn-ea"/>
                <a:cs typeface="+mn-cs"/>
              </a:rPr>
              <a:t>http://alloprof.qc.ca/fr/eleves/bv/sciences/l-intelligence-artificielle-primaire-0-i0022p56)</a:t>
            </a:r>
          </a:p>
          <a:p>
            <a:pPr marL="0" marR="0" lvl="0" indent="0" algn="l" defTabSz="914400" rtl="0" eaLnBrk="1" fontAlgn="auto" latinLnBrk="0" hangingPunct="1">
              <a:lnSpc>
                <a:spcPct val="114000"/>
              </a:lnSpc>
              <a:spcBef>
                <a:spcPts val="0"/>
              </a:spcBef>
              <a:spcAft>
                <a:spcPts val="0"/>
              </a:spcAft>
              <a:buClrTx/>
              <a:buSzTx/>
              <a:buFontTx/>
              <a:buNone/>
              <a:tabLst/>
              <a:defRPr/>
            </a:pPr>
            <a:endParaRPr lang="fr-CA" sz="1200" b="0" kern="1200">
              <a:solidFill>
                <a:schemeClr val="tx1"/>
              </a:solidFill>
              <a:effectLst/>
              <a:latin typeface="+mn-lt"/>
              <a:ea typeface="+mn-ea"/>
              <a:cs typeface="+mn-cs"/>
            </a:endParaRPr>
          </a:p>
          <a:p>
            <a:pPr marL="0" marR="0" lvl="0" indent="0" algn="l" defTabSz="914400" rtl="0" eaLnBrk="1" fontAlgn="auto" latinLnBrk="0" hangingPunct="1">
              <a:lnSpc>
                <a:spcPct val="114000"/>
              </a:lnSpc>
              <a:spcBef>
                <a:spcPts val="0"/>
              </a:spcBef>
              <a:spcAft>
                <a:spcPts val="0"/>
              </a:spcAft>
              <a:buClrTx/>
              <a:buSzTx/>
              <a:buFontTx/>
              <a:buNone/>
              <a:tabLst/>
              <a:defRPr/>
            </a:pPr>
            <a:r>
              <a:rPr lang="fr-CA" sz="1200" kern="1200">
                <a:solidFill>
                  <a:schemeClr val="tx1"/>
                </a:solidFill>
                <a:effectLst/>
                <a:latin typeface="+mn-lt"/>
                <a:ea typeface="+mn-ea"/>
                <a:cs typeface="+mn-cs"/>
              </a:rPr>
              <a:t>L’intelligence artificielle est utilisée dans plusieurs domaines et prend de plus en plus de place dans nos vies.</a:t>
            </a:r>
          </a:p>
          <a:p>
            <a:pPr marL="0" marR="0" lvl="0" indent="0" algn="l" defTabSz="914400" rtl="0" eaLnBrk="1" fontAlgn="auto" latinLnBrk="0" hangingPunct="1">
              <a:lnSpc>
                <a:spcPct val="114000"/>
              </a:lnSpc>
              <a:spcBef>
                <a:spcPts val="0"/>
              </a:spcBef>
              <a:spcAft>
                <a:spcPts val="0"/>
              </a:spcAft>
              <a:buClrTx/>
              <a:buSzTx/>
              <a:buFontTx/>
              <a:buNone/>
              <a:tabLst/>
              <a:defRPr/>
            </a:pPr>
            <a:endParaRPr lang="fr-CA" sz="1200" kern="1200">
              <a:solidFill>
                <a:schemeClr val="tx1"/>
              </a:solidFill>
              <a:effectLst/>
              <a:latin typeface="+mn-lt"/>
              <a:ea typeface="+mn-ea"/>
              <a:cs typeface="+mn-cs"/>
            </a:endParaRPr>
          </a:p>
          <a:p>
            <a:pPr marL="0" marR="0" lvl="0" indent="0" algn="l" defTabSz="914400" rtl="0" eaLnBrk="1" fontAlgn="auto" latinLnBrk="0" hangingPunct="1">
              <a:lnSpc>
                <a:spcPct val="114000"/>
              </a:lnSpc>
              <a:spcBef>
                <a:spcPts val="0"/>
              </a:spcBef>
              <a:spcAft>
                <a:spcPts val="0"/>
              </a:spcAft>
              <a:buClrTx/>
              <a:buSzTx/>
              <a:buFontTx/>
              <a:buNone/>
              <a:tabLst/>
              <a:defRPr/>
            </a:pPr>
            <a:r>
              <a:rPr lang="fr-CA" sz="1200" kern="1200">
                <a:solidFill>
                  <a:schemeClr val="tx1"/>
                </a:solidFill>
                <a:effectLst/>
                <a:latin typeface="+mn-lt"/>
                <a:ea typeface="+mn-ea"/>
                <a:cs typeface="+mn-cs"/>
              </a:rPr>
              <a:t>Mais est-ce une bonne idée d’utiliser l’intelligence artificielle pour s’informer? Pas nécessairement.</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fr-CA" sz="1200" kern="1200">
                <a:solidFill>
                  <a:schemeClr val="tx1"/>
                </a:solidFill>
                <a:effectLst/>
                <a:latin typeface="+mn-lt"/>
                <a:ea typeface="+mn-ea"/>
                <a:cs typeface="+mn-cs"/>
              </a:rPr>
              <a:t>Même si les résultats que l’on obtient peuvent sembler convaincants, l’intelligence artificielle se trompe souvent.</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fr-CA" sz="1200" kern="1200">
                <a:solidFill>
                  <a:schemeClr val="tx1"/>
                </a:solidFill>
                <a:effectLst/>
                <a:latin typeface="+mn-lt"/>
                <a:ea typeface="+mn-ea"/>
                <a:cs typeface="+mn-cs"/>
              </a:rPr>
              <a:t>Si on utilise l’intelligence artificielle pour mener des recherches, il vaut mieux faire preuve de prudence et toujours vérifier les réponses générées auprès de sources fiables.</a:t>
            </a:r>
          </a:p>
        </p:txBody>
      </p:sp>
      <p:sp>
        <p:nvSpPr>
          <p:cNvPr id="4" name="Espace réservé du numéro de diapositive 3">
            <a:extLst>
              <a:ext uri="{FF2B5EF4-FFF2-40B4-BE49-F238E27FC236}">
                <a16:creationId xmlns:a16="http://schemas.microsoft.com/office/drawing/2014/main" id="{650F18AB-4A7D-A6FA-480F-955E957E1C8D}"/>
              </a:ext>
            </a:extLst>
          </p:cNvPr>
          <p:cNvSpPr>
            <a:spLocks noGrp="1"/>
          </p:cNvSpPr>
          <p:nvPr>
            <p:ph type="sldNum" sz="quarter" idx="5"/>
          </p:nvPr>
        </p:nvSpPr>
        <p:spPr/>
        <p:txBody>
          <a:bodyPr/>
          <a:lstStyle/>
          <a:p>
            <a:fld id="{D56E8A29-EEE7-4969-87C7-B99D138EFCD7}" type="slidenum">
              <a:rPr lang="fr-CA" smtClean="0"/>
              <a:t>7</a:t>
            </a:fld>
            <a:endParaRPr lang="fr-CA"/>
          </a:p>
        </p:txBody>
      </p:sp>
    </p:spTree>
    <p:extLst>
      <p:ext uri="{BB962C8B-B14F-4D97-AF65-F5344CB8AC3E}">
        <p14:creationId xmlns:p14="http://schemas.microsoft.com/office/powerpoint/2010/main" val="41126244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1EA612-3371-BCFC-57F4-2ACB8014C841}"/>
            </a:ext>
          </a:extLst>
        </p:cNvPr>
        <p:cNvGrpSpPr/>
        <p:nvPr/>
      </p:nvGrpSpPr>
      <p:grpSpPr>
        <a:xfrm>
          <a:off x="0" y="0"/>
          <a:ext cx="0" cy="0"/>
          <a:chOff x="0" y="0"/>
          <a:chExt cx="0" cy="0"/>
        </a:xfrm>
      </p:grpSpPr>
      <p:sp>
        <p:nvSpPr>
          <p:cNvPr id="2" name="Espace réservé de l'image de diapositive 1">
            <a:extLst>
              <a:ext uri="{FF2B5EF4-FFF2-40B4-BE49-F238E27FC236}">
                <a16:creationId xmlns:a16="http://schemas.microsoft.com/office/drawing/2014/main" id="{2385C1B6-B5E3-4E18-F61F-2F53E23E51CC}"/>
              </a:ext>
            </a:extLst>
          </p:cNvPr>
          <p:cNvSpPr>
            <a:spLocks noGrp="1" noRot="1" noChangeAspect="1"/>
          </p:cNvSpPr>
          <p:nvPr>
            <p:ph type="sldImg"/>
          </p:nvPr>
        </p:nvSpPr>
        <p:spPr/>
        <p:txBody>
          <a:bodyPr/>
          <a:lstStyle/>
          <a:p>
            <a:endParaRPr lang="fr-CA"/>
          </a:p>
        </p:txBody>
      </p:sp>
      <p:sp>
        <p:nvSpPr>
          <p:cNvPr id="3" name="Espace réservé des notes 2">
            <a:extLst>
              <a:ext uri="{FF2B5EF4-FFF2-40B4-BE49-F238E27FC236}">
                <a16:creationId xmlns:a16="http://schemas.microsoft.com/office/drawing/2014/main" id="{612BAC99-02AC-5C3C-4FB9-0ACA2C79B148}"/>
              </a:ext>
            </a:extLst>
          </p:cNvPr>
          <p:cNvSpPr>
            <a:spLocks noGrp="1"/>
          </p:cNvSpPr>
          <p:nvPr>
            <p:ph type="body" idx="1"/>
          </p:nvPr>
        </p:nvSpPr>
        <p:spPr/>
        <p:txBody>
          <a:bodyPr/>
          <a:lstStyle/>
          <a:p>
            <a:pPr>
              <a:lnSpc>
                <a:spcPct val="114000"/>
              </a:lnSpc>
            </a:pPr>
            <a:r>
              <a:rPr lang="fr-CA" b="1"/>
              <a:t>Animation suggérée</a:t>
            </a:r>
          </a:p>
          <a:p>
            <a:pPr>
              <a:lnSpc>
                <a:spcPct val="114000"/>
              </a:lnSpc>
            </a:pPr>
            <a:endParaRPr lang="fr-CA" b="1"/>
          </a:p>
          <a:p>
            <a:pPr marL="0" marR="0" lvl="0" indent="0" algn="l" defTabSz="914400" rtl="0" eaLnBrk="1" fontAlgn="auto" latinLnBrk="0" hangingPunct="1">
              <a:lnSpc>
                <a:spcPct val="114000"/>
              </a:lnSpc>
              <a:spcBef>
                <a:spcPts val="0"/>
              </a:spcBef>
              <a:spcAft>
                <a:spcPts val="0"/>
              </a:spcAft>
              <a:buClrTx/>
              <a:buSzTx/>
              <a:buFontTx/>
              <a:buNone/>
              <a:tabLst/>
              <a:defRPr/>
            </a:pPr>
            <a:r>
              <a:rPr lang="fr-CA"/>
              <a:t>Poser</a:t>
            </a:r>
            <a:r>
              <a:rPr lang="fr-CA" sz="1200" kern="1200">
                <a:solidFill>
                  <a:schemeClr val="tx1"/>
                </a:solidFill>
                <a:effectLst/>
                <a:latin typeface="+mn-lt"/>
                <a:ea typeface="+mn-ea"/>
                <a:cs typeface="+mn-cs"/>
              </a:rPr>
              <a:t> la question suivante aux jeunes :</a:t>
            </a:r>
          </a:p>
          <a:p>
            <a:pPr marR="0" lvl="0" indent="-171450" fontAlgn="auto">
              <a:lnSpc>
                <a:spcPct val="114000"/>
              </a:lnSpc>
              <a:spcBef>
                <a:spcPts val="0"/>
              </a:spcBef>
              <a:spcAft>
                <a:spcPts val="0"/>
              </a:spcAft>
              <a:buClrTx/>
              <a:buSzTx/>
              <a:buFont typeface="Arial" panose="020B0604020202020204" pitchFamily="34" charset="0"/>
              <a:buChar char="•"/>
              <a:tabLst/>
              <a:defRPr/>
            </a:pPr>
            <a:r>
              <a:rPr lang="fr-FR"/>
              <a:t>Si l’information n’est pas toujours fiable, comment parvenir à se faire une opinion?</a:t>
            </a:r>
            <a:endParaRPr lang="fr-FR">
              <a:ea typeface="Calibri"/>
              <a:cs typeface="Calibri"/>
            </a:endParaRP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endParaRPr lang="fr-FR" sz="1200" b="0">
              <a:latin typeface="Open Sans" panose="020B0606030504020204" pitchFamily="34" charset="0"/>
              <a:ea typeface="Open Sans" panose="020B0606030504020204" pitchFamily="34" charset="0"/>
              <a:cs typeface="Open Sans" panose="020B0606030504020204" pitchFamily="34" charset="0"/>
            </a:endParaRPr>
          </a:p>
          <a:p>
            <a:pPr>
              <a:lnSpc>
                <a:spcPct val="114000"/>
              </a:lnSpc>
              <a:defRPr/>
            </a:pPr>
            <a:r>
              <a:rPr lang="fr-FR"/>
              <a:t>Prendre quelques interventions.</a:t>
            </a:r>
            <a:endParaRPr lang="fr-CA"/>
          </a:p>
          <a:p>
            <a:pPr marL="0" marR="0" lvl="0" indent="0" algn="l" defTabSz="914400" rtl="0" eaLnBrk="1" fontAlgn="auto" latinLnBrk="0" hangingPunct="1">
              <a:lnSpc>
                <a:spcPct val="114000"/>
              </a:lnSpc>
              <a:spcBef>
                <a:spcPts val="0"/>
              </a:spcBef>
              <a:spcAft>
                <a:spcPts val="0"/>
              </a:spcAft>
              <a:buClrTx/>
              <a:buSzTx/>
              <a:buFontTx/>
              <a:buNone/>
              <a:tabLst/>
              <a:defRPr/>
            </a:pPr>
            <a:endParaRPr lang="fr-CA" b="0"/>
          </a:p>
          <a:p>
            <a:r>
              <a:rPr lang="fr-CA" sz="1200" kern="1200">
                <a:solidFill>
                  <a:schemeClr val="tx1"/>
                </a:solidFill>
                <a:effectLst/>
                <a:latin typeface="+mn-lt"/>
                <a:ea typeface="+mn-ea"/>
                <a:cs typeface="+mn-cs"/>
              </a:rPr>
              <a:t>Par conséquent, on ne peut pas toujours se fier à ce qu’on lit, à ce que l’on entend ou à ce que l’on voit. </a:t>
            </a:r>
          </a:p>
          <a:p>
            <a:endParaRPr lang="fr-CA" sz="1200" kern="1200">
              <a:solidFill>
                <a:schemeClr val="tx1"/>
              </a:solidFill>
              <a:effectLst/>
              <a:latin typeface="+mn-lt"/>
              <a:ea typeface="+mn-ea"/>
              <a:cs typeface="+mn-cs"/>
            </a:endParaRPr>
          </a:p>
          <a:p>
            <a:r>
              <a:rPr lang="fr-CA" sz="1200" kern="1200">
                <a:solidFill>
                  <a:schemeClr val="tx1"/>
                </a:solidFill>
                <a:effectLst/>
                <a:latin typeface="+mn-lt"/>
                <a:ea typeface="+mn-ea"/>
                <a:cs typeface="+mn-cs"/>
              </a:rPr>
              <a:t>Afin d’y voir plus clair parmi toutes les sources d’information auxquelles nous sommes exposés et de choisir celles qui nous aident à faire des choix éclairés, nous devons exercer notre pensée critique et mener une petite enquête. </a:t>
            </a:r>
          </a:p>
          <a:p>
            <a:r>
              <a:rPr lang="fr-CA" sz="1200" kern="1200">
                <a:solidFill>
                  <a:schemeClr val="tx1"/>
                </a:solidFill>
                <a:effectLst/>
                <a:latin typeface="+mn-lt"/>
                <a:ea typeface="+mn-ea"/>
                <a:cs typeface="+mn-cs"/>
              </a:rPr>
              <a:t>Pour ce faire, nous avons besoin d’indices, que nous trouverons en nous posant </a:t>
            </a:r>
            <a:r>
              <a:rPr lang="fr-CA" sz="1200" b="1" kern="1200">
                <a:solidFill>
                  <a:schemeClr val="tx1"/>
                </a:solidFill>
                <a:effectLst/>
                <a:latin typeface="+mn-lt"/>
                <a:ea typeface="+mn-ea"/>
                <a:cs typeface="+mn-cs"/>
              </a:rPr>
              <a:t>trois questions</a:t>
            </a:r>
            <a:r>
              <a:rPr lang="fr-CA" sz="1200" kern="1200">
                <a:solidFill>
                  <a:schemeClr val="tx1"/>
                </a:solidFill>
                <a:effectLst/>
                <a:latin typeface="+mn-lt"/>
                <a:ea typeface="+mn-ea"/>
                <a:cs typeface="+mn-cs"/>
              </a:rPr>
              <a:t> : </a:t>
            </a:r>
          </a:p>
          <a:p>
            <a:pPr lvl="0"/>
            <a:r>
              <a:rPr lang="fr-CA" sz="1200" b="1" kern="1200">
                <a:solidFill>
                  <a:schemeClr val="tx1"/>
                </a:solidFill>
                <a:effectLst/>
                <a:latin typeface="+mn-lt"/>
                <a:ea typeface="+mn-ea"/>
                <a:cs typeface="+mn-cs"/>
              </a:rPr>
              <a:t>QUI</a:t>
            </a:r>
            <a:r>
              <a:rPr lang="fr-CA" sz="1200" kern="1200">
                <a:solidFill>
                  <a:schemeClr val="tx1"/>
                </a:solidFill>
                <a:effectLst/>
                <a:latin typeface="+mn-lt"/>
                <a:ea typeface="+mn-ea"/>
                <a:cs typeface="+mn-cs"/>
              </a:rPr>
              <a:t> me parle?</a:t>
            </a:r>
          </a:p>
          <a:p>
            <a:pPr lvl="0"/>
            <a:r>
              <a:rPr lang="fr-CA" sz="1200" b="1" kern="1200">
                <a:solidFill>
                  <a:schemeClr val="tx1"/>
                </a:solidFill>
                <a:effectLst/>
                <a:latin typeface="+mn-lt"/>
                <a:ea typeface="+mn-ea"/>
                <a:cs typeface="+mn-cs"/>
              </a:rPr>
              <a:t>COMMENT</a:t>
            </a:r>
            <a:r>
              <a:rPr lang="fr-CA" sz="1200" kern="1200">
                <a:solidFill>
                  <a:schemeClr val="tx1"/>
                </a:solidFill>
                <a:effectLst/>
                <a:latin typeface="+mn-lt"/>
                <a:ea typeface="+mn-ea"/>
                <a:cs typeface="+mn-cs"/>
              </a:rPr>
              <a:t> on me parle?</a:t>
            </a:r>
          </a:p>
          <a:p>
            <a:pPr lvl="0"/>
            <a:r>
              <a:rPr lang="fr-CA" sz="1200" b="1" kern="1200">
                <a:solidFill>
                  <a:schemeClr val="tx1"/>
                </a:solidFill>
                <a:effectLst/>
                <a:latin typeface="+mn-lt"/>
                <a:ea typeface="+mn-ea"/>
                <a:cs typeface="+mn-cs"/>
              </a:rPr>
              <a:t>POURQUOI</a:t>
            </a:r>
            <a:r>
              <a:rPr lang="fr-CA" sz="1200" kern="1200">
                <a:solidFill>
                  <a:schemeClr val="tx1"/>
                </a:solidFill>
                <a:effectLst/>
                <a:latin typeface="+mn-lt"/>
                <a:ea typeface="+mn-ea"/>
                <a:cs typeface="+mn-cs"/>
              </a:rPr>
              <a:t> on me parle?</a:t>
            </a:r>
          </a:p>
          <a:p>
            <a:pPr marL="0" marR="0" lvl="0" indent="0" algn="l" defTabSz="914400" rtl="0" eaLnBrk="1" fontAlgn="auto" latinLnBrk="0" hangingPunct="1">
              <a:lnSpc>
                <a:spcPct val="114000"/>
              </a:lnSpc>
              <a:spcBef>
                <a:spcPts val="0"/>
              </a:spcBef>
              <a:spcAft>
                <a:spcPts val="0"/>
              </a:spcAft>
              <a:buClrTx/>
              <a:buSzTx/>
              <a:buFontTx/>
              <a:buNone/>
              <a:tabLst/>
              <a:defRPr/>
            </a:pPr>
            <a:endParaRPr lang="fr-CA" b="0"/>
          </a:p>
        </p:txBody>
      </p:sp>
      <p:sp>
        <p:nvSpPr>
          <p:cNvPr id="4" name="Espace réservé du numéro de diapositive 3">
            <a:extLst>
              <a:ext uri="{FF2B5EF4-FFF2-40B4-BE49-F238E27FC236}">
                <a16:creationId xmlns:a16="http://schemas.microsoft.com/office/drawing/2014/main" id="{810A2E86-0DD7-EEAC-5595-F21BEE886234}"/>
              </a:ext>
            </a:extLst>
          </p:cNvPr>
          <p:cNvSpPr>
            <a:spLocks noGrp="1"/>
          </p:cNvSpPr>
          <p:nvPr>
            <p:ph type="sldNum" sz="quarter" idx="5"/>
          </p:nvPr>
        </p:nvSpPr>
        <p:spPr/>
        <p:txBody>
          <a:bodyPr/>
          <a:lstStyle/>
          <a:p>
            <a:fld id="{D56E8A29-EEE7-4969-87C7-B99D138EFCD7}" type="slidenum">
              <a:rPr lang="fr-CA" smtClean="0"/>
              <a:t>8</a:t>
            </a:fld>
            <a:endParaRPr lang="fr-CA"/>
          </a:p>
        </p:txBody>
      </p:sp>
    </p:spTree>
    <p:extLst>
      <p:ext uri="{BB962C8B-B14F-4D97-AF65-F5344CB8AC3E}">
        <p14:creationId xmlns:p14="http://schemas.microsoft.com/office/powerpoint/2010/main" val="9583464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277A9F-4D46-FD55-78BE-2218020287C3}"/>
            </a:ext>
          </a:extLst>
        </p:cNvPr>
        <p:cNvGrpSpPr/>
        <p:nvPr/>
      </p:nvGrpSpPr>
      <p:grpSpPr>
        <a:xfrm>
          <a:off x="0" y="0"/>
          <a:ext cx="0" cy="0"/>
          <a:chOff x="0" y="0"/>
          <a:chExt cx="0" cy="0"/>
        </a:xfrm>
      </p:grpSpPr>
      <p:sp>
        <p:nvSpPr>
          <p:cNvPr id="2" name="Espace réservé de l'image de diapositive 1">
            <a:extLst>
              <a:ext uri="{FF2B5EF4-FFF2-40B4-BE49-F238E27FC236}">
                <a16:creationId xmlns:a16="http://schemas.microsoft.com/office/drawing/2014/main" id="{8A1F5AD7-F7C0-6E26-952E-229A37640908}"/>
              </a:ext>
            </a:extLst>
          </p:cNvPr>
          <p:cNvSpPr>
            <a:spLocks noGrp="1" noRot="1" noChangeAspect="1"/>
          </p:cNvSpPr>
          <p:nvPr>
            <p:ph type="sldImg"/>
          </p:nvPr>
        </p:nvSpPr>
        <p:spPr/>
        <p:txBody>
          <a:bodyPr/>
          <a:lstStyle/>
          <a:p>
            <a:endParaRPr lang="fr-CA"/>
          </a:p>
        </p:txBody>
      </p:sp>
      <p:sp>
        <p:nvSpPr>
          <p:cNvPr id="3" name="Espace réservé des notes 2">
            <a:extLst>
              <a:ext uri="{FF2B5EF4-FFF2-40B4-BE49-F238E27FC236}">
                <a16:creationId xmlns:a16="http://schemas.microsoft.com/office/drawing/2014/main" id="{1B1BE434-CF2C-9251-49FF-D9B49683CDB8}"/>
              </a:ext>
            </a:extLst>
          </p:cNvPr>
          <p:cNvSpPr>
            <a:spLocks noGrp="1"/>
          </p:cNvSpPr>
          <p:nvPr>
            <p:ph type="body" idx="1"/>
          </p:nvPr>
        </p:nvSpPr>
        <p:spPr/>
        <p:txBody>
          <a:bodyPr/>
          <a:lstStyle/>
          <a:p>
            <a:pPr>
              <a:lnSpc>
                <a:spcPct val="114000"/>
              </a:lnSpc>
            </a:pPr>
            <a:r>
              <a:rPr lang="fr-CA" b="1"/>
              <a:t>Animation suggérée</a:t>
            </a:r>
          </a:p>
          <a:p>
            <a:pPr marL="0" marR="0" lvl="0" indent="0" algn="l" defTabSz="914400" rtl="0" eaLnBrk="1" fontAlgn="auto" latinLnBrk="0" hangingPunct="1">
              <a:lnSpc>
                <a:spcPct val="114000"/>
              </a:lnSpc>
              <a:spcBef>
                <a:spcPts val="0"/>
              </a:spcBef>
              <a:spcAft>
                <a:spcPts val="0"/>
              </a:spcAft>
              <a:buClrTx/>
              <a:buSzTx/>
              <a:buFont typeface="Arial" panose="020B0604020202020204" pitchFamily="34" charset="0"/>
              <a:buNone/>
              <a:tabLst/>
              <a:defRPr/>
            </a:pPr>
            <a:endParaRPr lang="fr-CA" sz="1200" kern="1200">
              <a:solidFill>
                <a:schemeClr val="tx1"/>
              </a:solidFill>
              <a:effectLst/>
              <a:latin typeface="+mn-lt"/>
              <a:ea typeface="+mn-ea"/>
              <a:cs typeface="+mn-cs"/>
            </a:endParaRPr>
          </a:p>
          <a:p>
            <a:pPr marL="0" marR="0" lvl="0" indent="0" algn="l" defTabSz="914400" rtl="0" eaLnBrk="1" fontAlgn="auto" latinLnBrk="0" hangingPunct="1">
              <a:lnSpc>
                <a:spcPct val="114000"/>
              </a:lnSpc>
              <a:spcBef>
                <a:spcPts val="0"/>
              </a:spcBef>
              <a:spcAft>
                <a:spcPts val="0"/>
              </a:spcAft>
              <a:buClrTx/>
              <a:buSzTx/>
              <a:buFont typeface="Arial" panose="020B0604020202020204" pitchFamily="34" charset="0"/>
              <a:buNone/>
              <a:tabLst/>
              <a:defRPr/>
            </a:pPr>
            <a:r>
              <a:rPr lang="fr-CA" sz="1200" kern="1200">
                <a:solidFill>
                  <a:schemeClr val="tx1"/>
                </a:solidFill>
                <a:effectLst/>
                <a:latin typeface="+mn-lt"/>
                <a:ea typeface="+mn-ea"/>
                <a:cs typeface="+mn-cs"/>
              </a:rPr>
              <a:t>(</a:t>
            </a:r>
            <a:r>
              <a:rPr lang="fr-CA" sz="1200" b="1" kern="1200">
                <a:solidFill>
                  <a:schemeClr val="tx1"/>
                </a:solidFill>
                <a:effectLst/>
                <a:latin typeface="+mn-lt"/>
                <a:ea typeface="+mn-ea"/>
                <a:cs typeface="+mn-cs"/>
              </a:rPr>
              <a:t>CLIC</a:t>
            </a:r>
            <a:r>
              <a:rPr lang="fr-CA" sz="1200" kern="1200">
                <a:solidFill>
                  <a:schemeClr val="tx1"/>
                </a:solidFill>
                <a:effectLst/>
                <a:latin typeface="+mn-lt"/>
                <a:ea typeface="+mn-ea"/>
                <a:cs typeface="+mn-cs"/>
              </a:rPr>
              <a:t>) </a:t>
            </a:r>
          </a:p>
          <a:p>
            <a:pPr marL="0" marR="0" lvl="0" indent="0" algn="l" defTabSz="914400" rtl="0" eaLnBrk="1" fontAlgn="auto" latinLnBrk="0" hangingPunct="1">
              <a:lnSpc>
                <a:spcPct val="114000"/>
              </a:lnSpc>
              <a:spcBef>
                <a:spcPts val="0"/>
              </a:spcBef>
              <a:spcAft>
                <a:spcPts val="0"/>
              </a:spcAft>
              <a:buClrTx/>
              <a:buSzTx/>
              <a:buFont typeface="Arial" panose="020B0604020202020204" pitchFamily="34" charset="0"/>
              <a:buNone/>
              <a:tabLst/>
              <a:defRPr/>
            </a:pPr>
            <a:r>
              <a:rPr lang="fr-CA" sz="1200" kern="1200">
                <a:solidFill>
                  <a:schemeClr val="tx1"/>
                </a:solidFill>
                <a:effectLst/>
                <a:latin typeface="+mn-lt"/>
                <a:ea typeface="+mn-ea"/>
                <a:cs typeface="+mn-cs"/>
              </a:rPr>
              <a:t>La question </a:t>
            </a:r>
            <a:r>
              <a:rPr lang="fr-CA" sz="1200" b="1" kern="1200">
                <a:solidFill>
                  <a:schemeClr val="tx1"/>
                </a:solidFill>
                <a:effectLst/>
                <a:latin typeface="+mn-lt"/>
                <a:ea typeface="+mn-ea"/>
                <a:cs typeface="+mn-cs"/>
              </a:rPr>
              <a:t>QUI me parle? </a:t>
            </a:r>
          </a:p>
          <a:p>
            <a:pPr marL="171450" indent="-171450">
              <a:buFont typeface="Arial" panose="020B0604020202020204" pitchFamily="34" charset="0"/>
              <a:buChar char="•"/>
            </a:pPr>
            <a:r>
              <a:rPr lang="fr-CA" sz="1200" kern="1200">
                <a:solidFill>
                  <a:schemeClr val="tx1"/>
                </a:solidFill>
                <a:effectLst/>
                <a:latin typeface="+mn-lt"/>
                <a:ea typeface="+mn-ea"/>
                <a:cs typeface="+mn-cs"/>
              </a:rPr>
              <a:t>Derrière une information, il y a une autrice, un auteur ou une source.</a:t>
            </a:r>
          </a:p>
          <a:p>
            <a:pPr marL="171450" indent="-171450">
              <a:buFont typeface="Arial" panose="020B0604020202020204" pitchFamily="34" charset="0"/>
              <a:buChar char="•"/>
            </a:pPr>
            <a:r>
              <a:rPr lang="fr-CA" sz="1200" kern="1200">
                <a:solidFill>
                  <a:schemeClr val="tx1"/>
                </a:solidFill>
                <a:effectLst/>
                <a:latin typeface="+mn-lt"/>
                <a:ea typeface="+mn-ea"/>
                <a:cs typeface="+mn-cs"/>
              </a:rPr>
              <a:t>Cette question nous demande d’identifier quelle source est à l’origine d’une information et de déterminer si l’on peut lui faire confiance.</a:t>
            </a:r>
          </a:p>
          <a:p>
            <a:endParaRPr lang="fr-CA" sz="1200" kern="1200">
              <a:solidFill>
                <a:schemeClr val="tx1"/>
              </a:solidFill>
              <a:effectLst/>
              <a:latin typeface="+mn-lt"/>
              <a:ea typeface="+mn-ea"/>
              <a:cs typeface="+mn-cs"/>
            </a:endParaRPr>
          </a:p>
          <a:p>
            <a:r>
              <a:rPr lang="fr-CA" sz="1200" kern="1200">
                <a:solidFill>
                  <a:schemeClr val="tx1"/>
                </a:solidFill>
                <a:effectLst/>
                <a:latin typeface="+mn-lt"/>
                <a:ea typeface="+mn-ea"/>
                <a:cs typeface="+mn-cs"/>
              </a:rPr>
              <a:t>On doit aussi se demander de quel type de source il s’agit et déterminer si c’est un ou une spécialiste du sujet.</a:t>
            </a:r>
          </a:p>
          <a:p>
            <a:endParaRPr lang="fr-CA" sz="1200" kern="1200">
              <a:solidFill>
                <a:schemeClr val="tx1"/>
              </a:solidFill>
              <a:effectLst/>
              <a:latin typeface="+mn-lt"/>
              <a:ea typeface="+mn-ea"/>
              <a:cs typeface="+mn-cs"/>
            </a:endParaRPr>
          </a:p>
          <a:p>
            <a:r>
              <a:rPr lang="fr-CA" sz="1200" kern="1200">
                <a:solidFill>
                  <a:schemeClr val="tx1"/>
                </a:solidFill>
                <a:effectLst/>
                <a:latin typeface="+mn-lt"/>
                <a:ea typeface="+mn-ea"/>
                <a:cs typeface="+mn-cs"/>
              </a:rPr>
              <a:t>On trouve différents types d’autrices, d’auteurs et de sources.</a:t>
            </a:r>
            <a:endParaRPr lang="fr-CA" sz="1200" kern="1200">
              <a:solidFill>
                <a:schemeClr val="tx1"/>
              </a:solidFill>
              <a:effectLst/>
              <a:latin typeface="+mn-lt"/>
              <a:ea typeface="Calibri" panose="020F0502020204030204"/>
              <a:cs typeface="Calibri" panose="020F0502020204030204"/>
            </a:endParaRPr>
          </a:p>
          <a:p>
            <a:pPr marL="171450" indent="-171450">
              <a:buFont typeface="Arial" panose="020B0604020202020204" pitchFamily="34" charset="0"/>
              <a:buChar char="•"/>
            </a:pPr>
            <a:endParaRPr lang="fr-CA" sz="1200" kern="1200">
              <a:solidFill>
                <a:schemeClr val="tx1"/>
              </a:solidFill>
              <a:effectLst/>
              <a:latin typeface="+mn-lt"/>
              <a:ea typeface="+mn-ea"/>
              <a:cs typeface="+mn-cs"/>
            </a:endParaRPr>
          </a:p>
          <a:p>
            <a:pPr marL="0" indent="0">
              <a:buFont typeface="Arial" panose="020B0604020202020204" pitchFamily="34" charset="0"/>
              <a:buNone/>
            </a:pPr>
            <a:r>
              <a:rPr lang="fr-CA"/>
              <a:t>Nommer</a:t>
            </a:r>
            <a:r>
              <a:rPr lang="fr-CA" sz="1200" kern="1200">
                <a:solidFill>
                  <a:schemeClr val="tx1"/>
                </a:solidFill>
                <a:effectLst/>
                <a:latin typeface="+mn-lt"/>
                <a:ea typeface="+mn-ea"/>
                <a:cs typeface="+mn-cs"/>
              </a:rPr>
              <a:t> les éléments de la grille.</a:t>
            </a:r>
          </a:p>
          <a:p>
            <a:pPr marL="171450" lvl="0" indent="-171450">
              <a:buFont typeface="Arial" panose="020B0604020202020204" pitchFamily="34" charset="0"/>
              <a:buChar char="•"/>
            </a:pPr>
            <a:endParaRPr lang="fr-CA" sz="1200" kern="1200">
              <a:solidFill>
                <a:schemeClr val="tx1"/>
              </a:solidFill>
              <a:effectLst/>
              <a:latin typeface="+mn-lt"/>
              <a:ea typeface="+mn-ea"/>
              <a:cs typeface="+mn-cs"/>
            </a:endParaRPr>
          </a:p>
          <a:p>
            <a:pPr marL="0" marR="0" lvl="0" indent="0" algn="l" defTabSz="914400" rtl="0" eaLnBrk="1" fontAlgn="auto" latinLnBrk="0" hangingPunct="1">
              <a:lnSpc>
                <a:spcPct val="114000"/>
              </a:lnSpc>
              <a:spcBef>
                <a:spcPts val="0"/>
              </a:spcBef>
              <a:spcAft>
                <a:spcPts val="0"/>
              </a:spcAft>
              <a:buClrTx/>
              <a:buSzTx/>
              <a:buFontTx/>
              <a:buNone/>
              <a:tabLst/>
              <a:defRPr/>
            </a:pPr>
            <a:endParaRPr lang="fr-CA" b="0"/>
          </a:p>
          <a:p>
            <a:r>
              <a:rPr lang="fr-CA" b="1"/>
              <a:t>Information complémentaire tirée de la fiche d’activité </a:t>
            </a:r>
            <a:r>
              <a:rPr lang="fr-CA" b="1" i="1"/>
              <a:t>Les sources d’information sous la loupe</a:t>
            </a:r>
            <a:endParaRPr lang="fr-CA" b="1" i="1">
              <a:ea typeface="Calibri"/>
              <a:cs typeface="Calibri"/>
            </a:endParaRPr>
          </a:p>
          <a:p>
            <a:pPr marL="0" marR="0" lvl="0" indent="0" algn="l" defTabSz="914400" rtl="0" eaLnBrk="1" fontAlgn="auto" latinLnBrk="0" hangingPunct="1">
              <a:lnSpc>
                <a:spcPct val="114000"/>
              </a:lnSpc>
              <a:spcBef>
                <a:spcPts val="0"/>
              </a:spcBef>
              <a:spcAft>
                <a:spcPts val="0"/>
              </a:spcAft>
              <a:buClrTx/>
              <a:buSzTx/>
              <a:buFont typeface="Arial" panose="020B0604020202020204" pitchFamily="34" charset="0"/>
              <a:buNone/>
              <a:tabLst/>
              <a:defRPr/>
            </a:pPr>
            <a:endParaRPr lang="fr-CA" sz="1200" kern="1200">
              <a:solidFill>
                <a:schemeClr val="tx1"/>
              </a:solidFill>
              <a:effectLst/>
              <a:latin typeface="+mn-lt"/>
              <a:ea typeface="+mn-ea"/>
              <a:cs typeface="+mn-cs"/>
            </a:endParaRPr>
          </a:p>
          <a:p>
            <a:r>
              <a:rPr lang="fr-CA" sz="1200" kern="1200">
                <a:solidFill>
                  <a:schemeClr val="tx1"/>
                </a:solidFill>
                <a:effectLst/>
                <a:latin typeface="+mn-lt"/>
                <a:ea typeface="+mn-ea"/>
                <a:cs typeface="+mn-cs"/>
              </a:rPr>
              <a:t>On trouve différents types d’autrices, d’auteurs ou de sources. </a:t>
            </a:r>
          </a:p>
          <a:p>
            <a:pPr marL="171450" lvl="0" indent="-171450">
              <a:buFont typeface="Arial" panose="020B0604020202020204" pitchFamily="34" charset="0"/>
              <a:buChar char="•"/>
            </a:pPr>
            <a:r>
              <a:rPr lang="fr-CA" sz="1200" kern="1200">
                <a:solidFill>
                  <a:schemeClr val="tx1"/>
                </a:solidFill>
                <a:effectLst/>
                <a:latin typeface="+mn-lt"/>
                <a:ea typeface="+mn-ea"/>
                <a:cs typeface="+mn-cs"/>
              </a:rPr>
              <a:t>Compagnie, commerce</a:t>
            </a:r>
          </a:p>
          <a:p>
            <a:pPr marL="171450" lvl="0" indent="-171450">
              <a:buFont typeface="Arial" panose="020B0604020202020204" pitchFamily="34" charset="0"/>
              <a:buChar char="•"/>
            </a:pPr>
            <a:r>
              <a:rPr lang="fr-CA" sz="1200" kern="1200">
                <a:solidFill>
                  <a:schemeClr val="tx1"/>
                </a:solidFill>
                <a:effectLst/>
                <a:latin typeface="+mn-lt"/>
                <a:ea typeface="+mn-ea"/>
                <a:cs typeface="+mn-cs"/>
              </a:rPr>
              <a:t>Chroniqueuse ou chroniqueur</a:t>
            </a:r>
          </a:p>
          <a:p>
            <a:pPr marL="171450" lvl="0" indent="-171450">
              <a:buFont typeface="Arial" panose="020B0604020202020204" pitchFamily="34" charset="0"/>
              <a:buChar char="•"/>
            </a:pPr>
            <a:r>
              <a:rPr lang="fr-CA" sz="1200" kern="1200">
                <a:solidFill>
                  <a:schemeClr val="tx1"/>
                </a:solidFill>
                <a:effectLst/>
                <a:latin typeface="+mn-lt"/>
                <a:ea typeface="+mn-ea"/>
                <a:cs typeface="+mn-cs"/>
              </a:rPr>
              <a:t>Influenceuse ou influenceur</a:t>
            </a:r>
          </a:p>
          <a:p>
            <a:pPr marL="171450" lvl="0" indent="-171450">
              <a:buFont typeface="Arial" panose="020B0604020202020204" pitchFamily="34" charset="0"/>
              <a:buChar char="•"/>
            </a:pPr>
            <a:r>
              <a:rPr lang="fr-CA" sz="1200" kern="1200">
                <a:solidFill>
                  <a:schemeClr val="tx1"/>
                </a:solidFill>
                <a:effectLst/>
                <a:latin typeface="+mn-lt"/>
                <a:ea typeface="+mn-ea"/>
                <a:cs typeface="+mn-cs"/>
              </a:rPr>
              <a:t>Intelligence artificielle</a:t>
            </a:r>
          </a:p>
          <a:p>
            <a:pPr marL="171450" lvl="0" indent="-171450">
              <a:buFont typeface="Arial" panose="020B0604020202020204" pitchFamily="34" charset="0"/>
              <a:buChar char="•"/>
            </a:pPr>
            <a:r>
              <a:rPr lang="fr-CA" sz="1200" kern="1200" dirty="0">
                <a:solidFill>
                  <a:schemeClr val="tx1"/>
                </a:solidFill>
                <a:effectLst/>
                <a:latin typeface="+mn-lt"/>
                <a:ea typeface="+mn-ea"/>
                <a:cs typeface="+mn-cs"/>
              </a:rPr>
              <a:t>Journaliste, média d’information</a:t>
            </a:r>
            <a:endParaRPr lang="fr-CA" sz="1200" kern="1200" dirty="0">
              <a:solidFill>
                <a:schemeClr val="tx1"/>
              </a:solidFill>
              <a:effectLst/>
              <a:latin typeface="+mn-lt"/>
              <a:ea typeface="Calibri"/>
              <a:cs typeface="Calibri"/>
            </a:endParaRPr>
          </a:p>
          <a:p>
            <a:pPr marL="171450" lvl="0" indent="-171450">
              <a:buFont typeface="Arial" panose="020B0604020202020204" pitchFamily="34" charset="0"/>
              <a:buChar char="•"/>
            </a:pPr>
            <a:r>
              <a:rPr lang="fr-CA" sz="1200" kern="1200">
                <a:solidFill>
                  <a:schemeClr val="tx1"/>
                </a:solidFill>
                <a:effectLst/>
                <a:latin typeface="+mn-lt"/>
                <a:ea typeface="+mn-ea"/>
                <a:cs typeface="+mn-cs"/>
              </a:rPr>
              <a:t>Organisme public (école, gouvernement, etc.) ou communautaire</a:t>
            </a:r>
          </a:p>
          <a:p>
            <a:pPr marL="171450" lvl="0" indent="-171450">
              <a:buFont typeface="Arial" panose="020B0604020202020204" pitchFamily="34" charset="0"/>
              <a:buChar char="•"/>
            </a:pPr>
            <a:r>
              <a:rPr lang="fr-CA" sz="1200" kern="1200">
                <a:solidFill>
                  <a:schemeClr val="tx1"/>
                </a:solidFill>
                <a:effectLst/>
                <a:latin typeface="+mn-lt"/>
                <a:ea typeface="+mn-ea"/>
                <a:cs typeface="+mn-cs"/>
              </a:rPr>
              <a:t>Parti politique, candidate ou candidat</a:t>
            </a:r>
          </a:p>
          <a:p>
            <a:pPr marL="171450" lvl="0" indent="-171450">
              <a:buFont typeface="Arial" panose="020B0604020202020204" pitchFamily="34" charset="0"/>
              <a:buChar char="•"/>
            </a:pPr>
            <a:r>
              <a:rPr lang="fr-CA" sz="1200" kern="1200">
                <a:solidFill>
                  <a:schemeClr val="tx1"/>
                </a:solidFill>
                <a:effectLst/>
                <a:latin typeface="+mn-lt"/>
                <a:ea typeface="+mn-ea"/>
                <a:cs typeface="+mn-cs"/>
              </a:rPr>
              <a:t>Personnes de notre entourage</a:t>
            </a:r>
          </a:p>
          <a:p>
            <a:pPr marL="0" lvl="0" indent="0">
              <a:buFont typeface="Arial" panose="020B0604020202020204" pitchFamily="34" charset="0"/>
              <a:buNone/>
            </a:pPr>
            <a:endParaRPr lang="fr-CA" sz="1200" kern="1200">
              <a:solidFill>
                <a:schemeClr val="tx1"/>
              </a:solidFill>
              <a:effectLst/>
              <a:latin typeface="+mn-lt"/>
              <a:ea typeface="+mn-ea"/>
              <a:cs typeface="+mn-cs"/>
            </a:endParaRPr>
          </a:p>
          <a:p>
            <a:r>
              <a:rPr lang="fr-CA" sz="1200" kern="1200">
                <a:solidFill>
                  <a:schemeClr val="tx1"/>
                </a:solidFill>
                <a:effectLst/>
                <a:latin typeface="+mn-lt"/>
                <a:ea typeface="+mn-ea"/>
                <a:cs typeface="+mn-cs"/>
              </a:rPr>
              <a:t>Une fois que nous savons à quel type de source d’information nous avons affaire, il faut évaluer si cette source connaît assez bien le sujet pour que l’information qu’elle diffuse soit crédible. Voici quelques questions qui peuvent nous aiguiller :</a:t>
            </a:r>
          </a:p>
          <a:p>
            <a:pPr marL="171450" lvl="0" indent="-171450">
              <a:buFont typeface="Arial" panose="020B0604020202020204" pitchFamily="34" charset="0"/>
              <a:buChar char="•"/>
            </a:pPr>
            <a:r>
              <a:rPr lang="fr-CA" sz="1200" kern="1200">
                <a:solidFill>
                  <a:schemeClr val="tx1"/>
                </a:solidFill>
                <a:effectLst/>
                <a:latin typeface="+mn-lt"/>
                <a:ea typeface="+mn-ea"/>
                <a:cs typeface="+mn-cs"/>
              </a:rPr>
              <a:t>Est-ce que la source est une ou un spécialiste du domaine?</a:t>
            </a:r>
          </a:p>
          <a:p>
            <a:pPr marL="171450" lvl="0" indent="-171450">
              <a:buFont typeface="Arial" panose="020B0604020202020204" pitchFamily="34" charset="0"/>
              <a:buChar char="•"/>
            </a:pPr>
            <a:r>
              <a:rPr lang="fr-CA" sz="1200" kern="1200" dirty="0">
                <a:solidFill>
                  <a:schemeClr val="tx1"/>
                </a:solidFill>
                <a:effectLst/>
                <a:latin typeface="+mn-lt"/>
                <a:ea typeface="+mn-ea"/>
                <a:cs typeface="+mn-cs"/>
              </a:rPr>
              <a:t>Est-ce que l’information la ou le concerne directement? </a:t>
            </a:r>
            <a:endParaRPr lang="fr-CA" sz="1200" kern="1200" dirty="0">
              <a:solidFill>
                <a:schemeClr val="tx1"/>
              </a:solidFill>
              <a:effectLst/>
              <a:latin typeface="+mn-lt"/>
              <a:ea typeface="Calibri"/>
              <a:cs typeface="Calibri"/>
            </a:endParaRPr>
          </a:p>
          <a:p>
            <a:pPr marL="171450" lvl="0" indent="-171450">
              <a:buFont typeface="Arial" panose="020B0604020202020204" pitchFamily="34" charset="0"/>
              <a:buChar char="•"/>
            </a:pPr>
            <a:r>
              <a:rPr lang="fr-CA" sz="1200" kern="1200">
                <a:solidFill>
                  <a:schemeClr val="tx1"/>
                </a:solidFill>
                <a:effectLst/>
                <a:latin typeface="+mn-lt"/>
                <a:ea typeface="+mn-ea"/>
                <a:cs typeface="+mn-cs"/>
              </a:rPr>
              <a:t>Est-ce un site officiel ou un média connu?</a:t>
            </a:r>
          </a:p>
          <a:p>
            <a:pPr marL="171450" lvl="0" indent="-171450">
              <a:buFont typeface="Arial" panose="020B0604020202020204" pitchFamily="34" charset="0"/>
              <a:buChar char="•"/>
            </a:pPr>
            <a:r>
              <a:rPr lang="fr-CA" sz="1200" kern="1200">
                <a:solidFill>
                  <a:schemeClr val="tx1"/>
                </a:solidFill>
                <a:effectLst/>
                <a:latin typeface="+mn-lt"/>
                <a:ea typeface="+mn-ea"/>
                <a:cs typeface="+mn-cs"/>
              </a:rPr>
              <a:t>Sur les médias sociaux, est-ce un compte officiel?</a:t>
            </a:r>
          </a:p>
          <a:p>
            <a:r>
              <a:rPr lang="fr-CA" sz="1200" kern="1200" dirty="0">
                <a:solidFill>
                  <a:schemeClr val="tx1"/>
                </a:solidFill>
                <a:effectLst/>
                <a:latin typeface="+mn-lt"/>
                <a:ea typeface="+mn-ea"/>
                <a:cs typeface="+mn-cs"/>
              </a:rPr>
              <a:t> </a:t>
            </a:r>
            <a:endParaRPr lang="fr-CA" sz="1200" kern="1200" dirty="0">
              <a:solidFill>
                <a:schemeClr val="tx1"/>
              </a:solidFill>
              <a:effectLst/>
              <a:latin typeface="+mn-lt"/>
              <a:ea typeface="Calibri"/>
              <a:cs typeface="Calibri"/>
            </a:endParaRPr>
          </a:p>
          <a:p>
            <a:r>
              <a:rPr lang="fr-CA" sz="1200" kern="1200">
                <a:solidFill>
                  <a:schemeClr val="tx1"/>
                </a:solidFill>
                <a:effectLst/>
                <a:latin typeface="+mn-lt"/>
                <a:ea typeface="+mn-ea"/>
                <a:cs typeface="+mn-cs"/>
              </a:rPr>
              <a:t>Si nous ne connaissons pas la réponse ou si nous répondons non à ces questions, il faut se méfier, pousser les vérifications plus loin ou écarter cette source!</a:t>
            </a:r>
          </a:p>
        </p:txBody>
      </p:sp>
      <p:sp>
        <p:nvSpPr>
          <p:cNvPr id="4" name="Espace réservé du numéro de diapositive 3">
            <a:extLst>
              <a:ext uri="{FF2B5EF4-FFF2-40B4-BE49-F238E27FC236}">
                <a16:creationId xmlns:a16="http://schemas.microsoft.com/office/drawing/2014/main" id="{F4CDBC3B-C5F4-DB99-A4E7-96DC9A3A9E92}"/>
              </a:ext>
            </a:extLst>
          </p:cNvPr>
          <p:cNvSpPr>
            <a:spLocks noGrp="1"/>
          </p:cNvSpPr>
          <p:nvPr>
            <p:ph type="sldNum" sz="quarter" idx="5"/>
          </p:nvPr>
        </p:nvSpPr>
        <p:spPr/>
        <p:txBody>
          <a:bodyPr/>
          <a:lstStyle/>
          <a:p>
            <a:fld id="{D56E8A29-EEE7-4969-87C7-B99D138EFCD7}" type="slidenum">
              <a:rPr lang="fr-CA" smtClean="0"/>
              <a:t>9</a:t>
            </a:fld>
            <a:endParaRPr lang="fr-CA"/>
          </a:p>
        </p:txBody>
      </p:sp>
    </p:spTree>
    <p:extLst>
      <p:ext uri="{BB962C8B-B14F-4D97-AF65-F5344CB8AC3E}">
        <p14:creationId xmlns:p14="http://schemas.microsoft.com/office/powerpoint/2010/main" val="393095666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24.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Diapositive de tit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B5EE07CD-69E5-8890-81AD-E7DC32E96B40}"/>
              </a:ext>
            </a:extLst>
          </p:cNvPr>
          <p:cNvPicPr>
            <a:picLocks noChangeAspect="1"/>
          </p:cNvPicPr>
          <p:nvPr userDrawn="1"/>
        </p:nvPicPr>
        <p:blipFill>
          <a:blip r:embed="rId2"/>
          <a:srcRect/>
          <a:stretch/>
        </p:blipFill>
        <p:spPr>
          <a:xfrm>
            <a:off x="0" y="0"/>
            <a:ext cx="12192000" cy="6858000"/>
          </a:xfrm>
          <a:prstGeom prst="rect">
            <a:avLst/>
          </a:prstGeom>
        </p:spPr>
      </p:pic>
      <p:pic>
        <p:nvPicPr>
          <p:cNvPr id="13" name="Image 12">
            <a:extLst>
              <a:ext uri="{FF2B5EF4-FFF2-40B4-BE49-F238E27FC236}">
                <a16:creationId xmlns:a16="http://schemas.microsoft.com/office/drawing/2014/main" id="{9710F6CF-ED64-8184-B7D0-BDDC822065EB}"/>
              </a:ext>
            </a:extLst>
          </p:cNvPr>
          <p:cNvPicPr>
            <a:picLocks noChangeAspect="1"/>
          </p:cNvPicPr>
          <p:nvPr userDrawn="1"/>
        </p:nvPicPr>
        <p:blipFill>
          <a:blip r:embed="rId3"/>
          <a:stretch>
            <a:fillRect/>
          </a:stretch>
        </p:blipFill>
        <p:spPr>
          <a:xfrm>
            <a:off x="9446591" y="5513411"/>
            <a:ext cx="1864139" cy="687777"/>
          </a:xfrm>
          <a:prstGeom prst="rect">
            <a:avLst/>
          </a:prstGeom>
        </p:spPr>
      </p:pic>
      <p:sp>
        <p:nvSpPr>
          <p:cNvPr id="17" name="Title 1">
            <a:extLst>
              <a:ext uri="{FF2B5EF4-FFF2-40B4-BE49-F238E27FC236}">
                <a16:creationId xmlns:a16="http://schemas.microsoft.com/office/drawing/2014/main" id="{59A1FD2B-8EBE-7377-FFC6-FF7CED0865DF}"/>
              </a:ext>
            </a:extLst>
          </p:cNvPr>
          <p:cNvSpPr>
            <a:spLocks noGrp="1"/>
          </p:cNvSpPr>
          <p:nvPr>
            <p:ph type="ctrTitle" hasCustomPrompt="1"/>
          </p:nvPr>
        </p:nvSpPr>
        <p:spPr>
          <a:xfrm>
            <a:off x="6096000" y="2048002"/>
            <a:ext cx="5412260" cy="895866"/>
          </a:xfrm>
        </p:spPr>
        <p:txBody>
          <a:bodyPr anchor="t">
            <a:normAutofit/>
          </a:bodyPr>
          <a:lstStyle>
            <a:lvl1pPr algn="l">
              <a:lnSpc>
                <a:spcPct val="100000"/>
              </a:lnSpc>
              <a:defRPr sz="32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 de la présentation</a:t>
            </a:r>
            <a:endParaRPr lang="en-US"/>
          </a:p>
        </p:txBody>
      </p:sp>
    </p:spTree>
    <p:extLst>
      <p:ext uri="{BB962C8B-B14F-4D97-AF65-F5344CB8AC3E}">
        <p14:creationId xmlns:p14="http://schemas.microsoft.com/office/powerpoint/2010/main" val="19801012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30DF891-29DE-A32B-4AA4-6D85D638E3C3}"/>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7" name="Rectangle 6">
            <a:extLst>
              <a:ext uri="{FF2B5EF4-FFF2-40B4-BE49-F238E27FC236}">
                <a16:creationId xmlns:a16="http://schemas.microsoft.com/office/drawing/2014/main" id="{285E0427-99CE-1432-F48B-ECBEAC5F1D69}"/>
              </a:ext>
            </a:extLst>
          </p:cNvPr>
          <p:cNvSpPr/>
          <p:nvPr userDrawn="1"/>
        </p:nvSpPr>
        <p:spPr>
          <a:xfrm>
            <a:off x="10284977" y="1011504"/>
            <a:ext cx="1907023" cy="487140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a:extLst>
              <a:ext uri="{FF2B5EF4-FFF2-40B4-BE49-F238E27FC236}">
                <a16:creationId xmlns:a16="http://schemas.microsoft.com/office/drawing/2014/main" id="{7B53870D-C37A-8D9D-DA87-127CD12FA581}"/>
              </a:ext>
            </a:extLst>
          </p:cNvPr>
          <p:cNvSpPr/>
          <p:nvPr userDrawn="1"/>
        </p:nvSpPr>
        <p:spPr>
          <a:xfrm>
            <a:off x="0" y="0"/>
            <a:ext cx="331773" cy="6858000"/>
          </a:xfrm>
          <a:prstGeom prst="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5645603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30DF891-29DE-A32B-4AA4-6D85D638E3C3}"/>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7" name="Rectangle 6">
            <a:extLst>
              <a:ext uri="{FF2B5EF4-FFF2-40B4-BE49-F238E27FC236}">
                <a16:creationId xmlns:a16="http://schemas.microsoft.com/office/drawing/2014/main" id="{285E0427-99CE-1432-F48B-ECBEAC5F1D69}"/>
              </a:ext>
            </a:extLst>
          </p:cNvPr>
          <p:cNvSpPr/>
          <p:nvPr userDrawn="1"/>
        </p:nvSpPr>
        <p:spPr>
          <a:xfrm>
            <a:off x="10284977" y="1011504"/>
            <a:ext cx="1907023" cy="487140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a:extLst>
              <a:ext uri="{FF2B5EF4-FFF2-40B4-BE49-F238E27FC236}">
                <a16:creationId xmlns:a16="http://schemas.microsoft.com/office/drawing/2014/main" id="{7B53870D-C37A-8D9D-DA87-127CD12FA581}"/>
              </a:ext>
            </a:extLst>
          </p:cNvPr>
          <p:cNvSpPr/>
          <p:nvPr userDrawn="1"/>
        </p:nvSpPr>
        <p:spPr>
          <a:xfrm>
            <a:off x="0" y="0"/>
            <a:ext cx="331773"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7227582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0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036EF5B0-84A3-DF3A-117F-58F5AC20F5A8}"/>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215F4DF2-575F-1F93-CE69-7AAA4437748E}"/>
              </a:ext>
            </a:extLst>
          </p:cNvPr>
          <p:cNvSpPr>
            <a:spLocks noGrp="1"/>
          </p:cNvSpPr>
          <p:nvPr>
            <p:ph type="ctrTitle" hasCustomPrompt="1"/>
          </p:nvPr>
        </p:nvSpPr>
        <p:spPr>
          <a:xfrm>
            <a:off x="1841158" y="2310714"/>
            <a:ext cx="8563232" cy="1118286"/>
          </a:xfrm>
        </p:spPr>
        <p:txBody>
          <a:bodyPr anchor="t">
            <a:normAutofit/>
          </a:bodyPr>
          <a:lstStyle>
            <a:lvl1pPr algn="ctr">
              <a:defRPr sz="35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 de section</a:t>
            </a:r>
            <a:endParaRPr lang="en-US"/>
          </a:p>
        </p:txBody>
      </p:sp>
    </p:spTree>
    <p:extLst>
      <p:ext uri="{BB962C8B-B14F-4D97-AF65-F5344CB8AC3E}">
        <p14:creationId xmlns:p14="http://schemas.microsoft.com/office/powerpoint/2010/main" val="33104835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9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43DF4AC1-B72D-088F-8EFE-45E7ACD8A156}"/>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E97EFCCE-9961-538C-F640-EFB536E50FD2}"/>
              </a:ext>
            </a:extLst>
          </p:cNvPr>
          <p:cNvSpPr>
            <a:spLocks noGrp="1"/>
          </p:cNvSpPr>
          <p:nvPr>
            <p:ph type="ctrTitle" hasCustomPrompt="1"/>
          </p:nvPr>
        </p:nvSpPr>
        <p:spPr>
          <a:xfrm>
            <a:off x="967408" y="1052788"/>
            <a:ext cx="7351644" cy="934276"/>
          </a:xfrm>
        </p:spPr>
        <p:txBody>
          <a:bodyPr anchor="t">
            <a:normAutofit/>
          </a:bodyPr>
          <a:lstStyle>
            <a:lvl1pPr algn="l">
              <a:defRPr sz="25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a:t>
            </a:r>
            <a:endParaRPr lang="en-US"/>
          </a:p>
        </p:txBody>
      </p:sp>
      <p:sp>
        <p:nvSpPr>
          <p:cNvPr id="2" name="Rectangle 1">
            <a:extLst>
              <a:ext uri="{FF2B5EF4-FFF2-40B4-BE49-F238E27FC236}">
                <a16:creationId xmlns:a16="http://schemas.microsoft.com/office/drawing/2014/main" id="{4059C873-D689-5012-2CAD-98612D5C79F6}"/>
              </a:ext>
            </a:extLst>
          </p:cNvPr>
          <p:cNvSpPr/>
          <p:nvPr userDrawn="1"/>
        </p:nvSpPr>
        <p:spPr>
          <a:xfrm>
            <a:off x="0" y="0"/>
            <a:ext cx="331773" cy="6858000"/>
          </a:xfrm>
          <a:prstGeom prst="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llipse 4">
            <a:extLst>
              <a:ext uri="{FF2B5EF4-FFF2-40B4-BE49-F238E27FC236}">
                <a16:creationId xmlns:a16="http://schemas.microsoft.com/office/drawing/2014/main" id="{9D32B82F-F4A8-B376-097D-02E108FF400D}"/>
              </a:ext>
            </a:extLst>
          </p:cNvPr>
          <p:cNvSpPr/>
          <p:nvPr userDrawn="1"/>
        </p:nvSpPr>
        <p:spPr>
          <a:xfrm>
            <a:off x="10589777" y="1826777"/>
            <a:ext cx="3204445" cy="3204445"/>
          </a:xfrm>
          <a:prstGeom prst="ellipse">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a:t>  </a:t>
            </a:r>
          </a:p>
        </p:txBody>
      </p:sp>
    </p:spTree>
    <p:extLst>
      <p:ext uri="{BB962C8B-B14F-4D97-AF65-F5344CB8AC3E}">
        <p14:creationId xmlns:p14="http://schemas.microsoft.com/office/powerpoint/2010/main" val="19576965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5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34FAFC45-E37D-5069-EC61-BC936490E902}"/>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A00120DA-463C-10BE-A1E2-6DE0796BF429}"/>
              </a:ext>
            </a:extLst>
          </p:cNvPr>
          <p:cNvSpPr>
            <a:spLocks noGrp="1"/>
          </p:cNvSpPr>
          <p:nvPr>
            <p:ph type="ctrTitle" hasCustomPrompt="1"/>
          </p:nvPr>
        </p:nvSpPr>
        <p:spPr>
          <a:xfrm>
            <a:off x="967408" y="1052788"/>
            <a:ext cx="7351644" cy="934276"/>
          </a:xfrm>
        </p:spPr>
        <p:txBody>
          <a:bodyPr anchor="t">
            <a:normAutofit/>
          </a:bodyPr>
          <a:lstStyle>
            <a:lvl1pPr algn="l">
              <a:defRPr sz="25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a:t>
            </a:r>
            <a:endParaRPr lang="en-US"/>
          </a:p>
        </p:txBody>
      </p:sp>
      <p:sp>
        <p:nvSpPr>
          <p:cNvPr id="2" name="Rectangle 1">
            <a:extLst>
              <a:ext uri="{FF2B5EF4-FFF2-40B4-BE49-F238E27FC236}">
                <a16:creationId xmlns:a16="http://schemas.microsoft.com/office/drawing/2014/main" id="{EDA744EF-408B-522A-FE6A-025D178B70FA}"/>
              </a:ext>
            </a:extLst>
          </p:cNvPr>
          <p:cNvSpPr/>
          <p:nvPr userDrawn="1"/>
        </p:nvSpPr>
        <p:spPr>
          <a:xfrm>
            <a:off x="0" y="0"/>
            <a:ext cx="331773" cy="6858000"/>
          </a:xfrm>
          <a:prstGeom prst="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llipse 4">
            <a:extLst>
              <a:ext uri="{FF2B5EF4-FFF2-40B4-BE49-F238E27FC236}">
                <a16:creationId xmlns:a16="http://schemas.microsoft.com/office/drawing/2014/main" id="{83675FCA-3423-A3A5-E7CD-C527A7E47D3A}"/>
              </a:ext>
            </a:extLst>
          </p:cNvPr>
          <p:cNvSpPr/>
          <p:nvPr userDrawn="1"/>
        </p:nvSpPr>
        <p:spPr>
          <a:xfrm>
            <a:off x="8537537" y="5255777"/>
            <a:ext cx="3204445" cy="3204445"/>
          </a:xfrm>
          <a:prstGeom prst="ellipse">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a:t>  </a:t>
            </a:r>
          </a:p>
        </p:txBody>
      </p:sp>
    </p:spTree>
    <p:extLst>
      <p:ext uri="{BB962C8B-B14F-4D97-AF65-F5344CB8AC3E}">
        <p14:creationId xmlns:p14="http://schemas.microsoft.com/office/powerpoint/2010/main" val="14299449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4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43DF4AC1-B72D-088F-8EFE-45E7ACD8A156}"/>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E97EFCCE-9961-538C-F640-EFB536E50FD2}"/>
              </a:ext>
            </a:extLst>
          </p:cNvPr>
          <p:cNvSpPr>
            <a:spLocks noGrp="1"/>
          </p:cNvSpPr>
          <p:nvPr>
            <p:ph type="ctrTitle" hasCustomPrompt="1"/>
          </p:nvPr>
        </p:nvSpPr>
        <p:spPr>
          <a:xfrm>
            <a:off x="967408" y="1052788"/>
            <a:ext cx="7351644" cy="934276"/>
          </a:xfrm>
        </p:spPr>
        <p:txBody>
          <a:bodyPr anchor="t">
            <a:normAutofit/>
          </a:bodyPr>
          <a:lstStyle>
            <a:lvl1pPr algn="l">
              <a:defRPr sz="25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a:t>
            </a:r>
            <a:endParaRPr lang="en-US"/>
          </a:p>
        </p:txBody>
      </p:sp>
    </p:spTree>
    <p:extLst>
      <p:ext uri="{BB962C8B-B14F-4D97-AF65-F5344CB8AC3E}">
        <p14:creationId xmlns:p14="http://schemas.microsoft.com/office/powerpoint/2010/main" val="12120246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8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C562D2D4-06AD-5FD8-3DC0-6676194C0E84}"/>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45A88F54-BC23-13D6-9F46-C39894F78C82}"/>
              </a:ext>
            </a:extLst>
          </p:cNvPr>
          <p:cNvSpPr>
            <a:spLocks noGrp="1"/>
          </p:cNvSpPr>
          <p:nvPr>
            <p:ph type="ctrTitle" hasCustomPrompt="1"/>
          </p:nvPr>
        </p:nvSpPr>
        <p:spPr>
          <a:xfrm>
            <a:off x="967408" y="1052788"/>
            <a:ext cx="7351644" cy="934276"/>
          </a:xfrm>
        </p:spPr>
        <p:txBody>
          <a:bodyPr anchor="t">
            <a:normAutofit/>
          </a:bodyPr>
          <a:lstStyle>
            <a:lvl1pPr algn="l">
              <a:defRPr sz="25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a:t>
            </a:r>
            <a:endParaRPr lang="en-US"/>
          </a:p>
        </p:txBody>
      </p:sp>
    </p:spTree>
    <p:extLst>
      <p:ext uri="{BB962C8B-B14F-4D97-AF65-F5344CB8AC3E}">
        <p14:creationId xmlns:p14="http://schemas.microsoft.com/office/powerpoint/2010/main" val="23618819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7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34FAFC45-E37D-5069-EC61-BC936490E902}"/>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A00120DA-463C-10BE-A1E2-6DE0796BF429}"/>
              </a:ext>
            </a:extLst>
          </p:cNvPr>
          <p:cNvSpPr>
            <a:spLocks noGrp="1"/>
          </p:cNvSpPr>
          <p:nvPr>
            <p:ph type="ctrTitle" hasCustomPrompt="1"/>
          </p:nvPr>
        </p:nvSpPr>
        <p:spPr>
          <a:xfrm>
            <a:off x="967408" y="1052788"/>
            <a:ext cx="7351644" cy="934276"/>
          </a:xfrm>
        </p:spPr>
        <p:txBody>
          <a:bodyPr anchor="t">
            <a:normAutofit/>
          </a:bodyPr>
          <a:lstStyle>
            <a:lvl1pPr algn="l">
              <a:defRPr sz="25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a:t>
            </a:r>
            <a:endParaRPr lang="en-US"/>
          </a:p>
        </p:txBody>
      </p:sp>
    </p:spTree>
    <p:extLst>
      <p:ext uri="{BB962C8B-B14F-4D97-AF65-F5344CB8AC3E}">
        <p14:creationId xmlns:p14="http://schemas.microsoft.com/office/powerpoint/2010/main" val="277884275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6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DBD1F9C8-0025-2B0D-B5E4-FEA60D1AD27C}"/>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1957646C-CBC2-A736-6A63-4311D0DC15B5}"/>
              </a:ext>
            </a:extLst>
          </p:cNvPr>
          <p:cNvSpPr>
            <a:spLocks noGrp="1"/>
          </p:cNvSpPr>
          <p:nvPr>
            <p:ph type="ctrTitle" hasCustomPrompt="1"/>
          </p:nvPr>
        </p:nvSpPr>
        <p:spPr>
          <a:xfrm>
            <a:off x="967408" y="1052788"/>
            <a:ext cx="7351644" cy="934276"/>
          </a:xfrm>
        </p:spPr>
        <p:txBody>
          <a:bodyPr anchor="t">
            <a:normAutofit/>
          </a:bodyPr>
          <a:lstStyle>
            <a:lvl1pPr algn="l">
              <a:defRPr sz="25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a:t>
            </a:r>
            <a:endParaRPr lang="en-US"/>
          </a:p>
        </p:txBody>
      </p:sp>
    </p:spTree>
    <p:extLst>
      <p:ext uri="{BB962C8B-B14F-4D97-AF65-F5344CB8AC3E}">
        <p14:creationId xmlns:p14="http://schemas.microsoft.com/office/powerpoint/2010/main" val="382973156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4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4A62AA1D-27C8-7800-2B67-B8724998DB46}"/>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6" name="Title 1">
            <a:extLst>
              <a:ext uri="{FF2B5EF4-FFF2-40B4-BE49-F238E27FC236}">
                <a16:creationId xmlns:a16="http://schemas.microsoft.com/office/drawing/2014/main" id="{8636C36A-B15A-36C8-C2FB-320108BF0F2C}"/>
              </a:ext>
            </a:extLst>
          </p:cNvPr>
          <p:cNvSpPr>
            <a:spLocks noGrp="1"/>
          </p:cNvSpPr>
          <p:nvPr>
            <p:ph type="ctrTitle" hasCustomPrompt="1"/>
          </p:nvPr>
        </p:nvSpPr>
        <p:spPr>
          <a:xfrm>
            <a:off x="1276327" y="1299923"/>
            <a:ext cx="9325770" cy="934276"/>
          </a:xfrm>
        </p:spPr>
        <p:txBody>
          <a:bodyPr anchor="t">
            <a:normAutofit/>
          </a:bodyPr>
          <a:lstStyle>
            <a:lvl1pPr algn="l">
              <a:defRPr sz="25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a:t>
            </a:r>
            <a:endParaRPr lang="en-US"/>
          </a:p>
        </p:txBody>
      </p:sp>
    </p:spTree>
    <p:extLst>
      <p:ext uri="{BB962C8B-B14F-4D97-AF65-F5344CB8AC3E}">
        <p14:creationId xmlns:p14="http://schemas.microsoft.com/office/powerpoint/2010/main" val="38302894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259E5AB5-62CD-1ED2-E4F7-7165C7CCA7CC}"/>
              </a:ext>
            </a:extLst>
          </p:cNvPr>
          <p:cNvPicPr>
            <a:picLocks noChangeAspect="1"/>
          </p:cNvPicPr>
          <p:nvPr userDrawn="1"/>
        </p:nvPicPr>
        <p:blipFill>
          <a:blip r:embed="rId2"/>
          <a:srcRect/>
          <a:stretch/>
        </p:blipFill>
        <p:spPr>
          <a:xfrm>
            <a:off x="1" y="3575"/>
            <a:ext cx="12191997" cy="6857998"/>
          </a:xfrm>
          <a:prstGeom prst="rect">
            <a:avLst/>
          </a:prstGeom>
        </p:spPr>
      </p:pic>
    </p:spTree>
    <p:extLst>
      <p:ext uri="{BB962C8B-B14F-4D97-AF65-F5344CB8AC3E}">
        <p14:creationId xmlns:p14="http://schemas.microsoft.com/office/powerpoint/2010/main" val="22143165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3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7924A110-1FEF-1D70-591A-D6C13ACE79DB}"/>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DAD724D7-B6F4-0AA1-EA51-8ACF5594DAA4}"/>
              </a:ext>
            </a:extLst>
          </p:cNvPr>
          <p:cNvSpPr>
            <a:spLocks noGrp="1"/>
          </p:cNvSpPr>
          <p:nvPr>
            <p:ph type="ctrTitle" hasCustomPrompt="1"/>
          </p:nvPr>
        </p:nvSpPr>
        <p:spPr>
          <a:xfrm>
            <a:off x="1276327" y="1299923"/>
            <a:ext cx="9325770" cy="934276"/>
          </a:xfrm>
        </p:spPr>
        <p:txBody>
          <a:bodyPr anchor="t">
            <a:normAutofit/>
          </a:bodyPr>
          <a:lstStyle>
            <a:lvl1pPr algn="l">
              <a:defRPr sz="25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a:t>
            </a:r>
            <a:endParaRPr lang="en-US"/>
          </a:p>
        </p:txBody>
      </p:sp>
    </p:spTree>
    <p:extLst>
      <p:ext uri="{BB962C8B-B14F-4D97-AF65-F5344CB8AC3E}">
        <p14:creationId xmlns:p14="http://schemas.microsoft.com/office/powerpoint/2010/main" val="12445144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3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7924A110-1FEF-1D70-591A-D6C13ACE79DB}"/>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DAD724D7-B6F4-0AA1-EA51-8ACF5594DAA4}"/>
              </a:ext>
            </a:extLst>
          </p:cNvPr>
          <p:cNvSpPr>
            <a:spLocks noGrp="1"/>
          </p:cNvSpPr>
          <p:nvPr>
            <p:ph type="ctrTitle" hasCustomPrompt="1"/>
          </p:nvPr>
        </p:nvSpPr>
        <p:spPr>
          <a:xfrm>
            <a:off x="1276327" y="1299923"/>
            <a:ext cx="9325770" cy="934276"/>
          </a:xfrm>
        </p:spPr>
        <p:txBody>
          <a:bodyPr anchor="t">
            <a:normAutofit/>
          </a:bodyPr>
          <a:lstStyle>
            <a:lvl1pPr algn="l">
              <a:defRPr sz="25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a:t>
            </a:r>
            <a:endParaRPr lang="en-US"/>
          </a:p>
        </p:txBody>
      </p:sp>
      <p:sp>
        <p:nvSpPr>
          <p:cNvPr id="2" name="Rectangle 1">
            <a:extLst>
              <a:ext uri="{FF2B5EF4-FFF2-40B4-BE49-F238E27FC236}">
                <a16:creationId xmlns:a16="http://schemas.microsoft.com/office/drawing/2014/main" id="{8E8B5EA6-8261-2C8E-3B37-6DFE4C126487}"/>
              </a:ext>
            </a:extLst>
          </p:cNvPr>
          <p:cNvSpPr/>
          <p:nvPr userDrawn="1"/>
        </p:nvSpPr>
        <p:spPr>
          <a:xfrm>
            <a:off x="376419" y="406399"/>
            <a:ext cx="348343" cy="1553030"/>
          </a:xfrm>
          <a:prstGeom prst="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a:extLst>
              <a:ext uri="{FF2B5EF4-FFF2-40B4-BE49-F238E27FC236}">
                <a16:creationId xmlns:a16="http://schemas.microsoft.com/office/drawing/2014/main" id="{7869650F-4192-0880-E74A-F8C23BE44EF9}"/>
              </a:ext>
            </a:extLst>
          </p:cNvPr>
          <p:cNvSpPr/>
          <p:nvPr userDrawn="1"/>
        </p:nvSpPr>
        <p:spPr>
          <a:xfrm rot="16200000">
            <a:off x="978763" y="-195945"/>
            <a:ext cx="348343" cy="1553030"/>
          </a:xfrm>
          <a:prstGeom prst="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8125523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2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AECC2CBA-B6F0-921C-AA32-A95E085D31D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6" name="Title 1">
            <a:extLst>
              <a:ext uri="{FF2B5EF4-FFF2-40B4-BE49-F238E27FC236}">
                <a16:creationId xmlns:a16="http://schemas.microsoft.com/office/drawing/2014/main" id="{333F89B3-EEE5-36E3-60B2-E3B30427A8F8}"/>
              </a:ext>
            </a:extLst>
          </p:cNvPr>
          <p:cNvSpPr>
            <a:spLocks noGrp="1"/>
          </p:cNvSpPr>
          <p:nvPr>
            <p:ph type="ctrTitle" hasCustomPrompt="1"/>
          </p:nvPr>
        </p:nvSpPr>
        <p:spPr>
          <a:xfrm>
            <a:off x="967408" y="1052788"/>
            <a:ext cx="7351644" cy="934276"/>
          </a:xfrm>
        </p:spPr>
        <p:txBody>
          <a:bodyPr anchor="t">
            <a:normAutofit/>
          </a:bodyPr>
          <a:lstStyle>
            <a:lvl1pPr algn="l">
              <a:defRPr sz="25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a:t>
            </a:r>
            <a:endParaRPr lang="en-US"/>
          </a:p>
        </p:txBody>
      </p:sp>
    </p:spTree>
    <p:extLst>
      <p:ext uri="{BB962C8B-B14F-4D97-AF65-F5344CB8AC3E}">
        <p14:creationId xmlns:p14="http://schemas.microsoft.com/office/powerpoint/2010/main" val="87065756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1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0BFBBE56-7AEA-CA25-B94A-4549268CD1E9}"/>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FAE1FD02-0634-B478-9217-843E552FA2B7}"/>
              </a:ext>
            </a:extLst>
          </p:cNvPr>
          <p:cNvSpPr>
            <a:spLocks noGrp="1"/>
          </p:cNvSpPr>
          <p:nvPr>
            <p:ph type="ctrTitle" hasCustomPrompt="1"/>
          </p:nvPr>
        </p:nvSpPr>
        <p:spPr>
          <a:xfrm>
            <a:off x="967408" y="1052788"/>
            <a:ext cx="7351644" cy="934276"/>
          </a:xfrm>
        </p:spPr>
        <p:txBody>
          <a:bodyPr anchor="t">
            <a:normAutofit/>
          </a:bodyPr>
          <a:lstStyle>
            <a:lvl1pPr algn="l">
              <a:defRPr sz="25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a:t>
            </a:r>
            <a:endParaRPr lang="en-US"/>
          </a:p>
        </p:txBody>
      </p:sp>
    </p:spTree>
    <p:extLst>
      <p:ext uri="{BB962C8B-B14F-4D97-AF65-F5344CB8AC3E}">
        <p14:creationId xmlns:p14="http://schemas.microsoft.com/office/powerpoint/2010/main" val="116709229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0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764C62AD-B94B-34DA-00B3-93EBBEEDA9E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DA91E489-40F1-0D45-281F-C2B9F06FC96B}"/>
              </a:ext>
            </a:extLst>
          </p:cNvPr>
          <p:cNvSpPr>
            <a:spLocks noGrp="1"/>
          </p:cNvSpPr>
          <p:nvPr>
            <p:ph type="ctrTitle" hasCustomPrompt="1"/>
          </p:nvPr>
        </p:nvSpPr>
        <p:spPr>
          <a:xfrm>
            <a:off x="967408" y="1052788"/>
            <a:ext cx="7351644" cy="934276"/>
          </a:xfrm>
        </p:spPr>
        <p:txBody>
          <a:bodyPr anchor="t">
            <a:normAutofit/>
          </a:bodyPr>
          <a:lstStyle>
            <a:lvl1pPr algn="l">
              <a:defRPr sz="25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a:t>
            </a:r>
            <a:endParaRPr lang="en-US"/>
          </a:p>
        </p:txBody>
      </p:sp>
    </p:spTree>
    <p:extLst>
      <p:ext uri="{BB962C8B-B14F-4D97-AF65-F5344CB8AC3E}">
        <p14:creationId xmlns:p14="http://schemas.microsoft.com/office/powerpoint/2010/main" val="95575713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9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5BF302AF-6FAB-95AB-2C0C-32F52CCE4CB6}"/>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6" name="Title 1">
            <a:extLst>
              <a:ext uri="{FF2B5EF4-FFF2-40B4-BE49-F238E27FC236}">
                <a16:creationId xmlns:a16="http://schemas.microsoft.com/office/drawing/2014/main" id="{3B4CD07C-F21D-C0B1-38DC-7A52289AF550}"/>
              </a:ext>
            </a:extLst>
          </p:cNvPr>
          <p:cNvSpPr>
            <a:spLocks noGrp="1"/>
          </p:cNvSpPr>
          <p:nvPr>
            <p:ph type="ctrTitle" hasCustomPrompt="1"/>
          </p:nvPr>
        </p:nvSpPr>
        <p:spPr>
          <a:xfrm>
            <a:off x="967408" y="1052788"/>
            <a:ext cx="6990343" cy="934276"/>
          </a:xfrm>
        </p:spPr>
        <p:txBody>
          <a:bodyPr anchor="t">
            <a:normAutofit/>
          </a:bodyPr>
          <a:lstStyle>
            <a:lvl1pPr algn="l">
              <a:defRPr sz="25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a:t>
            </a:r>
            <a:endParaRPr lang="en-US"/>
          </a:p>
        </p:txBody>
      </p:sp>
    </p:spTree>
    <p:extLst>
      <p:ext uri="{BB962C8B-B14F-4D97-AF65-F5344CB8AC3E}">
        <p14:creationId xmlns:p14="http://schemas.microsoft.com/office/powerpoint/2010/main" val="198060724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8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F334BCE3-BFD1-170B-D67E-23ADFBE49202}"/>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2AD862EA-770C-7EF9-7581-155A07A60C0D}"/>
              </a:ext>
            </a:extLst>
          </p:cNvPr>
          <p:cNvSpPr>
            <a:spLocks noGrp="1"/>
          </p:cNvSpPr>
          <p:nvPr>
            <p:ph type="ctrTitle" hasCustomPrompt="1"/>
          </p:nvPr>
        </p:nvSpPr>
        <p:spPr>
          <a:xfrm>
            <a:off x="967408" y="1052788"/>
            <a:ext cx="6990343" cy="934276"/>
          </a:xfrm>
        </p:spPr>
        <p:txBody>
          <a:bodyPr anchor="t">
            <a:normAutofit/>
          </a:bodyPr>
          <a:lstStyle>
            <a:lvl1pPr algn="l">
              <a:defRPr sz="25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a:t>
            </a:r>
            <a:endParaRPr lang="en-US"/>
          </a:p>
        </p:txBody>
      </p:sp>
    </p:spTree>
    <p:extLst>
      <p:ext uri="{BB962C8B-B14F-4D97-AF65-F5344CB8AC3E}">
        <p14:creationId xmlns:p14="http://schemas.microsoft.com/office/powerpoint/2010/main" val="57486387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5_Diapositive de titre">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683065E7-098F-E6A4-A103-63BA8F784E80}"/>
              </a:ext>
            </a:extLst>
          </p:cNvPr>
          <p:cNvPicPr>
            <a:picLocks noChangeAspect="1"/>
          </p:cNvPicPr>
          <p:nvPr userDrawn="1"/>
        </p:nvPicPr>
        <p:blipFill>
          <a:blip r:embed="rId2"/>
          <a:stretch>
            <a:fillRect/>
          </a:stretch>
        </p:blipFill>
        <p:spPr>
          <a:xfrm>
            <a:off x="0" y="0"/>
            <a:ext cx="12192000" cy="6927802"/>
          </a:xfrm>
          <a:prstGeom prst="rect">
            <a:avLst/>
          </a:prstGeom>
        </p:spPr>
      </p:pic>
      <p:pic>
        <p:nvPicPr>
          <p:cNvPr id="4" name="Image 3">
            <a:extLst>
              <a:ext uri="{FF2B5EF4-FFF2-40B4-BE49-F238E27FC236}">
                <a16:creationId xmlns:a16="http://schemas.microsoft.com/office/drawing/2014/main" id="{B95349D5-8992-F52A-B373-EAAEAE5246C2}"/>
              </a:ext>
            </a:extLst>
          </p:cNvPr>
          <p:cNvPicPr>
            <a:picLocks noChangeAspect="1"/>
          </p:cNvPicPr>
          <p:nvPr userDrawn="1"/>
        </p:nvPicPr>
        <p:blipFill>
          <a:blip r:embed="rId3"/>
          <a:stretch>
            <a:fillRect/>
          </a:stretch>
        </p:blipFill>
        <p:spPr>
          <a:xfrm>
            <a:off x="9631942" y="5701969"/>
            <a:ext cx="1864139" cy="687777"/>
          </a:xfrm>
          <a:prstGeom prst="rect">
            <a:avLst/>
          </a:prstGeom>
        </p:spPr>
      </p:pic>
      <p:pic>
        <p:nvPicPr>
          <p:cNvPr id="5" name="Image 4">
            <a:extLst>
              <a:ext uri="{FF2B5EF4-FFF2-40B4-BE49-F238E27FC236}">
                <a16:creationId xmlns:a16="http://schemas.microsoft.com/office/drawing/2014/main" id="{4EEAE1FB-A5BB-8A28-1858-2F2875BC803C}"/>
              </a:ext>
            </a:extLst>
          </p:cNvPr>
          <p:cNvPicPr>
            <a:picLocks noChangeAspect="1"/>
          </p:cNvPicPr>
          <p:nvPr userDrawn="1"/>
        </p:nvPicPr>
        <p:blipFill>
          <a:blip r:embed="rId4"/>
          <a:stretch>
            <a:fillRect/>
          </a:stretch>
        </p:blipFill>
        <p:spPr>
          <a:xfrm>
            <a:off x="695919" y="3429000"/>
            <a:ext cx="2536712" cy="2871750"/>
          </a:xfrm>
          <a:prstGeom prst="rect">
            <a:avLst/>
          </a:prstGeom>
        </p:spPr>
      </p:pic>
    </p:spTree>
    <p:extLst>
      <p:ext uri="{BB962C8B-B14F-4D97-AF65-F5344CB8AC3E}">
        <p14:creationId xmlns:p14="http://schemas.microsoft.com/office/powerpoint/2010/main" val="14958302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7_Diapositive de titre">
    <p:spTree>
      <p:nvGrpSpPr>
        <p:cNvPr id="1" name=""/>
        <p:cNvGrpSpPr/>
        <p:nvPr/>
      </p:nvGrpSpPr>
      <p:grpSpPr>
        <a:xfrm>
          <a:off x="0" y="0"/>
          <a:ext cx="0" cy="0"/>
          <a:chOff x="0" y="0"/>
          <a:chExt cx="0" cy="0"/>
        </a:xfrm>
      </p:grpSpPr>
      <p:pic>
        <p:nvPicPr>
          <p:cNvPr id="11" name="Image 10">
            <a:extLst>
              <a:ext uri="{FF2B5EF4-FFF2-40B4-BE49-F238E27FC236}">
                <a16:creationId xmlns:a16="http://schemas.microsoft.com/office/drawing/2014/main" id="{EDF7C7B3-2C91-0316-878B-F667E7D3C717}"/>
              </a:ext>
            </a:extLst>
          </p:cNvPr>
          <p:cNvPicPr>
            <a:picLocks noChangeAspect="1"/>
          </p:cNvPicPr>
          <p:nvPr userDrawn="1"/>
        </p:nvPicPr>
        <p:blipFill>
          <a:blip r:embed="rId2"/>
          <a:srcRect/>
          <a:stretch/>
        </p:blipFill>
        <p:spPr>
          <a:xfrm>
            <a:off x="0" y="0"/>
            <a:ext cx="12192000" cy="6858000"/>
          </a:xfrm>
          <a:prstGeom prst="rect">
            <a:avLst/>
          </a:prstGeom>
        </p:spPr>
      </p:pic>
      <p:pic>
        <p:nvPicPr>
          <p:cNvPr id="13" name="Image 12">
            <a:extLst>
              <a:ext uri="{FF2B5EF4-FFF2-40B4-BE49-F238E27FC236}">
                <a16:creationId xmlns:a16="http://schemas.microsoft.com/office/drawing/2014/main" id="{DB28D087-4DE1-D175-5FB1-3B3AA0F66B80}"/>
              </a:ext>
            </a:extLst>
          </p:cNvPr>
          <p:cNvPicPr>
            <a:picLocks noChangeAspect="1"/>
          </p:cNvPicPr>
          <p:nvPr userDrawn="1"/>
        </p:nvPicPr>
        <p:blipFill>
          <a:blip r:embed="rId3"/>
          <a:srcRect/>
          <a:stretch/>
        </p:blipFill>
        <p:spPr>
          <a:xfrm>
            <a:off x="9655312" y="5575092"/>
            <a:ext cx="2010314" cy="691517"/>
          </a:xfrm>
          <a:prstGeom prst="rect">
            <a:avLst/>
          </a:prstGeom>
        </p:spPr>
      </p:pic>
    </p:spTree>
    <p:extLst>
      <p:ext uri="{BB962C8B-B14F-4D97-AF65-F5344CB8AC3E}">
        <p14:creationId xmlns:p14="http://schemas.microsoft.com/office/powerpoint/2010/main" val="418379427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6_Diapositive de titre">
    <p:spTree>
      <p:nvGrpSpPr>
        <p:cNvPr id="1" name=""/>
        <p:cNvGrpSpPr/>
        <p:nvPr/>
      </p:nvGrpSpPr>
      <p:grpSpPr>
        <a:xfrm>
          <a:off x="0" y="0"/>
          <a:ext cx="0" cy="0"/>
          <a:chOff x="0" y="0"/>
          <a:chExt cx="0" cy="0"/>
        </a:xfrm>
      </p:grpSpPr>
      <p:sp>
        <p:nvSpPr>
          <p:cNvPr id="7" name="Espace réservé du contenu 13">
            <a:extLst>
              <a:ext uri="{FF2B5EF4-FFF2-40B4-BE49-F238E27FC236}">
                <a16:creationId xmlns:a16="http://schemas.microsoft.com/office/drawing/2014/main" id="{A7FA4F94-1179-8D42-A71B-B8ABFEACE6BC}"/>
              </a:ext>
            </a:extLst>
          </p:cNvPr>
          <p:cNvSpPr>
            <a:spLocks noGrp="1"/>
          </p:cNvSpPr>
          <p:nvPr>
            <p:ph type="body" sz="quarter" idx="10" hasCustomPrompt="1"/>
          </p:nvPr>
        </p:nvSpPr>
        <p:spPr>
          <a:xfrm>
            <a:off x="1161237" y="2131651"/>
            <a:ext cx="9957449" cy="3690095"/>
          </a:xfrm>
          <a:prstGeom prst="rect">
            <a:avLst/>
          </a:prstGeom>
        </p:spPr>
        <p:txBody>
          <a:bodyPr>
            <a:noAutofit/>
          </a:bodyPr>
          <a:lstStyle>
            <a:lvl1pPr marL="0" indent="0">
              <a:lnSpc>
                <a:spcPct val="100000"/>
              </a:lnSpc>
              <a:buNone/>
              <a:defRPr sz="3200" b="0" i="0">
                <a:latin typeface="Helvetica" pitchFamily="2" charset="0"/>
              </a:defRPr>
            </a:lvl1pPr>
          </a:lstStyle>
          <a:p>
            <a:pPr marL="0" indent="0">
              <a:buNone/>
            </a:pPr>
            <a:r>
              <a:rPr lang="fr-FR"/>
              <a:t>Le peuple choisit ses représentants (députés) qui décident en son nom.</a:t>
            </a:r>
          </a:p>
        </p:txBody>
      </p:sp>
      <p:sp>
        <p:nvSpPr>
          <p:cNvPr id="10" name="Rectangle 9">
            <a:extLst>
              <a:ext uri="{FF2B5EF4-FFF2-40B4-BE49-F238E27FC236}">
                <a16:creationId xmlns:a16="http://schemas.microsoft.com/office/drawing/2014/main" id="{4D7B9FEF-6D6C-FF44-B756-98CDE8D2033A}"/>
              </a:ext>
            </a:extLst>
          </p:cNvPr>
          <p:cNvSpPr/>
          <p:nvPr userDrawn="1"/>
        </p:nvSpPr>
        <p:spPr>
          <a:xfrm>
            <a:off x="0" y="1"/>
            <a:ext cx="12192000" cy="1591732"/>
          </a:xfrm>
          <a:prstGeom prst="rect">
            <a:avLst/>
          </a:prstGeom>
          <a:solidFill>
            <a:srgbClr val="FFFD8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2400"/>
          </a:p>
        </p:txBody>
      </p:sp>
      <p:sp>
        <p:nvSpPr>
          <p:cNvPr id="12" name="Titre 6">
            <a:extLst>
              <a:ext uri="{FF2B5EF4-FFF2-40B4-BE49-F238E27FC236}">
                <a16:creationId xmlns:a16="http://schemas.microsoft.com/office/drawing/2014/main" id="{AC2D4909-4DE1-E647-926C-787A113593A8}"/>
              </a:ext>
            </a:extLst>
          </p:cNvPr>
          <p:cNvSpPr>
            <a:spLocks noGrp="1"/>
          </p:cNvSpPr>
          <p:nvPr>
            <p:ph type="title"/>
          </p:nvPr>
        </p:nvSpPr>
        <p:spPr>
          <a:xfrm>
            <a:off x="1161236" y="539919"/>
            <a:ext cx="9957449" cy="829339"/>
          </a:xfrm>
          <a:prstGeom prst="rect">
            <a:avLst/>
          </a:prstGeom>
        </p:spPr>
        <p:txBody>
          <a:bodyPr/>
          <a:lstStyle>
            <a:lvl1pPr algn="l">
              <a:lnSpc>
                <a:spcPct val="100000"/>
              </a:lnSpc>
              <a:defRPr sz="4000" b="1" i="0" baseline="0">
                <a:latin typeface="Helvetica" pitchFamily="2" charset="0"/>
              </a:defRPr>
            </a:lvl1pPr>
          </a:lstStyle>
          <a:p>
            <a:endParaRPr lang="fr-FR"/>
          </a:p>
        </p:txBody>
      </p:sp>
    </p:spTree>
    <p:extLst>
      <p:ext uri="{BB962C8B-B14F-4D97-AF65-F5344CB8AC3E}">
        <p14:creationId xmlns:p14="http://schemas.microsoft.com/office/powerpoint/2010/main" val="39450004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Diapositive de tit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B5EE07CD-69E5-8890-81AD-E7DC32E96B40}"/>
              </a:ext>
            </a:extLst>
          </p:cNvPr>
          <p:cNvPicPr>
            <a:picLocks noChangeAspect="1"/>
          </p:cNvPicPr>
          <p:nvPr userDrawn="1"/>
        </p:nvPicPr>
        <p:blipFill>
          <a:blip r:embed="rId2"/>
          <a:srcRect/>
          <a:stretch/>
        </p:blipFill>
        <p:spPr>
          <a:xfrm>
            <a:off x="0" y="0"/>
            <a:ext cx="12192000" cy="6858000"/>
          </a:xfrm>
          <a:prstGeom prst="rect">
            <a:avLst/>
          </a:prstGeom>
        </p:spPr>
      </p:pic>
      <p:pic>
        <p:nvPicPr>
          <p:cNvPr id="3" name="Image 2">
            <a:extLst>
              <a:ext uri="{FF2B5EF4-FFF2-40B4-BE49-F238E27FC236}">
                <a16:creationId xmlns:a16="http://schemas.microsoft.com/office/drawing/2014/main" id="{8B75B3CC-5FBD-DF2C-41FF-21F1753EB89F}"/>
              </a:ext>
            </a:extLst>
          </p:cNvPr>
          <p:cNvPicPr>
            <a:picLocks noChangeAspect="1"/>
          </p:cNvPicPr>
          <p:nvPr userDrawn="1"/>
        </p:nvPicPr>
        <p:blipFill>
          <a:blip r:embed="rId3"/>
          <a:stretch>
            <a:fillRect/>
          </a:stretch>
        </p:blipFill>
        <p:spPr>
          <a:xfrm>
            <a:off x="9446591" y="5513411"/>
            <a:ext cx="1864139" cy="687777"/>
          </a:xfrm>
          <a:prstGeom prst="rect">
            <a:avLst/>
          </a:prstGeom>
        </p:spPr>
      </p:pic>
      <p:sp>
        <p:nvSpPr>
          <p:cNvPr id="10" name="Title 1">
            <a:extLst>
              <a:ext uri="{FF2B5EF4-FFF2-40B4-BE49-F238E27FC236}">
                <a16:creationId xmlns:a16="http://schemas.microsoft.com/office/drawing/2014/main" id="{36FB301F-809D-8E24-9BAC-DE9D56DE84F5}"/>
              </a:ext>
            </a:extLst>
          </p:cNvPr>
          <p:cNvSpPr>
            <a:spLocks noGrp="1"/>
          </p:cNvSpPr>
          <p:nvPr>
            <p:ph type="ctrTitle" hasCustomPrompt="1"/>
          </p:nvPr>
        </p:nvSpPr>
        <p:spPr>
          <a:xfrm>
            <a:off x="6252519" y="2272363"/>
            <a:ext cx="5412260" cy="895866"/>
          </a:xfrm>
        </p:spPr>
        <p:txBody>
          <a:bodyPr anchor="t">
            <a:normAutofit/>
          </a:bodyPr>
          <a:lstStyle>
            <a:lvl1pPr algn="l">
              <a:lnSpc>
                <a:spcPct val="100000"/>
              </a:lnSpc>
              <a:defRPr sz="32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 de la présentation</a:t>
            </a:r>
            <a:endParaRPr lang="en-US"/>
          </a:p>
        </p:txBody>
      </p:sp>
    </p:spTree>
    <p:extLst>
      <p:ext uri="{BB962C8B-B14F-4D97-AF65-F5344CB8AC3E}">
        <p14:creationId xmlns:p14="http://schemas.microsoft.com/office/powerpoint/2010/main" val="21921097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Diapositive de tit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B5EE07CD-69E5-8890-81AD-E7DC32E96B40}"/>
              </a:ext>
            </a:extLst>
          </p:cNvPr>
          <p:cNvPicPr>
            <a:picLocks noChangeAspect="1"/>
          </p:cNvPicPr>
          <p:nvPr userDrawn="1"/>
        </p:nvPicPr>
        <p:blipFill>
          <a:blip r:embed="rId2"/>
          <a:srcRect/>
          <a:stretch/>
        </p:blipFill>
        <p:spPr>
          <a:xfrm>
            <a:off x="0" y="0"/>
            <a:ext cx="12192000" cy="6858000"/>
          </a:xfrm>
          <a:prstGeom prst="rect">
            <a:avLst/>
          </a:prstGeom>
        </p:spPr>
      </p:pic>
      <p:pic>
        <p:nvPicPr>
          <p:cNvPr id="3" name="Image 2">
            <a:extLst>
              <a:ext uri="{FF2B5EF4-FFF2-40B4-BE49-F238E27FC236}">
                <a16:creationId xmlns:a16="http://schemas.microsoft.com/office/drawing/2014/main" id="{88B6D815-57B7-E315-37E6-B8BC6ABCF18B}"/>
              </a:ext>
            </a:extLst>
          </p:cNvPr>
          <p:cNvPicPr>
            <a:picLocks noChangeAspect="1"/>
          </p:cNvPicPr>
          <p:nvPr userDrawn="1"/>
        </p:nvPicPr>
        <p:blipFill>
          <a:blip r:embed="rId3"/>
          <a:srcRect/>
          <a:stretch/>
        </p:blipFill>
        <p:spPr>
          <a:xfrm>
            <a:off x="9655312" y="5575092"/>
            <a:ext cx="2010314" cy="691517"/>
          </a:xfrm>
          <a:prstGeom prst="rect">
            <a:avLst/>
          </a:prstGeom>
        </p:spPr>
      </p:pic>
      <p:sp>
        <p:nvSpPr>
          <p:cNvPr id="4" name="Title 1">
            <a:extLst>
              <a:ext uri="{FF2B5EF4-FFF2-40B4-BE49-F238E27FC236}">
                <a16:creationId xmlns:a16="http://schemas.microsoft.com/office/drawing/2014/main" id="{13BEA244-AF47-DAB1-2083-7EC60C0D3C74}"/>
              </a:ext>
            </a:extLst>
          </p:cNvPr>
          <p:cNvSpPr>
            <a:spLocks noGrp="1"/>
          </p:cNvSpPr>
          <p:nvPr>
            <p:ph type="ctrTitle" hasCustomPrompt="1"/>
          </p:nvPr>
        </p:nvSpPr>
        <p:spPr>
          <a:xfrm>
            <a:off x="3756454" y="2533135"/>
            <a:ext cx="5412260" cy="895866"/>
          </a:xfrm>
        </p:spPr>
        <p:txBody>
          <a:bodyPr anchor="t">
            <a:normAutofit/>
          </a:bodyPr>
          <a:lstStyle>
            <a:lvl1pPr algn="l">
              <a:lnSpc>
                <a:spcPct val="100000"/>
              </a:lnSpc>
              <a:defRPr sz="32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 de la présentation</a:t>
            </a:r>
            <a:endParaRPr lang="en-US"/>
          </a:p>
        </p:txBody>
      </p:sp>
    </p:spTree>
    <p:extLst>
      <p:ext uri="{BB962C8B-B14F-4D97-AF65-F5344CB8AC3E}">
        <p14:creationId xmlns:p14="http://schemas.microsoft.com/office/powerpoint/2010/main" val="40776234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9103F525-55D5-D930-F1C9-A3B800CCCA6B}"/>
              </a:ext>
            </a:extLst>
          </p:cNvPr>
          <p:cNvPicPr>
            <a:picLocks noChangeAspect="1"/>
          </p:cNvPicPr>
          <p:nvPr userDrawn="1"/>
        </p:nvPicPr>
        <p:blipFill>
          <a:blip r:embed="rId2"/>
          <a:stretch>
            <a:fillRect/>
          </a:stretch>
        </p:blipFill>
        <p:spPr>
          <a:xfrm>
            <a:off x="-1" y="0"/>
            <a:ext cx="12192001" cy="6858001"/>
          </a:xfrm>
          <a:prstGeom prst="rect">
            <a:avLst/>
          </a:prstGeom>
        </p:spPr>
      </p:pic>
      <p:sp>
        <p:nvSpPr>
          <p:cNvPr id="9" name="Title 1">
            <a:extLst>
              <a:ext uri="{FF2B5EF4-FFF2-40B4-BE49-F238E27FC236}">
                <a16:creationId xmlns:a16="http://schemas.microsoft.com/office/drawing/2014/main" id="{8ADE38A8-F986-3A38-70CD-EA59DC779617}"/>
              </a:ext>
            </a:extLst>
          </p:cNvPr>
          <p:cNvSpPr>
            <a:spLocks noGrp="1"/>
          </p:cNvSpPr>
          <p:nvPr>
            <p:ph type="ctrTitle" hasCustomPrompt="1"/>
          </p:nvPr>
        </p:nvSpPr>
        <p:spPr>
          <a:xfrm>
            <a:off x="967408" y="1052788"/>
            <a:ext cx="6566453" cy="934276"/>
          </a:xfrm>
        </p:spPr>
        <p:txBody>
          <a:bodyPr anchor="t">
            <a:normAutofit/>
          </a:bodyPr>
          <a:lstStyle>
            <a:lvl1pPr algn="l">
              <a:defRPr sz="2500" b="1" i="0">
                <a:latin typeface="Open Sans" panose="020B0606030504020204" pitchFamily="34" charset="0"/>
                <a:ea typeface="Open Sans" panose="020B0606030504020204" pitchFamily="34" charset="0"/>
                <a:cs typeface="Open Sans" panose="020B0606030504020204" pitchFamily="34" charset="0"/>
              </a:defRPr>
            </a:lvl1pPr>
          </a:lstStyle>
          <a:p>
            <a:r>
              <a:rPr lang="fr-CA"/>
              <a:t>Introduction de la présentation</a:t>
            </a:r>
            <a:endParaRPr lang="en-US"/>
          </a:p>
        </p:txBody>
      </p:sp>
    </p:spTree>
    <p:extLst>
      <p:ext uri="{BB962C8B-B14F-4D97-AF65-F5344CB8AC3E}">
        <p14:creationId xmlns:p14="http://schemas.microsoft.com/office/powerpoint/2010/main" val="36487173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Diapositive de tit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102A5FC4-B122-C394-E835-A8342520257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9" name="Title 1">
            <a:extLst>
              <a:ext uri="{FF2B5EF4-FFF2-40B4-BE49-F238E27FC236}">
                <a16:creationId xmlns:a16="http://schemas.microsoft.com/office/drawing/2014/main" id="{8A50D044-C76B-166D-3B7E-E59B6F34A45C}"/>
              </a:ext>
            </a:extLst>
          </p:cNvPr>
          <p:cNvSpPr>
            <a:spLocks noGrp="1"/>
          </p:cNvSpPr>
          <p:nvPr>
            <p:ph type="ctrTitle" hasCustomPrompt="1"/>
          </p:nvPr>
        </p:nvSpPr>
        <p:spPr>
          <a:xfrm>
            <a:off x="967408" y="1052788"/>
            <a:ext cx="6566453" cy="934276"/>
          </a:xfrm>
        </p:spPr>
        <p:txBody>
          <a:bodyPr anchor="t">
            <a:normAutofit/>
          </a:bodyPr>
          <a:lstStyle>
            <a:lvl1pPr algn="l">
              <a:defRPr sz="2500" b="1" i="0">
                <a:latin typeface="Open Sans" panose="020B0606030504020204" pitchFamily="34" charset="0"/>
                <a:ea typeface="Open Sans" panose="020B0606030504020204" pitchFamily="34" charset="0"/>
                <a:cs typeface="Open Sans" panose="020B0606030504020204" pitchFamily="34" charset="0"/>
              </a:defRPr>
            </a:lvl1pPr>
          </a:lstStyle>
          <a:p>
            <a:r>
              <a:rPr lang="fr-CA"/>
              <a:t>Introduction de la présentation</a:t>
            </a:r>
            <a:endParaRPr lang="en-US"/>
          </a:p>
        </p:txBody>
      </p:sp>
    </p:spTree>
    <p:extLst>
      <p:ext uri="{BB962C8B-B14F-4D97-AF65-F5344CB8AC3E}">
        <p14:creationId xmlns:p14="http://schemas.microsoft.com/office/powerpoint/2010/main" val="34437835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1DA98D8A-F585-C4C2-35BA-8099B0F73E14}"/>
              </a:ext>
            </a:extLst>
          </p:cNvPr>
          <p:cNvPicPr>
            <a:picLocks noChangeAspect="1"/>
          </p:cNvPicPr>
          <p:nvPr userDrawn="1"/>
        </p:nvPicPr>
        <p:blipFill>
          <a:blip r:embed="rId2"/>
          <a:srcRect/>
          <a:stretch/>
        </p:blipFill>
        <p:spPr>
          <a:xfrm>
            <a:off x="-1" y="0"/>
            <a:ext cx="12192000" cy="6858000"/>
          </a:xfrm>
          <a:prstGeom prst="rect">
            <a:avLst/>
          </a:prstGeom>
        </p:spPr>
      </p:pic>
      <p:sp>
        <p:nvSpPr>
          <p:cNvPr id="4" name="Title 1">
            <a:extLst>
              <a:ext uri="{FF2B5EF4-FFF2-40B4-BE49-F238E27FC236}">
                <a16:creationId xmlns:a16="http://schemas.microsoft.com/office/drawing/2014/main" id="{A130209D-1EB7-D16E-DE67-4F631491140C}"/>
              </a:ext>
            </a:extLst>
          </p:cNvPr>
          <p:cNvSpPr>
            <a:spLocks noGrp="1"/>
          </p:cNvSpPr>
          <p:nvPr>
            <p:ph type="ctrTitle" hasCustomPrompt="1"/>
          </p:nvPr>
        </p:nvSpPr>
        <p:spPr>
          <a:xfrm>
            <a:off x="967408" y="1052788"/>
            <a:ext cx="6566453" cy="934276"/>
          </a:xfrm>
        </p:spPr>
        <p:txBody>
          <a:bodyPr anchor="t">
            <a:normAutofit/>
          </a:bodyPr>
          <a:lstStyle>
            <a:lvl1pPr algn="l">
              <a:defRPr sz="2500" b="1" i="0">
                <a:latin typeface="Open Sans" panose="020B0606030504020204" pitchFamily="34" charset="0"/>
                <a:ea typeface="Open Sans" panose="020B0606030504020204" pitchFamily="34" charset="0"/>
                <a:cs typeface="Open Sans" panose="020B0606030504020204" pitchFamily="34" charset="0"/>
              </a:defRPr>
            </a:lvl1pPr>
          </a:lstStyle>
          <a:p>
            <a:r>
              <a:rPr lang="fr-CA"/>
              <a:t>Introduction de la présentation</a:t>
            </a:r>
            <a:endParaRPr lang="en-US"/>
          </a:p>
        </p:txBody>
      </p:sp>
    </p:spTree>
    <p:extLst>
      <p:ext uri="{BB962C8B-B14F-4D97-AF65-F5344CB8AC3E}">
        <p14:creationId xmlns:p14="http://schemas.microsoft.com/office/powerpoint/2010/main" val="16008893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2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7C6CDAA6-5433-F35A-570E-6E19ECD60C4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378868FD-66A7-5EB3-ECC6-FC424C19E4DB}"/>
              </a:ext>
            </a:extLst>
          </p:cNvPr>
          <p:cNvSpPr>
            <a:spLocks noGrp="1"/>
          </p:cNvSpPr>
          <p:nvPr>
            <p:ph type="ctrTitle" hasCustomPrompt="1"/>
          </p:nvPr>
        </p:nvSpPr>
        <p:spPr>
          <a:xfrm>
            <a:off x="2812773" y="1692875"/>
            <a:ext cx="6566453" cy="2842056"/>
          </a:xfrm>
        </p:spPr>
        <p:txBody>
          <a:bodyPr anchor="t">
            <a:normAutofit/>
          </a:bodyPr>
          <a:lstStyle>
            <a:lvl1pPr algn="ctr">
              <a:lnSpc>
                <a:spcPct val="100000"/>
              </a:lnSpc>
              <a:defRPr sz="3000" b="1" i="0">
                <a:latin typeface="Open Sans" panose="020B0606030504020204" pitchFamily="34" charset="0"/>
                <a:ea typeface="Open Sans" panose="020B0606030504020204" pitchFamily="34" charset="0"/>
                <a:cs typeface="Open Sans" panose="020B0606030504020204" pitchFamily="34" charset="0"/>
              </a:defRPr>
            </a:lvl1pPr>
          </a:lstStyle>
          <a:p>
            <a:r>
              <a:rPr lang="fr-CA"/>
              <a:t>Texte ou citation en lien </a:t>
            </a:r>
            <a:br>
              <a:rPr lang="fr-CA"/>
            </a:br>
            <a:r>
              <a:rPr lang="fr-CA"/>
              <a:t>avec la présentation</a:t>
            </a:r>
            <a:endParaRPr lang="en-US"/>
          </a:p>
        </p:txBody>
      </p:sp>
      <p:pic>
        <p:nvPicPr>
          <p:cNvPr id="11" name="Graphique 10">
            <a:extLst>
              <a:ext uri="{FF2B5EF4-FFF2-40B4-BE49-F238E27FC236}">
                <a16:creationId xmlns:a16="http://schemas.microsoft.com/office/drawing/2014/main" id="{54DCF83A-BDB4-2E49-FD5F-4E5847815237}"/>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7924800" y="4158048"/>
            <a:ext cx="2417805" cy="2417805"/>
          </a:xfrm>
          <a:prstGeom prst="rect">
            <a:avLst/>
          </a:prstGeom>
        </p:spPr>
      </p:pic>
    </p:spTree>
    <p:extLst>
      <p:ext uri="{BB962C8B-B14F-4D97-AF65-F5344CB8AC3E}">
        <p14:creationId xmlns:p14="http://schemas.microsoft.com/office/powerpoint/2010/main" val="17757793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1_Diapositive de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97E8605A-68D9-6D9A-74E8-2B3EEAEBB46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6CCADA6D-2527-0F17-265A-B4222F3CA482}"/>
              </a:ext>
            </a:extLst>
          </p:cNvPr>
          <p:cNvSpPr>
            <a:spLocks noGrp="1"/>
          </p:cNvSpPr>
          <p:nvPr>
            <p:ph type="ctrTitle" hasCustomPrompt="1"/>
          </p:nvPr>
        </p:nvSpPr>
        <p:spPr>
          <a:xfrm>
            <a:off x="1841158" y="2310714"/>
            <a:ext cx="8563232" cy="1118286"/>
          </a:xfrm>
        </p:spPr>
        <p:txBody>
          <a:bodyPr anchor="t">
            <a:normAutofit/>
          </a:bodyPr>
          <a:lstStyle>
            <a:lvl1pPr algn="ctr">
              <a:defRPr sz="35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 de section</a:t>
            </a:r>
            <a:endParaRPr lang="en-US"/>
          </a:p>
        </p:txBody>
      </p:sp>
    </p:spTree>
    <p:extLst>
      <p:ext uri="{BB962C8B-B14F-4D97-AF65-F5344CB8AC3E}">
        <p14:creationId xmlns:p14="http://schemas.microsoft.com/office/powerpoint/2010/main" val="4106648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CA"/>
              <a:t>Modifier le style du titre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2ED3021-0824-744F-B199-3C88CB8DD3F7}" type="datetimeFigureOut">
              <a:rPr lang="fr-FR" smtClean="0"/>
              <a:t>20/08/2026</a:t>
            </a:fld>
            <a:endParaRPr lang="fr-F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F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5551F10-945C-214A-8C65-9633C07CD080}" type="slidenum">
              <a:rPr lang="fr-FR" smtClean="0"/>
              <a:t>‹#›</a:t>
            </a:fld>
            <a:endParaRPr lang="fr-FR"/>
          </a:p>
        </p:txBody>
      </p:sp>
    </p:spTree>
    <p:extLst>
      <p:ext uri="{BB962C8B-B14F-4D97-AF65-F5344CB8AC3E}">
        <p14:creationId xmlns:p14="http://schemas.microsoft.com/office/powerpoint/2010/main" val="3834491283"/>
      </p:ext>
    </p:extLst>
  </p:cSld>
  <p:clrMap bg1="lt1" tx1="dk1" bg2="lt2" tx2="dk2" accent1="accent1" accent2="accent2" accent3="accent3" accent4="accent4" accent5="accent5" accent6="accent6" hlink="hlink" folHlink="folHlink"/>
  <p:sldLayoutIdLst>
    <p:sldLayoutId id="2147483685" r:id="rId1"/>
    <p:sldLayoutId id="2147483712" r:id="rId2"/>
    <p:sldLayoutId id="2147483686" r:id="rId3"/>
    <p:sldLayoutId id="2147483688" r:id="rId4"/>
    <p:sldLayoutId id="2147483673" r:id="rId5"/>
    <p:sldLayoutId id="2147483687" r:id="rId6"/>
    <p:sldLayoutId id="2147483689" r:id="rId7"/>
    <p:sldLayoutId id="2147483706" r:id="rId8"/>
    <p:sldLayoutId id="2147483705" r:id="rId9"/>
    <p:sldLayoutId id="2147483709" r:id="rId10"/>
    <p:sldLayoutId id="2147483716" r:id="rId11"/>
    <p:sldLayoutId id="2147483704" r:id="rId12"/>
    <p:sldLayoutId id="2147483703" r:id="rId13"/>
    <p:sldLayoutId id="2147483711" r:id="rId14"/>
    <p:sldLayoutId id="2147483710" r:id="rId15"/>
    <p:sldLayoutId id="2147483702" r:id="rId16"/>
    <p:sldLayoutId id="2147483701" r:id="rId17"/>
    <p:sldLayoutId id="2147483700" r:id="rId18"/>
    <p:sldLayoutId id="2147483698" r:id="rId19"/>
    <p:sldLayoutId id="2147483697" r:id="rId20"/>
    <p:sldLayoutId id="2147483708" r:id="rId21"/>
    <p:sldLayoutId id="2147483696" r:id="rId22"/>
    <p:sldLayoutId id="2147483695" r:id="rId23"/>
    <p:sldLayoutId id="2147483694" r:id="rId24"/>
    <p:sldLayoutId id="2147483693" r:id="rId25"/>
    <p:sldLayoutId id="2147483692" r:id="rId26"/>
    <p:sldLayoutId id="2147483707" r:id="rId27"/>
    <p:sldLayoutId id="2147483691" r:id="rId28"/>
    <p:sldLayoutId id="2147483715" r:id="rId2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notesSlide" Target="../notesSlides/notesSlide1.xml"/><Relationship Id="rId3" Type="http://schemas.openxmlformats.org/officeDocument/2006/relationships/tags" Target="../tags/tag3.xml"/><Relationship Id="rId7" Type="http://schemas.openxmlformats.org/officeDocument/2006/relationships/slideLayout" Target="../slideLayouts/slideLayout2.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5" Type="http://schemas.openxmlformats.org/officeDocument/2006/relationships/tags" Target="../tags/tag5.xml"/><Relationship Id="rId4" Type="http://schemas.openxmlformats.org/officeDocument/2006/relationships/tags" Target="../tags/tag4.xml"/><Relationship Id="rId9" Type="http://schemas.openxmlformats.org/officeDocument/2006/relationships/image" Target="../media/image25.png"/></Relationships>
</file>

<file path=ppt/slides/_rels/slide1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0.xml"/><Relationship Id="rId1" Type="http://schemas.openxmlformats.org/officeDocument/2006/relationships/slideLayout" Target="../slideLayouts/slideLayout11.xml"/><Relationship Id="rId5" Type="http://schemas.openxmlformats.org/officeDocument/2006/relationships/image" Target="../media/image41.png"/><Relationship Id="rId4" Type="http://schemas.openxmlformats.org/officeDocument/2006/relationships/image" Target="../media/image40.png"/></Relationships>
</file>

<file path=ppt/slides/_rels/slide11.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notesSlide" Target="../notesSlides/notesSlide11.xml"/><Relationship Id="rId1" Type="http://schemas.openxmlformats.org/officeDocument/2006/relationships/slideLayout" Target="../slideLayouts/slideLayout11.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1.xml"/><Relationship Id="rId1" Type="http://schemas.openxmlformats.org/officeDocument/2006/relationships/tags" Target="../tags/tag39.xml"/><Relationship Id="rId6" Type="http://schemas.openxmlformats.org/officeDocument/2006/relationships/image" Target="../media/image42.png"/><Relationship Id="rId5" Type="http://schemas.openxmlformats.org/officeDocument/2006/relationships/image" Target="../media/image45.png"/><Relationship Id="rId4" Type="http://schemas.openxmlformats.org/officeDocument/2006/relationships/image" Target="../media/image44.png"/></Relationships>
</file>

<file path=ppt/slides/_rels/slide13.xml.rels><?xml version="1.0" encoding="UTF-8" standalone="yes"?>
<Relationships xmlns="http://schemas.openxmlformats.org/package/2006/relationships"><Relationship Id="rId8" Type="http://schemas.openxmlformats.org/officeDocument/2006/relationships/image" Target="../media/image46.svg"/><Relationship Id="rId3" Type="http://schemas.openxmlformats.org/officeDocument/2006/relationships/tags" Target="../tags/tag42.xml"/><Relationship Id="rId7" Type="http://schemas.openxmlformats.org/officeDocument/2006/relationships/notesSlide" Target="../notesSlides/notesSlide13.xml"/><Relationship Id="rId2" Type="http://schemas.openxmlformats.org/officeDocument/2006/relationships/tags" Target="../tags/tag41.xml"/><Relationship Id="rId1" Type="http://schemas.openxmlformats.org/officeDocument/2006/relationships/tags" Target="../tags/tag40.xml"/><Relationship Id="rId6" Type="http://schemas.openxmlformats.org/officeDocument/2006/relationships/slideLayout" Target="../slideLayouts/slideLayout11.xml"/><Relationship Id="rId5" Type="http://schemas.openxmlformats.org/officeDocument/2006/relationships/tags" Target="../tags/tag44.xml"/><Relationship Id="rId4" Type="http://schemas.openxmlformats.org/officeDocument/2006/relationships/tags" Target="../tags/tag43.xml"/><Relationship Id="rId9" Type="http://schemas.openxmlformats.org/officeDocument/2006/relationships/image" Target="../media/image47.png"/></Relationships>
</file>

<file path=ppt/slides/_rels/slide14.xml.rels><?xml version="1.0" encoding="UTF-8" standalone="yes"?>
<Relationships xmlns="http://schemas.openxmlformats.org/package/2006/relationships"><Relationship Id="rId8" Type="http://schemas.openxmlformats.org/officeDocument/2006/relationships/tags" Target="../tags/tag52.xml"/><Relationship Id="rId13" Type="http://schemas.openxmlformats.org/officeDocument/2006/relationships/tags" Target="../tags/tag57.xml"/><Relationship Id="rId18" Type="http://schemas.openxmlformats.org/officeDocument/2006/relationships/notesSlide" Target="../notesSlides/notesSlide14.xml"/><Relationship Id="rId3" Type="http://schemas.openxmlformats.org/officeDocument/2006/relationships/tags" Target="../tags/tag47.xml"/><Relationship Id="rId7" Type="http://schemas.openxmlformats.org/officeDocument/2006/relationships/tags" Target="../tags/tag51.xml"/><Relationship Id="rId12" Type="http://schemas.openxmlformats.org/officeDocument/2006/relationships/tags" Target="../tags/tag56.xml"/><Relationship Id="rId17" Type="http://schemas.openxmlformats.org/officeDocument/2006/relationships/slideLayout" Target="../slideLayouts/slideLayout11.xml"/><Relationship Id="rId2" Type="http://schemas.openxmlformats.org/officeDocument/2006/relationships/tags" Target="../tags/tag46.xml"/><Relationship Id="rId16" Type="http://schemas.openxmlformats.org/officeDocument/2006/relationships/tags" Target="../tags/tag60.xml"/><Relationship Id="rId20" Type="http://schemas.openxmlformats.org/officeDocument/2006/relationships/image" Target="../media/image42.png"/><Relationship Id="rId1" Type="http://schemas.openxmlformats.org/officeDocument/2006/relationships/tags" Target="../tags/tag45.xml"/><Relationship Id="rId6" Type="http://schemas.openxmlformats.org/officeDocument/2006/relationships/tags" Target="../tags/tag50.xml"/><Relationship Id="rId11" Type="http://schemas.openxmlformats.org/officeDocument/2006/relationships/tags" Target="../tags/tag55.xml"/><Relationship Id="rId5" Type="http://schemas.openxmlformats.org/officeDocument/2006/relationships/tags" Target="../tags/tag49.xml"/><Relationship Id="rId15" Type="http://schemas.openxmlformats.org/officeDocument/2006/relationships/tags" Target="../tags/tag59.xml"/><Relationship Id="rId10" Type="http://schemas.openxmlformats.org/officeDocument/2006/relationships/tags" Target="../tags/tag54.xml"/><Relationship Id="rId19" Type="http://schemas.openxmlformats.org/officeDocument/2006/relationships/image" Target="../media/image48.png"/><Relationship Id="rId4" Type="http://schemas.openxmlformats.org/officeDocument/2006/relationships/tags" Target="../tags/tag48.xml"/><Relationship Id="rId9" Type="http://schemas.openxmlformats.org/officeDocument/2006/relationships/tags" Target="../tags/tag53.xml"/><Relationship Id="rId14" Type="http://schemas.openxmlformats.org/officeDocument/2006/relationships/tags" Target="../tags/tag58.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0.xml"/><Relationship Id="rId1" Type="http://schemas.openxmlformats.org/officeDocument/2006/relationships/tags" Target="../tags/tag61.xml"/></Relationships>
</file>

<file path=ppt/slides/_rels/slide16.xml.rels><?xml version="1.0" encoding="UTF-8" standalone="yes"?>
<Relationships xmlns="http://schemas.openxmlformats.org/package/2006/relationships"><Relationship Id="rId8" Type="http://schemas.openxmlformats.org/officeDocument/2006/relationships/tags" Target="../tags/tag69.xml"/><Relationship Id="rId13" Type="http://schemas.openxmlformats.org/officeDocument/2006/relationships/tags" Target="../tags/tag74.xml"/><Relationship Id="rId18" Type="http://schemas.openxmlformats.org/officeDocument/2006/relationships/tags" Target="../tags/tag79.xml"/><Relationship Id="rId26" Type="http://schemas.openxmlformats.org/officeDocument/2006/relationships/slideLayout" Target="../slideLayouts/slideLayout11.xml"/><Relationship Id="rId3" Type="http://schemas.openxmlformats.org/officeDocument/2006/relationships/tags" Target="../tags/tag64.xml"/><Relationship Id="rId21" Type="http://schemas.openxmlformats.org/officeDocument/2006/relationships/tags" Target="../tags/tag82.xml"/><Relationship Id="rId7" Type="http://schemas.openxmlformats.org/officeDocument/2006/relationships/tags" Target="../tags/tag68.xml"/><Relationship Id="rId12" Type="http://schemas.openxmlformats.org/officeDocument/2006/relationships/tags" Target="../tags/tag73.xml"/><Relationship Id="rId17" Type="http://schemas.openxmlformats.org/officeDocument/2006/relationships/tags" Target="../tags/tag78.xml"/><Relationship Id="rId25" Type="http://schemas.openxmlformats.org/officeDocument/2006/relationships/tags" Target="../tags/tag86.xml"/><Relationship Id="rId2" Type="http://schemas.openxmlformats.org/officeDocument/2006/relationships/tags" Target="../tags/tag63.xml"/><Relationship Id="rId16" Type="http://schemas.openxmlformats.org/officeDocument/2006/relationships/tags" Target="../tags/tag77.xml"/><Relationship Id="rId20" Type="http://schemas.openxmlformats.org/officeDocument/2006/relationships/tags" Target="../tags/tag81.xml"/><Relationship Id="rId29" Type="http://schemas.openxmlformats.org/officeDocument/2006/relationships/image" Target="../media/image50.svg"/><Relationship Id="rId1" Type="http://schemas.openxmlformats.org/officeDocument/2006/relationships/tags" Target="../tags/tag62.xml"/><Relationship Id="rId6" Type="http://schemas.openxmlformats.org/officeDocument/2006/relationships/tags" Target="../tags/tag67.xml"/><Relationship Id="rId11" Type="http://schemas.openxmlformats.org/officeDocument/2006/relationships/tags" Target="../tags/tag72.xml"/><Relationship Id="rId24" Type="http://schemas.openxmlformats.org/officeDocument/2006/relationships/tags" Target="../tags/tag85.xml"/><Relationship Id="rId32" Type="http://schemas.openxmlformats.org/officeDocument/2006/relationships/image" Target="../media/image46.svg"/><Relationship Id="rId5" Type="http://schemas.openxmlformats.org/officeDocument/2006/relationships/tags" Target="../tags/tag66.xml"/><Relationship Id="rId15" Type="http://schemas.openxmlformats.org/officeDocument/2006/relationships/tags" Target="../tags/tag76.xml"/><Relationship Id="rId23" Type="http://schemas.openxmlformats.org/officeDocument/2006/relationships/tags" Target="../tags/tag84.xml"/><Relationship Id="rId28" Type="http://schemas.openxmlformats.org/officeDocument/2006/relationships/image" Target="../media/image49.svg"/><Relationship Id="rId10" Type="http://schemas.openxmlformats.org/officeDocument/2006/relationships/tags" Target="../tags/tag71.xml"/><Relationship Id="rId19" Type="http://schemas.openxmlformats.org/officeDocument/2006/relationships/tags" Target="../tags/tag80.xml"/><Relationship Id="rId31" Type="http://schemas.openxmlformats.org/officeDocument/2006/relationships/image" Target="../media/image52.svg"/><Relationship Id="rId4" Type="http://schemas.openxmlformats.org/officeDocument/2006/relationships/tags" Target="../tags/tag65.xml"/><Relationship Id="rId9" Type="http://schemas.openxmlformats.org/officeDocument/2006/relationships/tags" Target="../tags/tag70.xml"/><Relationship Id="rId14" Type="http://schemas.openxmlformats.org/officeDocument/2006/relationships/tags" Target="../tags/tag75.xml"/><Relationship Id="rId22" Type="http://schemas.openxmlformats.org/officeDocument/2006/relationships/tags" Target="../tags/tag83.xml"/><Relationship Id="rId27" Type="http://schemas.openxmlformats.org/officeDocument/2006/relationships/notesSlide" Target="../notesSlides/notesSlide16.xml"/><Relationship Id="rId30" Type="http://schemas.openxmlformats.org/officeDocument/2006/relationships/image" Target="../media/image51.svg"/></Relationships>
</file>

<file path=ppt/slides/_rels/slide17.xml.rels><?xml version="1.0" encoding="UTF-8" standalone="yes"?>
<Relationships xmlns="http://schemas.openxmlformats.org/package/2006/relationships"><Relationship Id="rId8" Type="http://schemas.openxmlformats.org/officeDocument/2006/relationships/tags" Target="../tags/tag94.xml"/><Relationship Id="rId3" Type="http://schemas.openxmlformats.org/officeDocument/2006/relationships/tags" Target="../tags/tag89.xml"/><Relationship Id="rId7" Type="http://schemas.openxmlformats.org/officeDocument/2006/relationships/tags" Target="../tags/tag93.xml"/><Relationship Id="rId12" Type="http://schemas.openxmlformats.org/officeDocument/2006/relationships/image" Target="../media/image42.png"/><Relationship Id="rId2" Type="http://schemas.openxmlformats.org/officeDocument/2006/relationships/tags" Target="../tags/tag88.xml"/><Relationship Id="rId1" Type="http://schemas.openxmlformats.org/officeDocument/2006/relationships/tags" Target="../tags/tag87.xml"/><Relationship Id="rId6" Type="http://schemas.openxmlformats.org/officeDocument/2006/relationships/tags" Target="../tags/tag92.xml"/><Relationship Id="rId11" Type="http://schemas.openxmlformats.org/officeDocument/2006/relationships/image" Target="../media/image48.png"/><Relationship Id="rId5" Type="http://schemas.openxmlformats.org/officeDocument/2006/relationships/tags" Target="../tags/tag91.xml"/><Relationship Id="rId10" Type="http://schemas.openxmlformats.org/officeDocument/2006/relationships/notesSlide" Target="../notesSlides/notesSlide17.xml"/><Relationship Id="rId4" Type="http://schemas.openxmlformats.org/officeDocument/2006/relationships/tags" Target="../tags/tag90.xml"/><Relationship Id="rId9"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13" Type="http://schemas.openxmlformats.org/officeDocument/2006/relationships/tags" Target="../tags/tag107.xml"/><Relationship Id="rId18" Type="http://schemas.openxmlformats.org/officeDocument/2006/relationships/tags" Target="../tags/tag112.xml"/><Relationship Id="rId26" Type="http://schemas.openxmlformats.org/officeDocument/2006/relationships/tags" Target="../tags/tag120.xml"/><Relationship Id="rId39" Type="http://schemas.openxmlformats.org/officeDocument/2006/relationships/image" Target="../media/image57.png"/><Relationship Id="rId21" Type="http://schemas.openxmlformats.org/officeDocument/2006/relationships/tags" Target="../tags/tag115.xml"/><Relationship Id="rId34" Type="http://schemas.openxmlformats.org/officeDocument/2006/relationships/image" Target="../media/image53.svg"/><Relationship Id="rId42" Type="http://schemas.openxmlformats.org/officeDocument/2006/relationships/image" Target="../media/image60.svg"/><Relationship Id="rId7" Type="http://schemas.openxmlformats.org/officeDocument/2006/relationships/tags" Target="../tags/tag101.xml"/><Relationship Id="rId2" Type="http://schemas.openxmlformats.org/officeDocument/2006/relationships/tags" Target="../tags/tag96.xml"/><Relationship Id="rId16" Type="http://schemas.openxmlformats.org/officeDocument/2006/relationships/tags" Target="../tags/tag110.xml"/><Relationship Id="rId20" Type="http://schemas.openxmlformats.org/officeDocument/2006/relationships/tags" Target="../tags/tag114.xml"/><Relationship Id="rId29" Type="http://schemas.openxmlformats.org/officeDocument/2006/relationships/tags" Target="../tags/tag123.xml"/><Relationship Id="rId41" Type="http://schemas.openxmlformats.org/officeDocument/2006/relationships/image" Target="../media/image59.svg"/><Relationship Id="rId1" Type="http://schemas.openxmlformats.org/officeDocument/2006/relationships/tags" Target="../tags/tag95.xml"/><Relationship Id="rId6" Type="http://schemas.openxmlformats.org/officeDocument/2006/relationships/tags" Target="../tags/tag100.xml"/><Relationship Id="rId11" Type="http://schemas.openxmlformats.org/officeDocument/2006/relationships/tags" Target="../tags/tag105.xml"/><Relationship Id="rId24" Type="http://schemas.openxmlformats.org/officeDocument/2006/relationships/tags" Target="../tags/tag118.xml"/><Relationship Id="rId32" Type="http://schemas.openxmlformats.org/officeDocument/2006/relationships/slideLayout" Target="../slideLayouts/slideLayout11.xml"/><Relationship Id="rId37" Type="http://schemas.openxmlformats.org/officeDocument/2006/relationships/image" Target="../media/image33.svg"/><Relationship Id="rId40" Type="http://schemas.openxmlformats.org/officeDocument/2006/relationships/image" Target="../media/image58.png"/><Relationship Id="rId5" Type="http://schemas.openxmlformats.org/officeDocument/2006/relationships/tags" Target="../tags/tag99.xml"/><Relationship Id="rId15" Type="http://schemas.openxmlformats.org/officeDocument/2006/relationships/tags" Target="../tags/tag109.xml"/><Relationship Id="rId23" Type="http://schemas.openxmlformats.org/officeDocument/2006/relationships/tags" Target="../tags/tag117.xml"/><Relationship Id="rId28" Type="http://schemas.openxmlformats.org/officeDocument/2006/relationships/tags" Target="../tags/tag122.xml"/><Relationship Id="rId36" Type="http://schemas.openxmlformats.org/officeDocument/2006/relationships/image" Target="../media/image55.svg"/><Relationship Id="rId10" Type="http://schemas.openxmlformats.org/officeDocument/2006/relationships/tags" Target="../tags/tag104.xml"/><Relationship Id="rId19" Type="http://schemas.openxmlformats.org/officeDocument/2006/relationships/tags" Target="../tags/tag113.xml"/><Relationship Id="rId31" Type="http://schemas.openxmlformats.org/officeDocument/2006/relationships/tags" Target="../tags/tag125.xml"/><Relationship Id="rId4" Type="http://schemas.openxmlformats.org/officeDocument/2006/relationships/tags" Target="../tags/tag98.xml"/><Relationship Id="rId9" Type="http://schemas.openxmlformats.org/officeDocument/2006/relationships/tags" Target="../tags/tag103.xml"/><Relationship Id="rId14" Type="http://schemas.openxmlformats.org/officeDocument/2006/relationships/tags" Target="../tags/tag108.xml"/><Relationship Id="rId22" Type="http://schemas.openxmlformats.org/officeDocument/2006/relationships/tags" Target="../tags/tag116.xml"/><Relationship Id="rId27" Type="http://schemas.openxmlformats.org/officeDocument/2006/relationships/tags" Target="../tags/tag121.xml"/><Relationship Id="rId30" Type="http://schemas.openxmlformats.org/officeDocument/2006/relationships/tags" Target="../tags/tag124.xml"/><Relationship Id="rId35" Type="http://schemas.openxmlformats.org/officeDocument/2006/relationships/image" Target="../media/image54.svg"/><Relationship Id="rId43" Type="http://schemas.openxmlformats.org/officeDocument/2006/relationships/image" Target="../media/image61.svg"/><Relationship Id="rId8" Type="http://schemas.openxmlformats.org/officeDocument/2006/relationships/tags" Target="../tags/tag102.xml"/><Relationship Id="rId3" Type="http://schemas.openxmlformats.org/officeDocument/2006/relationships/tags" Target="../tags/tag97.xml"/><Relationship Id="rId12" Type="http://schemas.openxmlformats.org/officeDocument/2006/relationships/tags" Target="../tags/tag106.xml"/><Relationship Id="rId17" Type="http://schemas.openxmlformats.org/officeDocument/2006/relationships/tags" Target="../tags/tag111.xml"/><Relationship Id="rId25" Type="http://schemas.openxmlformats.org/officeDocument/2006/relationships/tags" Target="../tags/tag119.xml"/><Relationship Id="rId33" Type="http://schemas.openxmlformats.org/officeDocument/2006/relationships/notesSlide" Target="../notesSlides/notesSlide18.xml"/><Relationship Id="rId38" Type="http://schemas.openxmlformats.org/officeDocument/2006/relationships/image" Target="../media/image56.svg"/></Relationships>
</file>

<file path=ppt/slides/_rels/slide19.xml.rels><?xml version="1.0" encoding="UTF-8" standalone="yes"?>
<Relationships xmlns="http://schemas.openxmlformats.org/package/2006/relationships"><Relationship Id="rId8" Type="http://schemas.openxmlformats.org/officeDocument/2006/relationships/tags" Target="../tags/tag133.xml"/><Relationship Id="rId13" Type="http://schemas.openxmlformats.org/officeDocument/2006/relationships/image" Target="../media/image42.png"/><Relationship Id="rId3" Type="http://schemas.openxmlformats.org/officeDocument/2006/relationships/tags" Target="../tags/tag128.xml"/><Relationship Id="rId7" Type="http://schemas.openxmlformats.org/officeDocument/2006/relationships/tags" Target="../tags/tag132.xml"/><Relationship Id="rId12" Type="http://schemas.openxmlformats.org/officeDocument/2006/relationships/image" Target="../media/image48.png"/><Relationship Id="rId2" Type="http://schemas.openxmlformats.org/officeDocument/2006/relationships/tags" Target="../tags/tag127.xml"/><Relationship Id="rId1" Type="http://schemas.openxmlformats.org/officeDocument/2006/relationships/tags" Target="../tags/tag126.xml"/><Relationship Id="rId6" Type="http://schemas.openxmlformats.org/officeDocument/2006/relationships/tags" Target="../tags/tag131.xml"/><Relationship Id="rId11" Type="http://schemas.openxmlformats.org/officeDocument/2006/relationships/slide" Target="slide15.xml"/><Relationship Id="rId5" Type="http://schemas.openxmlformats.org/officeDocument/2006/relationships/tags" Target="../tags/tag130.xml"/><Relationship Id="rId10" Type="http://schemas.openxmlformats.org/officeDocument/2006/relationships/notesSlide" Target="../notesSlides/notesSlide19.xml"/><Relationship Id="rId4" Type="http://schemas.openxmlformats.org/officeDocument/2006/relationships/tags" Target="../tags/tag129.xml"/><Relationship Id="rId9"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0.xml"/><Relationship Id="rId1" Type="http://schemas.openxmlformats.org/officeDocument/2006/relationships/tags" Target="../tags/tag7.xml"/></Relationships>
</file>

<file path=ppt/slides/_rels/slide20.xml.rels><?xml version="1.0" encoding="UTF-8" standalone="yes"?>
<Relationships xmlns="http://schemas.openxmlformats.org/package/2006/relationships"><Relationship Id="rId8" Type="http://schemas.openxmlformats.org/officeDocument/2006/relationships/tags" Target="../tags/tag141.xml"/><Relationship Id="rId13" Type="http://schemas.openxmlformats.org/officeDocument/2006/relationships/notesSlide" Target="../notesSlides/notesSlide20.xml"/><Relationship Id="rId18" Type="http://schemas.openxmlformats.org/officeDocument/2006/relationships/image" Target="../media/image66.png"/><Relationship Id="rId3" Type="http://schemas.openxmlformats.org/officeDocument/2006/relationships/tags" Target="../tags/tag136.xml"/><Relationship Id="rId7" Type="http://schemas.openxmlformats.org/officeDocument/2006/relationships/tags" Target="../tags/tag140.xml"/><Relationship Id="rId12" Type="http://schemas.openxmlformats.org/officeDocument/2006/relationships/slideLayout" Target="../slideLayouts/slideLayout11.xml"/><Relationship Id="rId17" Type="http://schemas.openxmlformats.org/officeDocument/2006/relationships/image" Target="../media/image65.svg"/><Relationship Id="rId2" Type="http://schemas.openxmlformats.org/officeDocument/2006/relationships/tags" Target="../tags/tag135.xml"/><Relationship Id="rId16" Type="http://schemas.openxmlformats.org/officeDocument/2006/relationships/image" Target="../media/image64.svg"/><Relationship Id="rId1" Type="http://schemas.openxmlformats.org/officeDocument/2006/relationships/tags" Target="../tags/tag134.xml"/><Relationship Id="rId6" Type="http://schemas.openxmlformats.org/officeDocument/2006/relationships/tags" Target="../tags/tag139.xml"/><Relationship Id="rId11" Type="http://schemas.openxmlformats.org/officeDocument/2006/relationships/tags" Target="../tags/tag144.xml"/><Relationship Id="rId5" Type="http://schemas.openxmlformats.org/officeDocument/2006/relationships/tags" Target="../tags/tag138.xml"/><Relationship Id="rId15" Type="http://schemas.openxmlformats.org/officeDocument/2006/relationships/image" Target="../media/image63.svg"/><Relationship Id="rId10" Type="http://schemas.openxmlformats.org/officeDocument/2006/relationships/tags" Target="../tags/tag143.xml"/><Relationship Id="rId4" Type="http://schemas.openxmlformats.org/officeDocument/2006/relationships/tags" Target="../tags/tag137.xml"/><Relationship Id="rId9" Type="http://schemas.openxmlformats.org/officeDocument/2006/relationships/tags" Target="../tags/tag142.xml"/><Relationship Id="rId14" Type="http://schemas.openxmlformats.org/officeDocument/2006/relationships/image" Target="../media/image62.svg"/></Relationships>
</file>

<file path=ppt/slides/_rels/slide21.xml.rels><?xml version="1.0" encoding="UTF-8" standalone="yes"?>
<Relationships xmlns="http://schemas.openxmlformats.org/package/2006/relationships"><Relationship Id="rId8" Type="http://schemas.openxmlformats.org/officeDocument/2006/relationships/tags" Target="../tags/tag152.xml"/><Relationship Id="rId13" Type="http://schemas.openxmlformats.org/officeDocument/2006/relationships/image" Target="../media/image48.png"/><Relationship Id="rId3" Type="http://schemas.openxmlformats.org/officeDocument/2006/relationships/tags" Target="../tags/tag147.xml"/><Relationship Id="rId7" Type="http://schemas.openxmlformats.org/officeDocument/2006/relationships/tags" Target="../tags/tag151.xml"/><Relationship Id="rId12" Type="http://schemas.openxmlformats.org/officeDocument/2006/relationships/slide" Target="slide15.xml"/><Relationship Id="rId2" Type="http://schemas.openxmlformats.org/officeDocument/2006/relationships/tags" Target="../tags/tag146.xml"/><Relationship Id="rId1" Type="http://schemas.openxmlformats.org/officeDocument/2006/relationships/tags" Target="../tags/tag145.xml"/><Relationship Id="rId6" Type="http://schemas.openxmlformats.org/officeDocument/2006/relationships/tags" Target="../tags/tag150.xml"/><Relationship Id="rId11" Type="http://schemas.openxmlformats.org/officeDocument/2006/relationships/notesSlide" Target="../notesSlides/notesSlide21.xml"/><Relationship Id="rId5" Type="http://schemas.openxmlformats.org/officeDocument/2006/relationships/tags" Target="../tags/tag149.xml"/><Relationship Id="rId10" Type="http://schemas.openxmlformats.org/officeDocument/2006/relationships/slideLayout" Target="../slideLayouts/slideLayout11.xml"/><Relationship Id="rId4" Type="http://schemas.openxmlformats.org/officeDocument/2006/relationships/tags" Target="../tags/tag148.xml"/><Relationship Id="rId9" Type="http://schemas.openxmlformats.org/officeDocument/2006/relationships/tags" Target="../tags/tag153.xml"/><Relationship Id="rId14" Type="http://schemas.openxmlformats.org/officeDocument/2006/relationships/image" Target="../media/image42.png"/></Relationships>
</file>

<file path=ppt/slides/_rels/slide22.xml.rels><?xml version="1.0" encoding="UTF-8" standalone="yes"?>
<Relationships xmlns="http://schemas.openxmlformats.org/package/2006/relationships"><Relationship Id="rId8" Type="http://schemas.openxmlformats.org/officeDocument/2006/relationships/image" Target="../media/image68.svg"/><Relationship Id="rId3" Type="http://schemas.openxmlformats.org/officeDocument/2006/relationships/tags" Target="../tags/tag156.xml"/><Relationship Id="rId7" Type="http://schemas.openxmlformats.org/officeDocument/2006/relationships/image" Target="../media/image67.jpeg"/><Relationship Id="rId2" Type="http://schemas.openxmlformats.org/officeDocument/2006/relationships/tags" Target="../tags/tag155.xml"/><Relationship Id="rId1" Type="http://schemas.openxmlformats.org/officeDocument/2006/relationships/tags" Target="../tags/tag154.xml"/><Relationship Id="rId6" Type="http://schemas.openxmlformats.org/officeDocument/2006/relationships/notesSlide" Target="../notesSlides/notesSlide22.xml"/><Relationship Id="rId5" Type="http://schemas.openxmlformats.org/officeDocument/2006/relationships/slideLayout" Target="../slideLayouts/slideLayout11.xml"/><Relationship Id="rId10" Type="http://schemas.openxmlformats.org/officeDocument/2006/relationships/image" Target="../media/image69.svg"/><Relationship Id="rId4" Type="http://schemas.openxmlformats.org/officeDocument/2006/relationships/tags" Target="../tags/tag157.xml"/><Relationship Id="rId9" Type="http://schemas.openxmlformats.org/officeDocument/2006/relationships/image" Target="../media/image62.svg"/></Relationships>
</file>

<file path=ppt/slides/_rels/slide23.xml.rels><?xml version="1.0" encoding="UTF-8" standalone="yes"?>
<Relationships xmlns="http://schemas.openxmlformats.org/package/2006/relationships"><Relationship Id="rId8" Type="http://schemas.openxmlformats.org/officeDocument/2006/relationships/tags" Target="../tags/tag165.xml"/><Relationship Id="rId13" Type="http://schemas.openxmlformats.org/officeDocument/2006/relationships/notesSlide" Target="../notesSlides/notesSlide23.xml"/><Relationship Id="rId3" Type="http://schemas.openxmlformats.org/officeDocument/2006/relationships/tags" Target="../tags/tag160.xml"/><Relationship Id="rId7" Type="http://schemas.openxmlformats.org/officeDocument/2006/relationships/tags" Target="../tags/tag164.xml"/><Relationship Id="rId12" Type="http://schemas.openxmlformats.org/officeDocument/2006/relationships/slideLayout" Target="../slideLayouts/slideLayout11.xml"/><Relationship Id="rId2" Type="http://schemas.openxmlformats.org/officeDocument/2006/relationships/tags" Target="../tags/tag159.xml"/><Relationship Id="rId16" Type="http://schemas.openxmlformats.org/officeDocument/2006/relationships/image" Target="../media/image42.png"/><Relationship Id="rId1" Type="http://schemas.openxmlformats.org/officeDocument/2006/relationships/tags" Target="../tags/tag158.xml"/><Relationship Id="rId6" Type="http://schemas.openxmlformats.org/officeDocument/2006/relationships/tags" Target="../tags/tag163.xml"/><Relationship Id="rId11" Type="http://schemas.openxmlformats.org/officeDocument/2006/relationships/tags" Target="../tags/tag168.xml"/><Relationship Id="rId5" Type="http://schemas.openxmlformats.org/officeDocument/2006/relationships/tags" Target="../tags/tag162.xml"/><Relationship Id="rId15" Type="http://schemas.openxmlformats.org/officeDocument/2006/relationships/image" Target="../media/image48.png"/><Relationship Id="rId10" Type="http://schemas.openxmlformats.org/officeDocument/2006/relationships/tags" Target="../tags/tag167.xml"/><Relationship Id="rId4" Type="http://schemas.openxmlformats.org/officeDocument/2006/relationships/tags" Target="../tags/tag161.xml"/><Relationship Id="rId9" Type="http://schemas.openxmlformats.org/officeDocument/2006/relationships/tags" Target="../tags/tag166.xml"/><Relationship Id="rId14" Type="http://schemas.openxmlformats.org/officeDocument/2006/relationships/slide" Target="slide15.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tags" Target="../tags/tag170.xml"/><Relationship Id="rId1" Type="http://schemas.openxmlformats.org/officeDocument/2006/relationships/tags" Target="../tags/tag169.xml"/><Relationship Id="rId5" Type="http://schemas.openxmlformats.org/officeDocument/2006/relationships/image" Target="../media/image28.png"/><Relationship Id="rId4" Type="http://schemas.openxmlformats.org/officeDocument/2006/relationships/notesSlide" Target="../notesSlides/notesSlide24.xml"/></Relationships>
</file>

<file path=ppt/slides/_rels/slide3.xml.rels><?xml version="1.0" encoding="UTF-8" standalone="yes"?>
<Relationships xmlns="http://schemas.openxmlformats.org/package/2006/relationships"><Relationship Id="rId3" Type="http://schemas.openxmlformats.org/officeDocument/2006/relationships/tags" Target="../tags/tag10.xml"/><Relationship Id="rId7" Type="http://schemas.openxmlformats.org/officeDocument/2006/relationships/image" Target="../media/image27.svg"/><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image" Target="../media/image26.svg"/><Relationship Id="rId5" Type="http://schemas.openxmlformats.org/officeDocument/2006/relationships/notesSlide" Target="../notesSlides/notesSlide3.xml"/><Relationship Id="rId4"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0.xml"/><Relationship Id="rId1" Type="http://schemas.openxmlformats.org/officeDocument/2006/relationships/tags" Target="../tags/tag11.xml"/><Relationship Id="rId4" Type="http://schemas.openxmlformats.org/officeDocument/2006/relationships/image" Target="../media/image28.png"/></Relationships>
</file>

<file path=ppt/slides/_rels/slide5.xml.rels><?xml version="1.0" encoding="UTF-8" standalone="yes"?>
<Relationships xmlns="http://schemas.openxmlformats.org/package/2006/relationships"><Relationship Id="rId8" Type="http://schemas.openxmlformats.org/officeDocument/2006/relationships/tags" Target="../tags/tag19.xml"/><Relationship Id="rId13" Type="http://schemas.openxmlformats.org/officeDocument/2006/relationships/image" Target="../media/image29.svg"/><Relationship Id="rId3" Type="http://schemas.openxmlformats.org/officeDocument/2006/relationships/tags" Target="../tags/tag14.xml"/><Relationship Id="rId7" Type="http://schemas.openxmlformats.org/officeDocument/2006/relationships/tags" Target="../tags/tag18.xml"/><Relationship Id="rId12" Type="http://schemas.openxmlformats.org/officeDocument/2006/relationships/notesSlide" Target="../notesSlides/notesSlide5.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tags" Target="../tags/tag17.xml"/><Relationship Id="rId11" Type="http://schemas.openxmlformats.org/officeDocument/2006/relationships/slideLayout" Target="../slideLayouts/slideLayout10.xml"/><Relationship Id="rId5" Type="http://schemas.openxmlformats.org/officeDocument/2006/relationships/tags" Target="../tags/tag16.xml"/><Relationship Id="rId15" Type="http://schemas.openxmlformats.org/officeDocument/2006/relationships/image" Target="../media/image31.svg"/><Relationship Id="rId10" Type="http://schemas.openxmlformats.org/officeDocument/2006/relationships/tags" Target="../tags/tag21.xml"/><Relationship Id="rId4" Type="http://schemas.openxmlformats.org/officeDocument/2006/relationships/tags" Target="../tags/tag15.xml"/><Relationship Id="rId9" Type="http://schemas.openxmlformats.org/officeDocument/2006/relationships/tags" Target="../tags/tag20.xml"/><Relationship Id="rId14" Type="http://schemas.openxmlformats.org/officeDocument/2006/relationships/image" Target="../media/image30.svg"/></Relationships>
</file>

<file path=ppt/slides/_rels/slide6.xml.rels><?xml version="1.0" encoding="UTF-8" standalone="yes"?>
<Relationships xmlns="http://schemas.openxmlformats.org/package/2006/relationships"><Relationship Id="rId8" Type="http://schemas.openxmlformats.org/officeDocument/2006/relationships/notesSlide" Target="../notesSlides/notesSlide6.xml"/><Relationship Id="rId13" Type="http://schemas.openxmlformats.org/officeDocument/2006/relationships/image" Target="../media/image36.svg"/><Relationship Id="rId3" Type="http://schemas.openxmlformats.org/officeDocument/2006/relationships/tags" Target="../tags/tag24.xml"/><Relationship Id="rId7" Type="http://schemas.openxmlformats.org/officeDocument/2006/relationships/slideLayout" Target="../slideLayouts/slideLayout10.xml"/><Relationship Id="rId12" Type="http://schemas.openxmlformats.org/officeDocument/2006/relationships/image" Target="../media/image35.svg"/><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tags" Target="../tags/tag27.xml"/><Relationship Id="rId11" Type="http://schemas.openxmlformats.org/officeDocument/2006/relationships/image" Target="../media/image34.svg"/><Relationship Id="rId5" Type="http://schemas.openxmlformats.org/officeDocument/2006/relationships/tags" Target="../tags/tag26.xml"/><Relationship Id="rId10" Type="http://schemas.openxmlformats.org/officeDocument/2006/relationships/image" Target="../media/image33.svg"/><Relationship Id="rId4" Type="http://schemas.openxmlformats.org/officeDocument/2006/relationships/tags" Target="../tags/tag25.xml"/><Relationship Id="rId9" Type="http://schemas.openxmlformats.org/officeDocument/2006/relationships/image" Target="../media/image32.sv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tags" Target="../tags/tag29.xml"/><Relationship Id="rId1" Type="http://schemas.openxmlformats.org/officeDocument/2006/relationships/tags" Target="../tags/tag28.xml"/><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8" Type="http://schemas.openxmlformats.org/officeDocument/2006/relationships/tags" Target="../tags/tag37.xml"/><Relationship Id="rId13" Type="http://schemas.openxmlformats.org/officeDocument/2006/relationships/image" Target="../media/image38.svg"/><Relationship Id="rId3" Type="http://schemas.openxmlformats.org/officeDocument/2006/relationships/tags" Target="../tags/tag32.xml"/><Relationship Id="rId7" Type="http://schemas.openxmlformats.org/officeDocument/2006/relationships/tags" Target="../tags/tag36.xml"/><Relationship Id="rId12" Type="http://schemas.openxmlformats.org/officeDocument/2006/relationships/image" Target="../media/image37.svg"/><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tags" Target="../tags/tag35.xml"/><Relationship Id="rId11" Type="http://schemas.openxmlformats.org/officeDocument/2006/relationships/notesSlide" Target="../notesSlides/notesSlide8.xml"/><Relationship Id="rId5" Type="http://schemas.openxmlformats.org/officeDocument/2006/relationships/tags" Target="../tags/tag34.xml"/><Relationship Id="rId10" Type="http://schemas.openxmlformats.org/officeDocument/2006/relationships/slideLayout" Target="../slideLayouts/slideLayout21.xml"/><Relationship Id="rId4" Type="http://schemas.openxmlformats.org/officeDocument/2006/relationships/tags" Target="../tags/tag33.xml"/><Relationship Id="rId9" Type="http://schemas.openxmlformats.org/officeDocument/2006/relationships/tags" Target="../tags/tag38.xml"/></Relationships>
</file>

<file path=ppt/slides/_rels/slide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9.xml"/><Relationship Id="rId1" Type="http://schemas.openxmlformats.org/officeDocument/2006/relationships/slideLayout" Target="../slideLayouts/slideLayout11.xml"/><Relationship Id="rId4" Type="http://schemas.openxmlformats.org/officeDocument/2006/relationships/image" Target="../media/image4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3BF2341A-B69F-9B02-AB9D-6D608FCFF61E}"/>
              </a:ext>
            </a:extLst>
          </p:cNvPr>
          <p:cNvSpPr txBox="1"/>
          <p:nvPr>
            <p:custDataLst>
              <p:tags r:id="rId1"/>
            </p:custDataLst>
          </p:nvPr>
        </p:nvSpPr>
        <p:spPr>
          <a:xfrm>
            <a:off x="0" y="3548169"/>
            <a:ext cx="12191999" cy="707886"/>
          </a:xfrm>
          <a:prstGeom prst="rect">
            <a:avLst/>
          </a:prstGeom>
          <a:noFill/>
        </p:spPr>
        <p:txBody>
          <a:bodyPr wrap="square" rtlCol="0">
            <a:spAutoFit/>
          </a:bodyPr>
          <a:lstStyle/>
          <a:p>
            <a:pPr algn="ctr"/>
            <a:r>
              <a:rPr lang="fr-CA" sz="4000" b="1">
                <a:latin typeface="Open Sans Semibold" panose="020B0606030504020204" pitchFamily="34" charset="0"/>
                <a:ea typeface="Open Sans Semibold" panose="020B0606030504020204" pitchFamily="34" charset="0"/>
                <a:cs typeface="Open Sans Semibold" panose="020B0606030504020204" pitchFamily="34" charset="0"/>
              </a:rPr>
              <a:t>Les sources d’information sous la loupe</a:t>
            </a:r>
            <a:endParaRPr lang="fr-FR" sz="4000" b="1">
              <a:latin typeface="Open Sans Semibold" panose="020B0606030504020204" pitchFamily="34" charset="0"/>
              <a:ea typeface="Open Sans Semibold" panose="020B0606030504020204" pitchFamily="34" charset="0"/>
              <a:cs typeface="Open Sans Semibold" panose="020B0606030504020204" pitchFamily="34" charset="0"/>
            </a:endParaRPr>
          </a:p>
        </p:txBody>
      </p:sp>
      <p:cxnSp>
        <p:nvCxnSpPr>
          <p:cNvPr id="8" name="Connecteur droit 7">
            <a:extLst>
              <a:ext uri="{FF2B5EF4-FFF2-40B4-BE49-F238E27FC236}">
                <a16:creationId xmlns:a16="http://schemas.microsoft.com/office/drawing/2014/main" id="{E61473A1-2FD6-5856-41E5-F335538C5969}"/>
              </a:ext>
            </a:extLst>
          </p:cNvPr>
          <p:cNvCxnSpPr/>
          <p:nvPr>
            <p:custDataLst>
              <p:tags r:id="rId2"/>
            </p:custDataLst>
          </p:nvPr>
        </p:nvCxnSpPr>
        <p:spPr>
          <a:xfrm>
            <a:off x="3302000" y="3415391"/>
            <a:ext cx="5626100" cy="0"/>
          </a:xfrm>
          <a:prstGeom prst="line">
            <a:avLst/>
          </a:prstGeom>
          <a:ln>
            <a:solidFill>
              <a:schemeClr val="tx1"/>
            </a:solidFill>
          </a:ln>
        </p:spPr>
        <p:style>
          <a:lnRef idx="2">
            <a:schemeClr val="dk1"/>
          </a:lnRef>
          <a:fillRef idx="0">
            <a:schemeClr val="dk1"/>
          </a:fillRef>
          <a:effectRef idx="1">
            <a:schemeClr val="dk1"/>
          </a:effectRef>
          <a:fontRef idx="minor">
            <a:schemeClr val="tx1"/>
          </a:fontRef>
        </p:style>
      </p:cxnSp>
      <p:sp>
        <p:nvSpPr>
          <p:cNvPr id="12" name="Title 1">
            <a:extLst>
              <a:ext uri="{FF2B5EF4-FFF2-40B4-BE49-F238E27FC236}">
                <a16:creationId xmlns:a16="http://schemas.microsoft.com/office/drawing/2014/main" id="{F73880AE-2453-D041-CAAE-3F9A0F984C35}"/>
              </a:ext>
            </a:extLst>
          </p:cNvPr>
          <p:cNvSpPr txBox="1">
            <a:spLocks/>
          </p:cNvSpPr>
          <p:nvPr>
            <p:custDataLst>
              <p:tags r:id="rId3"/>
            </p:custDataLst>
          </p:nvPr>
        </p:nvSpPr>
        <p:spPr>
          <a:xfrm>
            <a:off x="3297709" y="4289041"/>
            <a:ext cx="5672781" cy="531552"/>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500" b="1"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algn="ctr"/>
            <a:r>
              <a:rPr lang="fr-CA" sz="2500" b="0"/>
              <a:t>Se préparer au vote</a:t>
            </a:r>
            <a:endParaRPr lang="en-US" sz="2500" b="0"/>
          </a:p>
        </p:txBody>
      </p:sp>
      <p:sp>
        <p:nvSpPr>
          <p:cNvPr id="4" name="Rectangle 3">
            <a:extLst>
              <a:ext uri="{FF2B5EF4-FFF2-40B4-BE49-F238E27FC236}">
                <a16:creationId xmlns:a16="http://schemas.microsoft.com/office/drawing/2014/main" id="{479FFE6C-3BEE-72FA-B085-BFD163A53EFC}"/>
              </a:ext>
            </a:extLst>
          </p:cNvPr>
          <p:cNvSpPr/>
          <p:nvPr>
            <p:custDataLst>
              <p:tags r:id="rId4"/>
            </p:custDataLst>
          </p:nvPr>
        </p:nvSpPr>
        <p:spPr>
          <a:xfrm>
            <a:off x="5549154" y="1039906"/>
            <a:ext cx="546846" cy="950259"/>
          </a:xfrm>
          <a:custGeom>
            <a:avLst/>
            <a:gdLst>
              <a:gd name="connsiteX0" fmla="*/ 0 w 421341"/>
              <a:gd name="connsiteY0" fmla="*/ 0 h 950259"/>
              <a:gd name="connsiteX1" fmla="*/ 421341 w 421341"/>
              <a:gd name="connsiteY1" fmla="*/ 0 h 950259"/>
              <a:gd name="connsiteX2" fmla="*/ 421341 w 421341"/>
              <a:gd name="connsiteY2" fmla="*/ 950259 h 950259"/>
              <a:gd name="connsiteX3" fmla="*/ 0 w 421341"/>
              <a:gd name="connsiteY3" fmla="*/ 950259 h 950259"/>
              <a:gd name="connsiteX4" fmla="*/ 0 w 421341"/>
              <a:gd name="connsiteY4" fmla="*/ 0 h 950259"/>
              <a:gd name="connsiteX0" fmla="*/ 0 w 421341"/>
              <a:gd name="connsiteY0" fmla="*/ 0 h 950259"/>
              <a:gd name="connsiteX1" fmla="*/ 421341 w 421341"/>
              <a:gd name="connsiteY1" fmla="*/ 0 h 950259"/>
              <a:gd name="connsiteX2" fmla="*/ 421341 w 421341"/>
              <a:gd name="connsiteY2" fmla="*/ 950259 h 950259"/>
              <a:gd name="connsiteX3" fmla="*/ 44824 w 421341"/>
              <a:gd name="connsiteY3" fmla="*/ 860612 h 950259"/>
              <a:gd name="connsiteX4" fmla="*/ 0 w 421341"/>
              <a:gd name="connsiteY4" fmla="*/ 0 h 950259"/>
              <a:gd name="connsiteX0" fmla="*/ 125505 w 546846"/>
              <a:gd name="connsiteY0" fmla="*/ 0 h 950259"/>
              <a:gd name="connsiteX1" fmla="*/ 546846 w 546846"/>
              <a:gd name="connsiteY1" fmla="*/ 0 h 950259"/>
              <a:gd name="connsiteX2" fmla="*/ 546846 w 546846"/>
              <a:gd name="connsiteY2" fmla="*/ 950259 h 950259"/>
              <a:gd name="connsiteX3" fmla="*/ 0 w 546846"/>
              <a:gd name="connsiteY3" fmla="*/ 609600 h 950259"/>
              <a:gd name="connsiteX4" fmla="*/ 125505 w 546846"/>
              <a:gd name="connsiteY4" fmla="*/ 0 h 9502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6846" h="950259">
                <a:moveTo>
                  <a:pt x="125505" y="0"/>
                </a:moveTo>
                <a:lnTo>
                  <a:pt x="546846" y="0"/>
                </a:lnTo>
                <a:lnTo>
                  <a:pt x="546846" y="950259"/>
                </a:lnTo>
                <a:lnTo>
                  <a:pt x="0" y="609600"/>
                </a:lnTo>
                <a:lnTo>
                  <a:pt x="125505" y="0"/>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a:extLst>
              <a:ext uri="{FF2B5EF4-FFF2-40B4-BE49-F238E27FC236}">
                <a16:creationId xmlns:a16="http://schemas.microsoft.com/office/drawing/2014/main" id="{90C7F15B-2664-5D27-4DDF-4A7E6E754CE0}"/>
              </a:ext>
            </a:extLst>
          </p:cNvPr>
          <p:cNvSpPr/>
          <p:nvPr>
            <p:custDataLst>
              <p:tags r:id="rId5"/>
            </p:custDataLst>
          </p:nvPr>
        </p:nvSpPr>
        <p:spPr>
          <a:xfrm>
            <a:off x="6006353" y="1174377"/>
            <a:ext cx="546847" cy="735105"/>
          </a:xfrm>
          <a:custGeom>
            <a:avLst/>
            <a:gdLst>
              <a:gd name="connsiteX0" fmla="*/ 0 w 546847"/>
              <a:gd name="connsiteY0" fmla="*/ 0 h 735105"/>
              <a:gd name="connsiteX1" fmla="*/ 546847 w 546847"/>
              <a:gd name="connsiteY1" fmla="*/ 0 h 735105"/>
              <a:gd name="connsiteX2" fmla="*/ 546847 w 546847"/>
              <a:gd name="connsiteY2" fmla="*/ 735105 h 735105"/>
              <a:gd name="connsiteX3" fmla="*/ 0 w 546847"/>
              <a:gd name="connsiteY3" fmla="*/ 735105 h 735105"/>
              <a:gd name="connsiteX4" fmla="*/ 0 w 546847"/>
              <a:gd name="connsiteY4" fmla="*/ 0 h 735105"/>
              <a:gd name="connsiteX0" fmla="*/ 0 w 546847"/>
              <a:gd name="connsiteY0" fmla="*/ 0 h 735105"/>
              <a:gd name="connsiteX1" fmla="*/ 546847 w 546847"/>
              <a:gd name="connsiteY1" fmla="*/ 0 h 735105"/>
              <a:gd name="connsiteX2" fmla="*/ 484094 w 546847"/>
              <a:gd name="connsiteY2" fmla="*/ 690282 h 735105"/>
              <a:gd name="connsiteX3" fmla="*/ 0 w 546847"/>
              <a:gd name="connsiteY3" fmla="*/ 735105 h 735105"/>
              <a:gd name="connsiteX4" fmla="*/ 0 w 546847"/>
              <a:gd name="connsiteY4" fmla="*/ 0 h 7351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6847" h="735105">
                <a:moveTo>
                  <a:pt x="0" y="0"/>
                </a:moveTo>
                <a:lnTo>
                  <a:pt x="546847" y="0"/>
                </a:lnTo>
                <a:lnTo>
                  <a:pt x="484094" y="690282"/>
                </a:lnTo>
                <a:lnTo>
                  <a:pt x="0" y="735105"/>
                </a:lnTo>
                <a:lnTo>
                  <a:pt x="0" y="0"/>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 name="Image 2">
            <a:extLst>
              <a:ext uri="{FF2B5EF4-FFF2-40B4-BE49-F238E27FC236}">
                <a16:creationId xmlns:a16="http://schemas.microsoft.com/office/drawing/2014/main" id="{A3C1BAE3-89F9-CCB0-06AA-D40B858591AB}"/>
              </a:ext>
            </a:extLst>
          </p:cNvPr>
          <p:cNvPicPr>
            <a:picLocks noChangeAspect="1"/>
          </p:cNvPicPr>
          <p:nvPr>
            <p:custDataLst>
              <p:tags r:id="rId6"/>
            </p:custDataLst>
          </p:nvPr>
        </p:nvPicPr>
        <p:blipFill>
          <a:blip r:embed="rId9"/>
          <a:stretch>
            <a:fillRect/>
          </a:stretch>
        </p:blipFill>
        <p:spPr>
          <a:xfrm>
            <a:off x="4773295" y="637204"/>
            <a:ext cx="2645410" cy="2645410"/>
          </a:xfrm>
          <a:prstGeom prst="rect">
            <a:avLst/>
          </a:prstGeom>
        </p:spPr>
      </p:pic>
    </p:spTree>
    <p:extLst>
      <p:ext uri="{BB962C8B-B14F-4D97-AF65-F5344CB8AC3E}">
        <p14:creationId xmlns:p14="http://schemas.microsoft.com/office/powerpoint/2010/main" val="25034037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55DEC4-9CB2-CB40-C684-4238A6E28406}"/>
            </a:ext>
          </a:extLst>
        </p:cNvPr>
        <p:cNvGrpSpPr/>
        <p:nvPr/>
      </p:nvGrpSpPr>
      <p:grpSpPr>
        <a:xfrm>
          <a:off x="0" y="0"/>
          <a:ext cx="0" cy="0"/>
          <a:chOff x="0" y="0"/>
          <a:chExt cx="0" cy="0"/>
        </a:xfrm>
      </p:grpSpPr>
      <p:pic>
        <p:nvPicPr>
          <p:cNvPr id="2" name="Image 1">
            <a:extLst>
              <a:ext uri="{FF2B5EF4-FFF2-40B4-BE49-F238E27FC236}">
                <a16:creationId xmlns:a16="http://schemas.microsoft.com/office/drawing/2014/main" id="{F7DDBE71-A9F5-79B2-1FCA-42F12E13B79E}"/>
              </a:ext>
            </a:extLst>
          </p:cNvPr>
          <p:cNvPicPr>
            <a:picLocks noChangeAspect="1"/>
          </p:cNvPicPr>
          <p:nvPr/>
        </p:nvPicPr>
        <p:blipFill>
          <a:blip r:embed="rId3"/>
          <a:stretch>
            <a:fillRect/>
          </a:stretch>
        </p:blipFill>
        <p:spPr>
          <a:xfrm>
            <a:off x="1806523" y="0"/>
            <a:ext cx="8578954" cy="6858000"/>
          </a:xfrm>
          <a:prstGeom prst="rect">
            <a:avLst/>
          </a:prstGeom>
        </p:spPr>
      </p:pic>
      <p:pic>
        <p:nvPicPr>
          <p:cNvPr id="4" name="Image 3">
            <a:extLst>
              <a:ext uri="{FF2B5EF4-FFF2-40B4-BE49-F238E27FC236}">
                <a16:creationId xmlns:a16="http://schemas.microsoft.com/office/drawing/2014/main" id="{2CBD62BD-A581-BC9E-ABA2-144DD8AA79F5}"/>
              </a:ext>
            </a:extLst>
          </p:cNvPr>
          <p:cNvPicPr>
            <a:picLocks noChangeAspect="1"/>
          </p:cNvPicPr>
          <p:nvPr/>
        </p:nvPicPr>
        <p:blipFill>
          <a:blip r:embed="rId4"/>
          <a:stretch>
            <a:fillRect/>
          </a:stretch>
        </p:blipFill>
        <p:spPr>
          <a:xfrm>
            <a:off x="1884614" y="842117"/>
            <a:ext cx="2797114" cy="4434666"/>
          </a:xfrm>
          <a:prstGeom prst="rect">
            <a:avLst/>
          </a:prstGeom>
        </p:spPr>
      </p:pic>
      <p:pic>
        <p:nvPicPr>
          <p:cNvPr id="7" name="Image 6">
            <a:extLst>
              <a:ext uri="{FF2B5EF4-FFF2-40B4-BE49-F238E27FC236}">
                <a16:creationId xmlns:a16="http://schemas.microsoft.com/office/drawing/2014/main" id="{AEE7C7D2-1C48-B222-7A79-707998990460}"/>
              </a:ext>
            </a:extLst>
          </p:cNvPr>
          <p:cNvPicPr>
            <a:picLocks noChangeAspect="1"/>
          </p:cNvPicPr>
          <p:nvPr/>
        </p:nvPicPr>
        <p:blipFill>
          <a:blip r:embed="rId5"/>
          <a:stretch>
            <a:fillRect/>
          </a:stretch>
        </p:blipFill>
        <p:spPr>
          <a:xfrm>
            <a:off x="4759819" y="830242"/>
            <a:ext cx="2662259" cy="5960024"/>
          </a:xfrm>
          <a:prstGeom prst="rect">
            <a:avLst/>
          </a:prstGeom>
        </p:spPr>
      </p:pic>
    </p:spTree>
    <p:extLst>
      <p:ext uri="{BB962C8B-B14F-4D97-AF65-F5344CB8AC3E}">
        <p14:creationId xmlns:p14="http://schemas.microsoft.com/office/powerpoint/2010/main" val="3960781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508698-A130-E6B6-F16E-74729C1B9628}"/>
            </a:ext>
          </a:extLst>
        </p:cNvPr>
        <p:cNvGrpSpPr/>
        <p:nvPr/>
      </p:nvGrpSpPr>
      <p:grpSpPr>
        <a:xfrm>
          <a:off x="0" y="0"/>
          <a:ext cx="0" cy="0"/>
          <a:chOff x="0" y="0"/>
          <a:chExt cx="0" cy="0"/>
        </a:xfrm>
      </p:grpSpPr>
      <p:pic>
        <p:nvPicPr>
          <p:cNvPr id="6" name="Image 5">
            <a:extLst>
              <a:ext uri="{FF2B5EF4-FFF2-40B4-BE49-F238E27FC236}">
                <a16:creationId xmlns:a16="http://schemas.microsoft.com/office/drawing/2014/main" id="{03A9812D-467B-6733-495C-F21D77B21D41}"/>
              </a:ext>
            </a:extLst>
          </p:cNvPr>
          <p:cNvPicPr>
            <a:picLocks noChangeAspect="1"/>
          </p:cNvPicPr>
          <p:nvPr/>
        </p:nvPicPr>
        <p:blipFill>
          <a:blip r:embed="rId3"/>
          <a:stretch>
            <a:fillRect/>
          </a:stretch>
        </p:blipFill>
        <p:spPr>
          <a:xfrm>
            <a:off x="1806523" y="0"/>
            <a:ext cx="8578954" cy="6858000"/>
          </a:xfrm>
          <a:prstGeom prst="rect">
            <a:avLst/>
          </a:prstGeom>
        </p:spPr>
      </p:pic>
      <p:pic>
        <p:nvPicPr>
          <p:cNvPr id="8" name="Image 7">
            <a:extLst>
              <a:ext uri="{FF2B5EF4-FFF2-40B4-BE49-F238E27FC236}">
                <a16:creationId xmlns:a16="http://schemas.microsoft.com/office/drawing/2014/main" id="{49E2C826-A96F-7412-8D8C-36371F2DC8FB}"/>
              </a:ext>
            </a:extLst>
          </p:cNvPr>
          <p:cNvPicPr>
            <a:picLocks noChangeAspect="1"/>
          </p:cNvPicPr>
          <p:nvPr/>
        </p:nvPicPr>
        <p:blipFill>
          <a:blip r:embed="rId4"/>
          <a:stretch>
            <a:fillRect/>
          </a:stretch>
        </p:blipFill>
        <p:spPr>
          <a:xfrm>
            <a:off x="1884614" y="842117"/>
            <a:ext cx="2797114" cy="4434666"/>
          </a:xfrm>
          <a:prstGeom prst="rect">
            <a:avLst/>
          </a:prstGeom>
        </p:spPr>
      </p:pic>
      <p:pic>
        <p:nvPicPr>
          <p:cNvPr id="10" name="Image 9">
            <a:extLst>
              <a:ext uri="{FF2B5EF4-FFF2-40B4-BE49-F238E27FC236}">
                <a16:creationId xmlns:a16="http://schemas.microsoft.com/office/drawing/2014/main" id="{B6E51CEA-7887-20C6-2350-A2761F2E61B0}"/>
              </a:ext>
            </a:extLst>
          </p:cNvPr>
          <p:cNvPicPr>
            <a:picLocks noChangeAspect="1"/>
          </p:cNvPicPr>
          <p:nvPr/>
        </p:nvPicPr>
        <p:blipFill>
          <a:blip r:embed="rId5"/>
          <a:stretch>
            <a:fillRect/>
          </a:stretch>
        </p:blipFill>
        <p:spPr>
          <a:xfrm>
            <a:off x="4759819" y="830242"/>
            <a:ext cx="2662259" cy="5960024"/>
          </a:xfrm>
          <a:prstGeom prst="rect">
            <a:avLst/>
          </a:prstGeom>
        </p:spPr>
      </p:pic>
      <p:pic>
        <p:nvPicPr>
          <p:cNvPr id="12" name="Image 11">
            <a:extLst>
              <a:ext uri="{FF2B5EF4-FFF2-40B4-BE49-F238E27FC236}">
                <a16:creationId xmlns:a16="http://schemas.microsoft.com/office/drawing/2014/main" id="{E3DC6595-9EC1-95BF-7AB9-12F688A0B84E}"/>
              </a:ext>
            </a:extLst>
          </p:cNvPr>
          <p:cNvPicPr>
            <a:picLocks noChangeAspect="1"/>
          </p:cNvPicPr>
          <p:nvPr/>
        </p:nvPicPr>
        <p:blipFill>
          <a:blip r:embed="rId6"/>
          <a:stretch>
            <a:fillRect/>
          </a:stretch>
        </p:blipFill>
        <p:spPr>
          <a:xfrm>
            <a:off x="3122353" y="67734"/>
            <a:ext cx="6019048" cy="314286"/>
          </a:xfrm>
          <a:prstGeom prst="rect">
            <a:avLst/>
          </a:prstGeom>
        </p:spPr>
      </p:pic>
      <p:pic>
        <p:nvPicPr>
          <p:cNvPr id="17" name="Image 16">
            <a:extLst>
              <a:ext uri="{FF2B5EF4-FFF2-40B4-BE49-F238E27FC236}">
                <a16:creationId xmlns:a16="http://schemas.microsoft.com/office/drawing/2014/main" id="{9ABAE427-5E3B-93B5-D33D-FE247CB8A5EC}"/>
              </a:ext>
            </a:extLst>
          </p:cNvPr>
          <p:cNvPicPr>
            <a:picLocks noChangeAspect="1"/>
          </p:cNvPicPr>
          <p:nvPr/>
        </p:nvPicPr>
        <p:blipFill>
          <a:blip r:embed="rId7"/>
          <a:stretch>
            <a:fillRect/>
          </a:stretch>
        </p:blipFill>
        <p:spPr>
          <a:xfrm>
            <a:off x="7587731" y="842117"/>
            <a:ext cx="2706405" cy="4695654"/>
          </a:xfrm>
          <a:prstGeom prst="rect">
            <a:avLst/>
          </a:prstGeom>
        </p:spPr>
      </p:pic>
    </p:spTree>
    <p:extLst>
      <p:ext uri="{BB962C8B-B14F-4D97-AF65-F5344CB8AC3E}">
        <p14:creationId xmlns:p14="http://schemas.microsoft.com/office/powerpoint/2010/main" val="11487130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33A39B-6D99-7655-550F-CA5C79103B39}"/>
            </a:ext>
          </a:extLst>
        </p:cNvPr>
        <p:cNvGrpSpPr/>
        <p:nvPr/>
      </p:nvGrpSpPr>
      <p:grpSpPr>
        <a:xfrm>
          <a:off x="0" y="0"/>
          <a:ext cx="0" cy="0"/>
          <a:chOff x="0" y="0"/>
          <a:chExt cx="0" cy="0"/>
        </a:xfrm>
      </p:grpSpPr>
      <p:pic>
        <p:nvPicPr>
          <p:cNvPr id="8" name="Image 7">
            <a:extLst>
              <a:ext uri="{FF2B5EF4-FFF2-40B4-BE49-F238E27FC236}">
                <a16:creationId xmlns:a16="http://schemas.microsoft.com/office/drawing/2014/main" id="{CF2B0E12-24BC-AB1A-2A7B-D672734DD84F}"/>
              </a:ext>
            </a:extLst>
          </p:cNvPr>
          <p:cNvPicPr>
            <a:picLocks noChangeAspect="1"/>
          </p:cNvPicPr>
          <p:nvPr/>
        </p:nvPicPr>
        <p:blipFill>
          <a:blip r:embed="rId4"/>
          <a:stretch>
            <a:fillRect/>
          </a:stretch>
        </p:blipFill>
        <p:spPr>
          <a:xfrm>
            <a:off x="7845635" y="91148"/>
            <a:ext cx="4000468" cy="6675704"/>
          </a:xfrm>
          <a:prstGeom prst="rect">
            <a:avLst/>
          </a:prstGeom>
          <a:ln>
            <a:solidFill>
              <a:schemeClr val="accent1"/>
            </a:solidFill>
          </a:ln>
        </p:spPr>
      </p:pic>
      <p:grpSp>
        <p:nvGrpSpPr>
          <p:cNvPr id="22" name="Groupe 21">
            <a:extLst>
              <a:ext uri="{FF2B5EF4-FFF2-40B4-BE49-F238E27FC236}">
                <a16:creationId xmlns:a16="http://schemas.microsoft.com/office/drawing/2014/main" id="{92FB50FC-FA85-012E-0D91-B2D184B881F6}"/>
              </a:ext>
            </a:extLst>
          </p:cNvPr>
          <p:cNvGrpSpPr/>
          <p:nvPr/>
        </p:nvGrpSpPr>
        <p:grpSpPr>
          <a:xfrm>
            <a:off x="326526" y="560610"/>
            <a:ext cx="7187213" cy="5736780"/>
            <a:chOff x="326526" y="560610"/>
            <a:chExt cx="7187213" cy="5736780"/>
          </a:xfrm>
        </p:grpSpPr>
        <p:pic>
          <p:nvPicPr>
            <p:cNvPr id="6" name="Image 5">
              <a:extLst>
                <a:ext uri="{FF2B5EF4-FFF2-40B4-BE49-F238E27FC236}">
                  <a16:creationId xmlns:a16="http://schemas.microsoft.com/office/drawing/2014/main" id="{869726FA-BD12-11E0-74D6-B5BBC9AFEEC5}"/>
                </a:ext>
              </a:extLst>
            </p:cNvPr>
            <p:cNvPicPr>
              <a:picLocks noChangeAspect="1"/>
            </p:cNvPicPr>
            <p:nvPr/>
          </p:nvPicPr>
          <p:blipFill>
            <a:blip r:embed="rId5"/>
            <a:stretch>
              <a:fillRect/>
            </a:stretch>
          </p:blipFill>
          <p:spPr>
            <a:xfrm>
              <a:off x="326526" y="560610"/>
              <a:ext cx="7187213" cy="5736780"/>
            </a:xfrm>
            <a:prstGeom prst="rect">
              <a:avLst/>
            </a:prstGeom>
          </p:spPr>
        </p:pic>
        <p:sp>
          <p:nvSpPr>
            <p:cNvPr id="12" name="Rectangle 11">
              <a:extLst>
                <a:ext uri="{FF2B5EF4-FFF2-40B4-BE49-F238E27FC236}">
                  <a16:creationId xmlns:a16="http://schemas.microsoft.com/office/drawing/2014/main" id="{9BC475F7-7BA8-7436-6799-5D80B8C6629A}"/>
                </a:ext>
              </a:extLst>
            </p:cNvPr>
            <p:cNvSpPr/>
            <p:nvPr/>
          </p:nvSpPr>
          <p:spPr>
            <a:xfrm>
              <a:off x="2917861" y="636998"/>
              <a:ext cx="4458984" cy="215757"/>
            </a:xfrm>
            <a:prstGeom prst="rect">
              <a:avLst/>
            </a:prstGeom>
            <a:solidFill>
              <a:srgbClr val="00AA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11" name="Image 10">
              <a:extLst>
                <a:ext uri="{FF2B5EF4-FFF2-40B4-BE49-F238E27FC236}">
                  <a16:creationId xmlns:a16="http://schemas.microsoft.com/office/drawing/2014/main" id="{02E8F47C-BB1E-4170-6CAD-C742117620FA}"/>
                </a:ext>
              </a:extLst>
            </p:cNvPr>
            <p:cNvPicPr>
              <a:picLocks noChangeAspect="1"/>
            </p:cNvPicPr>
            <p:nvPr/>
          </p:nvPicPr>
          <p:blipFill>
            <a:blip r:embed="rId6"/>
            <a:stretch>
              <a:fillRect/>
            </a:stretch>
          </p:blipFill>
          <p:spPr>
            <a:xfrm>
              <a:off x="1379029" y="610638"/>
              <a:ext cx="5141720" cy="268476"/>
            </a:xfrm>
            <a:prstGeom prst="rect">
              <a:avLst/>
            </a:prstGeom>
          </p:spPr>
        </p:pic>
      </p:grpSp>
      <p:sp>
        <p:nvSpPr>
          <p:cNvPr id="5" name="Flèche : droite 4">
            <a:extLst>
              <a:ext uri="{FF2B5EF4-FFF2-40B4-BE49-F238E27FC236}">
                <a16:creationId xmlns:a16="http://schemas.microsoft.com/office/drawing/2014/main" id="{F25C095D-4C1C-22D6-C4A7-2F337A8311F5}"/>
              </a:ext>
            </a:extLst>
          </p:cNvPr>
          <p:cNvSpPr/>
          <p:nvPr>
            <p:custDataLst>
              <p:tags r:id="rId1"/>
            </p:custDataLst>
          </p:nvPr>
        </p:nvSpPr>
        <p:spPr>
          <a:xfrm>
            <a:off x="7231342" y="2506947"/>
            <a:ext cx="726944" cy="493160"/>
          </a:xfrm>
          <a:prstGeom prst="rightArrow">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Tree>
    <p:extLst>
      <p:ext uri="{BB962C8B-B14F-4D97-AF65-F5344CB8AC3E}">
        <p14:creationId xmlns:p14="http://schemas.microsoft.com/office/powerpoint/2010/main" val="25744599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D66528-DA17-5B15-87DB-48D8CF657F54}"/>
            </a:ext>
          </a:extLst>
        </p:cNvPr>
        <p:cNvGrpSpPr/>
        <p:nvPr/>
      </p:nvGrpSpPr>
      <p:grpSpPr>
        <a:xfrm>
          <a:off x="0" y="0"/>
          <a:ext cx="0" cy="0"/>
          <a:chOff x="0" y="0"/>
          <a:chExt cx="0" cy="0"/>
        </a:xfrm>
      </p:grpSpPr>
      <p:grpSp>
        <p:nvGrpSpPr>
          <p:cNvPr id="39" name="Groupe 38">
            <a:extLst>
              <a:ext uri="{FF2B5EF4-FFF2-40B4-BE49-F238E27FC236}">
                <a16:creationId xmlns:a16="http://schemas.microsoft.com/office/drawing/2014/main" id="{8A8F306E-06FC-2276-97C7-D8E9FE86019C}"/>
              </a:ext>
            </a:extLst>
          </p:cNvPr>
          <p:cNvGrpSpPr/>
          <p:nvPr>
            <p:custDataLst>
              <p:tags r:id="rId1"/>
            </p:custDataLst>
          </p:nvPr>
        </p:nvGrpSpPr>
        <p:grpSpPr>
          <a:xfrm>
            <a:off x="671302" y="831258"/>
            <a:ext cx="4459424" cy="6024826"/>
            <a:chOff x="527247" y="416587"/>
            <a:chExt cx="4459424" cy="6024826"/>
          </a:xfrm>
        </p:grpSpPr>
        <p:sp>
          <p:nvSpPr>
            <p:cNvPr id="6" name="Rectangle 5">
              <a:extLst>
                <a:ext uri="{FF2B5EF4-FFF2-40B4-BE49-F238E27FC236}">
                  <a16:creationId xmlns:a16="http://schemas.microsoft.com/office/drawing/2014/main" id="{BD8E30B2-05F5-9A50-BA13-D426242CC78E}"/>
                </a:ext>
              </a:extLst>
            </p:cNvPr>
            <p:cNvSpPr/>
            <p:nvPr/>
          </p:nvSpPr>
          <p:spPr>
            <a:xfrm>
              <a:off x="527247" y="416587"/>
              <a:ext cx="4459424" cy="6024826"/>
            </a:xfrm>
            <a:prstGeom prst="rect">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7" name="Rectangle 6">
              <a:extLst>
                <a:ext uri="{FF2B5EF4-FFF2-40B4-BE49-F238E27FC236}">
                  <a16:creationId xmlns:a16="http://schemas.microsoft.com/office/drawing/2014/main" id="{7B520DD7-A0B2-F8D4-19D6-14C8267FF09C}"/>
                </a:ext>
              </a:extLst>
            </p:cNvPr>
            <p:cNvSpPr/>
            <p:nvPr/>
          </p:nvSpPr>
          <p:spPr>
            <a:xfrm>
              <a:off x="744299" y="1284445"/>
              <a:ext cx="4025321" cy="4099339"/>
            </a:xfrm>
            <a:prstGeom prst="rect">
              <a:avLst/>
            </a:prstGeom>
            <a:solidFill>
              <a:srgbClr val="E2F6F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8" name="Cœur 7">
              <a:extLst>
                <a:ext uri="{FF2B5EF4-FFF2-40B4-BE49-F238E27FC236}">
                  <a16:creationId xmlns:a16="http://schemas.microsoft.com/office/drawing/2014/main" id="{6EBE98AD-A69A-1063-C09F-0275DB2EF061}"/>
                </a:ext>
              </a:extLst>
            </p:cNvPr>
            <p:cNvSpPr/>
            <p:nvPr/>
          </p:nvSpPr>
          <p:spPr>
            <a:xfrm>
              <a:off x="870384" y="5495742"/>
              <a:ext cx="471210" cy="404947"/>
            </a:xfrm>
            <a:prstGeom prst="heart">
              <a:avLst/>
            </a:prstGeom>
            <a:solidFill>
              <a:srgbClr val="E2F6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9" name="Bulle narrative : ronde 8">
              <a:extLst>
                <a:ext uri="{FF2B5EF4-FFF2-40B4-BE49-F238E27FC236}">
                  <a16:creationId xmlns:a16="http://schemas.microsoft.com/office/drawing/2014/main" id="{DA50A1D1-5688-08A9-ABD3-B86497E6AF8F}"/>
                </a:ext>
              </a:extLst>
            </p:cNvPr>
            <p:cNvSpPr/>
            <p:nvPr/>
          </p:nvSpPr>
          <p:spPr>
            <a:xfrm>
              <a:off x="1536147" y="5495742"/>
              <a:ext cx="471210" cy="315710"/>
            </a:xfrm>
            <a:prstGeom prst="wedgeEllipseCallout">
              <a:avLst>
                <a:gd name="adj1" fmla="val -37583"/>
                <a:gd name="adj2" fmla="val 81250"/>
              </a:avLst>
            </a:prstGeom>
            <a:solidFill>
              <a:srgbClr val="E2F6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grpSp>
          <p:nvGrpSpPr>
            <p:cNvPr id="15" name="Groupe 14">
              <a:extLst>
                <a:ext uri="{FF2B5EF4-FFF2-40B4-BE49-F238E27FC236}">
                  <a16:creationId xmlns:a16="http://schemas.microsoft.com/office/drawing/2014/main" id="{BC561052-0376-B3CD-C9F4-FFE02BA58C57}"/>
                </a:ext>
              </a:extLst>
            </p:cNvPr>
            <p:cNvGrpSpPr/>
            <p:nvPr/>
          </p:nvGrpSpPr>
          <p:grpSpPr>
            <a:xfrm rot="19646228">
              <a:off x="2797014" y="5370129"/>
              <a:ext cx="190041" cy="480169"/>
              <a:chOff x="5955032" y="4765869"/>
              <a:chExt cx="88627" cy="223930"/>
            </a:xfrm>
          </p:grpSpPr>
          <p:sp>
            <p:nvSpPr>
              <p:cNvPr id="13" name="Corde 12">
                <a:extLst>
                  <a:ext uri="{FF2B5EF4-FFF2-40B4-BE49-F238E27FC236}">
                    <a16:creationId xmlns:a16="http://schemas.microsoft.com/office/drawing/2014/main" id="{2AC979DC-D26A-90DA-D28B-BFE2B765F05D}"/>
                  </a:ext>
                </a:extLst>
              </p:cNvPr>
              <p:cNvSpPr/>
              <p:nvPr/>
            </p:nvSpPr>
            <p:spPr>
              <a:xfrm rot="19493390">
                <a:off x="5957974" y="4765869"/>
                <a:ext cx="85685" cy="147614"/>
              </a:xfrm>
              <a:custGeom>
                <a:avLst/>
                <a:gdLst>
                  <a:gd name="csX0" fmla="*/ 141998 w 169012"/>
                  <a:gd name="csY0" fmla="*/ 135935 h 156886"/>
                  <a:gd name="csX1" fmla="*/ 44588 w 169012"/>
                  <a:gd name="csY1" fmla="*/ 147583 h 156886"/>
                  <a:gd name="csX2" fmla="*/ 3315 w 169012"/>
                  <a:gd name="csY2" fmla="*/ 56688 h 156886"/>
                  <a:gd name="csX3" fmla="*/ 84506 w 169012"/>
                  <a:gd name="csY3" fmla="*/ 0 h 156886"/>
                  <a:gd name="csX4" fmla="*/ 141998 w 169012"/>
                  <a:gd name="csY4" fmla="*/ 135935 h 156886"/>
                  <a:gd name="csX0" fmla="*/ 99113 w 99113"/>
                  <a:gd name="csY0" fmla="*/ 135935 h 159866"/>
                  <a:gd name="csX1" fmla="*/ 1703 w 99113"/>
                  <a:gd name="csY1" fmla="*/ 147583 h 159866"/>
                  <a:gd name="csX2" fmla="*/ 41621 w 99113"/>
                  <a:gd name="csY2" fmla="*/ 0 h 159866"/>
                  <a:gd name="csX3" fmla="*/ 99113 w 99113"/>
                  <a:gd name="csY3" fmla="*/ 135935 h 159866"/>
                  <a:gd name="csX0" fmla="*/ 114536 w 114536"/>
                  <a:gd name="csY0" fmla="*/ 135935 h 144727"/>
                  <a:gd name="csX1" fmla="*/ 1227 w 114536"/>
                  <a:gd name="csY1" fmla="*/ 109918 h 144727"/>
                  <a:gd name="csX2" fmla="*/ 57044 w 114536"/>
                  <a:gd name="csY2" fmla="*/ 0 h 144727"/>
                  <a:gd name="csX3" fmla="*/ 114536 w 114536"/>
                  <a:gd name="csY3" fmla="*/ 135935 h 144727"/>
                  <a:gd name="csX0" fmla="*/ 99648 w 99648"/>
                  <a:gd name="csY0" fmla="*/ 135935 h 140825"/>
                  <a:gd name="csX1" fmla="*/ 1680 w 99648"/>
                  <a:gd name="csY1" fmla="*/ 73026 h 140825"/>
                  <a:gd name="csX2" fmla="*/ 42156 w 99648"/>
                  <a:gd name="csY2" fmla="*/ 0 h 140825"/>
                  <a:gd name="csX3" fmla="*/ 99648 w 99648"/>
                  <a:gd name="csY3" fmla="*/ 135935 h 140825"/>
                  <a:gd name="csX0" fmla="*/ 101095 w 101095"/>
                  <a:gd name="csY0" fmla="*/ 154108 h 159175"/>
                  <a:gd name="csX1" fmla="*/ 3127 w 101095"/>
                  <a:gd name="csY1" fmla="*/ 91199 h 159175"/>
                  <a:gd name="csX2" fmla="*/ 31190 w 101095"/>
                  <a:gd name="csY2" fmla="*/ 0 h 159175"/>
                  <a:gd name="csX3" fmla="*/ 101095 w 101095"/>
                  <a:gd name="csY3" fmla="*/ 154108 h 159175"/>
                  <a:gd name="csX0" fmla="*/ 88216 w 88216"/>
                  <a:gd name="csY0" fmla="*/ 154108 h 158697"/>
                  <a:gd name="csX1" fmla="*/ 5459 w 88216"/>
                  <a:gd name="csY1" fmla="*/ 83001 h 158697"/>
                  <a:gd name="csX2" fmla="*/ 18311 w 88216"/>
                  <a:gd name="csY2" fmla="*/ 0 h 158697"/>
                  <a:gd name="csX3" fmla="*/ 88216 w 88216"/>
                  <a:gd name="csY3" fmla="*/ 154108 h 158697"/>
                  <a:gd name="csX0" fmla="*/ 89457 w 89457"/>
                  <a:gd name="csY0" fmla="*/ 154108 h 158931"/>
                  <a:gd name="csX1" fmla="*/ 6700 w 89457"/>
                  <a:gd name="csY1" fmla="*/ 83001 h 158931"/>
                  <a:gd name="csX2" fmla="*/ 19552 w 89457"/>
                  <a:gd name="csY2" fmla="*/ 0 h 158931"/>
                  <a:gd name="csX3" fmla="*/ 89457 w 89457"/>
                  <a:gd name="csY3" fmla="*/ 154108 h 158931"/>
                  <a:gd name="csX0" fmla="*/ 89457 w 89457"/>
                  <a:gd name="csY0" fmla="*/ 154108 h 155109"/>
                  <a:gd name="csX1" fmla="*/ 6700 w 89457"/>
                  <a:gd name="csY1" fmla="*/ 83001 h 155109"/>
                  <a:gd name="csX2" fmla="*/ 19552 w 89457"/>
                  <a:gd name="csY2" fmla="*/ 0 h 155109"/>
                  <a:gd name="csX3" fmla="*/ 89457 w 89457"/>
                  <a:gd name="csY3" fmla="*/ 154108 h 155109"/>
                  <a:gd name="csX0" fmla="*/ 85685 w 85685"/>
                  <a:gd name="csY0" fmla="*/ 146701 h 147614"/>
                  <a:gd name="csX1" fmla="*/ 2928 w 85685"/>
                  <a:gd name="csY1" fmla="*/ 75594 h 147614"/>
                  <a:gd name="csX2" fmla="*/ 26316 w 85685"/>
                  <a:gd name="csY2" fmla="*/ 0 h 147614"/>
                  <a:gd name="csX3" fmla="*/ 85685 w 85685"/>
                  <a:gd name="csY3" fmla="*/ 146701 h 147614"/>
                </a:gdLst>
                <a:ahLst/>
                <a:cxnLst>
                  <a:cxn ang="0">
                    <a:pos x="csX0" y="csY0"/>
                  </a:cxn>
                  <a:cxn ang="0">
                    <a:pos x="csX1" y="csY1"/>
                  </a:cxn>
                  <a:cxn ang="0">
                    <a:pos x="csX2" y="csY2"/>
                  </a:cxn>
                  <a:cxn ang="0">
                    <a:pos x="csX3" y="csY3"/>
                  </a:cxn>
                </a:cxnLst>
                <a:rect l="l" t="t" r="r" b="b"/>
                <a:pathLst>
                  <a:path w="85685" h="147614">
                    <a:moveTo>
                      <a:pt x="85685" y="146701"/>
                    </a:moveTo>
                    <a:cubicBezTo>
                      <a:pt x="66010" y="155373"/>
                      <a:pt x="12823" y="100044"/>
                      <a:pt x="2928" y="75594"/>
                    </a:cubicBezTo>
                    <a:cubicBezTo>
                      <a:pt x="-6967" y="51144"/>
                      <a:pt x="10081" y="1941"/>
                      <a:pt x="26316" y="0"/>
                    </a:cubicBezTo>
                    <a:lnTo>
                      <a:pt x="85685" y="146701"/>
                    </a:lnTo>
                    <a:close/>
                  </a:path>
                </a:pathLst>
              </a:custGeom>
              <a:solidFill>
                <a:srgbClr val="E2F6F6"/>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4" name="Corde 12">
                <a:extLst>
                  <a:ext uri="{FF2B5EF4-FFF2-40B4-BE49-F238E27FC236}">
                    <a16:creationId xmlns:a16="http://schemas.microsoft.com/office/drawing/2014/main" id="{A7ABCE36-35B2-0DE5-8A07-23504803FFFE}"/>
                  </a:ext>
                </a:extLst>
              </p:cNvPr>
              <p:cNvSpPr/>
              <p:nvPr/>
            </p:nvSpPr>
            <p:spPr>
              <a:xfrm rot="2106610" flipV="1">
                <a:off x="5955032" y="4842185"/>
                <a:ext cx="85685" cy="147614"/>
              </a:xfrm>
              <a:custGeom>
                <a:avLst/>
                <a:gdLst>
                  <a:gd name="csX0" fmla="*/ 141998 w 169012"/>
                  <a:gd name="csY0" fmla="*/ 135935 h 156886"/>
                  <a:gd name="csX1" fmla="*/ 44588 w 169012"/>
                  <a:gd name="csY1" fmla="*/ 147583 h 156886"/>
                  <a:gd name="csX2" fmla="*/ 3315 w 169012"/>
                  <a:gd name="csY2" fmla="*/ 56688 h 156886"/>
                  <a:gd name="csX3" fmla="*/ 84506 w 169012"/>
                  <a:gd name="csY3" fmla="*/ 0 h 156886"/>
                  <a:gd name="csX4" fmla="*/ 141998 w 169012"/>
                  <a:gd name="csY4" fmla="*/ 135935 h 156886"/>
                  <a:gd name="csX0" fmla="*/ 99113 w 99113"/>
                  <a:gd name="csY0" fmla="*/ 135935 h 159866"/>
                  <a:gd name="csX1" fmla="*/ 1703 w 99113"/>
                  <a:gd name="csY1" fmla="*/ 147583 h 159866"/>
                  <a:gd name="csX2" fmla="*/ 41621 w 99113"/>
                  <a:gd name="csY2" fmla="*/ 0 h 159866"/>
                  <a:gd name="csX3" fmla="*/ 99113 w 99113"/>
                  <a:gd name="csY3" fmla="*/ 135935 h 159866"/>
                  <a:gd name="csX0" fmla="*/ 114536 w 114536"/>
                  <a:gd name="csY0" fmla="*/ 135935 h 144727"/>
                  <a:gd name="csX1" fmla="*/ 1227 w 114536"/>
                  <a:gd name="csY1" fmla="*/ 109918 h 144727"/>
                  <a:gd name="csX2" fmla="*/ 57044 w 114536"/>
                  <a:gd name="csY2" fmla="*/ 0 h 144727"/>
                  <a:gd name="csX3" fmla="*/ 114536 w 114536"/>
                  <a:gd name="csY3" fmla="*/ 135935 h 144727"/>
                  <a:gd name="csX0" fmla="*/ 99648 w 99648"/>
                  <a:gd name="csY0" fmla="*/ 135935 h 140825"/>
                  <a:gd name="csX1" fmla="*/ 1680 w 99648"/>
                  <a:gd name="csY1" fmla="*/ 73026 h 140825"/>
                  <a:gd name="csX2" fmla="*/ 42156 w 99648"/>
                  <a:gd name="csY2" fmla="*/ 0 h 140825"/>
                  <a:gd name="csX3" fmla="*/ 99648 w 99648"/>
                  <a:gd name="csY3" fmla="*/ 135935 h 140825"/>
                  <a:gd name="csX0" fmla="*/ 101095 w 101095"/>
                  <a:gd name="csY0" fmla="*/ 154108 h 159175"/>
                  <a:gd name="csX1" fmla="*/ 3127 w 101095"/>
                  <a:gd name="csY1" fmla="*/ 91199 h 159175"/>
                  <a:gd name="csX2" fmla="*/ 31190 w 101095"/>
                  <a:gd name="csY2" fmla="*/ 0 h 159175"/>
                  <a:gd name="csX3" fmla="*/ 101095 w 101095"/>
                  <a:gd name="csY3" fmla="*/ 154108 h 159175"/>
                  <a:gd name="csX0" fmla="*/ 88216 w 88216"/>
                  <a:gd name="csY0" fmla="*/ 154108 h 158697"/>
                  <a:gd name="csX1" fmla="*/ 5459 w 88216"/>
                  <a:gd name="csY1" fmla="*/ 83001 h 158697"/>
                  <a:gd name="csX2" fmla="*/ 18311 w 88216"/>
                  <a:gd name="csY2" fmla="*/ 0 h 158697"/>
                  <a:gd name="csX3" fmla="*/ 88216 w 88216"/>
                  <a:gd name="csY3" fmla="*/ 154108 h 158697"/>
                  <a:gd name="csX0" fmla="*/ 89457 w 89457"/>
                  <a:gd name="csY0" fmla="*/ 154108 h 158931"/>
                  <a:gd name="csX1" fmla="*/ 6700 w 89457"/>
                  <a:gd name="csY1" fmla="*/ 83001 h 158931"/>
                  <a:gd name="csX2" fmla="*/ 19552 w 89457"/>
                  <a:gd name="csY2" fmla="*/ 0 h 158931"/>
                  <a:gd name="csX3" fmla="*/ 89457 w 89457"/>
                  <a:gd name="csY3" fmla="*/ 154108 h 158931"/>
                  <a:gd name="csX0" fmla="*/ 89457 w 89457"/>
                  <a:gd name="csY0" fmla="*/ 154108 h 155109"/>
                  <a:gd name="csX1" fmla="*/ 6700 w 89457"/>
                  <a:gd name="csY1" fmla="*/ 83001 h 155109"/>
                  <a:gd name="csX2" fmla="*/ 19552 w 89457"/>
                  <a:gd name="csY2" fmla="*/ 0 h 155109"/>
                  <a:gd name="csX3" fmla="*/ 89457 w 89457"/>
                  <a:gd name="csY3" fmla="*/ 154108 h 155109"/>
                  <a:gd name="csX0" fmla="*/ 85685 w 85685"/>
                  <a:gd name="csY0" fmla="*/ 146701 h 147614"/>
                  <a:gd name="csX1" fmla="*/ 2928 w 85685"/>
                  <a:gd name="csY1" fmla="*/ 75594 h 147614"/>
                  <a:gd name="csX2" fmla="*/ 26316 w 85685"/>
                  <a:gd name="csY2" fmla="*/ 0 h 147614"/>
                  <a:gd name="csX3" fmla="*/ 85685 w 85685"/>
                  <a:gd name="csY3" fmla="*/ 146701 h 147614"/>
                </a:gdLst>
                <a:ahLst/>
                <a:cxnLst>
                  <a:cxn ang="0">
                    <a:pos x="csX0" y="csY0"/>
                  </a:cxn>
                  <a:cxn ang="0">
                    <a:pos x="csX1" y="csY1"/>
                  </a:cxn>
                  <a:cxn ang="0">
                    <a:pos x="csX2" y="csY2"/>
                  </a:cxn>
                  <a:cxn ang="0">
                    <a:pos x="csX3" y="csY3"/>
                  </a:cxn>
                </a:cxnLst>
                <a:rect l="l" t="t" r="r" b="b"/>
                <a:pathLst>
                  <a:path w="85685" h="147614">
                    <a:moveTo>
                      <a:pt x="85685" y="146701"/>
                    </a:moveTo>
                    <a:cubicBezTo>
                      <a:pt x="66010" y="155373"/>
                      <a:pt x="12823" y="100044"/>
                      <a:pt x="2928" y="75594"/>
                    </a:cubicBezTo>
                    <a:cubicBezTo>
                      <a:pt x="-6967" y="51144"/>
                      <a:pt x="10081" y="1941"/>
                      <a:pt x="26316" y="0"/>
                    </a:cubicBezTo>
                    <a:lnTo>
                      <a:pt x="85685" y="146701"/>
                    </a:lnTo>
                    <a:close/>
                  </a:path>
                </a:pathLst>
              </a:custGeom>
              <a:solidFill>
                <a:srgbClr val="E2F6F6"/>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grpSp>
        <p:grpSp>
          <p:nvGrpSpPr>
            <p:cNvPr id="21" name="Groupe 20">
              <a:extLst>
                <a:ext uri="{FF2B5EF4-FFF2-40B4-BE49-F238E27FC236}">
                  <a16:creationId xmlns:a16="http://schemas.microsoft.com/office/drawing/2014/main" id="{38CEB480-ED75-F293-A19E-E00E0B2AC8AA}"/>
                </a:ext>
              </a:extLst>
            </p:cNvPr>
            <p:cNvGrpSpPr/>
            <p:nvPr/>
          </p:nvGrpSpPr>
          <p:grpSpPr>
            <a:xfrm>
              <a:off x="4302637" y="5489258"/>
              <a:ext cx="348020" cy="428369"/>
              <a:chOff x="11282846" y="5122087"/>
              <a:chExt cx="200068" cy="246259"/>
            </a:xfrm>
            <a:solidFill>
              <a:srgbClr val="E2F6F6"/>
            </a:solidFill>
          </p:grpSpPr>
          <p:sp>
            <p:nvSpPr>
              <p:cNvPr id="19" name="Triangle isocèle 18">
                <a:extLst>
                  <a:ext uri="{FF2B5EF4-FFF2-40B4-BE49-F238E27FC236}">
                    <a16:creationId xmlns:a16="http://schemas.microsoft.com/office/drawing/2014/main" id="{4DB79B9B-F919-5D22-39D9-EA3FEE98C8A5}"/>
                  </a:ext>
                </a:extLst>
              </p:cNvPr>
              <p:cNvSpPr/>
              <p:nvPr/>
            </p:nvSpPr>
            <p:spPr>
              <a:xfrm rot="10800000">
                <a:off x="11282846" y="5128200"/>
                <a:ext cx="184433" cy="240146"/>
              </a:xfrm>
              <a:custGeom>
                <a:avLst/>
                <a:gdLst>
                  <a:gd name="csX0" fmla="*/ 0 w 173604"/>
                  <a:gd name="csY0" fmla="*/ 149659 h 149659"/>
                  <a:gd name="csX1" fmla="*/ 86802 w 173604"/>
                  <a:gd name="csY1" fmla="*/ 0 h 149659"/>
                  <a:gd name="csX2" fmla="*/ 173604 w 173604"/>
                  <a:gd name="csY2" fmla="*/ 149659 h 149659"/>
                  <a:gd name="csX3" fmla="*/ 0 w 173604"/>
                  <a:gd name="csY3" fmla="*/ 149659 h 149659"/>
                  <a:gd name="csX0" fmla="*/ 0 w 184433"/>
                  <a:gd name="csY0" fmla="*/ 240146 h 240146"/>
                  <a:gd name="csX1" fmla="*/ 184433 w 184433"/>
                  <a:gd name="csY1" fmla="*/ 0 h 240146"/>
                  <a:gd name="csX2" fmla="*/ 173604 w 184433"/>
                  <a:gd name="csY2" fmla="*/ 240146 h 240146"/>
                  <a:gd name="csX3" fmla="*/ 0 w 184433"/>
                  <a:gd name="csY3" fmla="*/ 240146 h 240146"/>
                </a:gdLst>
                <a:ahLst/>
                <a:cxnLst>
                  <a:cxn ang="0">
                    <a:pos x="csX0" y="csY0"/>
                  </a:cxn>
                  <a:cxn ang="0">
                    <a:pos x="csX1" y="csY1"/>
                  </a:cxn>
                  <a:cxn ang="0">
                    <a:pos x="csX2" y="csY2"/>
                  </a:cxn>
                  <a:cxn ang="0">
                    <a:pos x="csX3" y="csY3"/>
                  </a:cxn>
                </a:cxnLst>
                <a:rect l="l" t="t" r="r" b="b"/>
                <a:pathLst>
                  <a:path w="184433" h="240146">
                    <a:moveTo>
                      <a:pt x="0" y="240146"/>
                    </a:moveTo>
                    <a:lnTo>
                      <a:pt x="184433" y="0"/>
                    </a:lnTo>
                    <a:lnTo>
                      <a:pt x="173604" y="240146"/>
                    </a:lnTo>
                    <a:lnTo>
                      <a:pt x="0" y="240146"/>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0" name="Triangle isocèle 18">
                <a:extLst>
                  <a:ext uri="{FF2B5EF4-FFF2-40B4-BE49-F238E27FC236}">
                    <a16:creationId xmlns:a16="http://schemas.microsoft.com/office/drawing/2014/main" id="{B4268DEC-DECC-1075-2842-323633851A24}"/>
                  </a:ext>
                </a:extLst>
              </p:cNvPr>
              <p:cNvSpPr/>
              <p:nvPr/>
            </p:nvSpPr>
            <p:spPr>
              <a:xfrm rot="10800000" flipH="1">
                <a:off x="11298481" y="5122087"/>
                <a:ext cx="184433" cy="240146"/>
              </a:xfrm>
              <a:custGeom>
                <a:avLst/>
                <a:gdLst>
                  <a:gd name="csX0" fmla="*/ 0 w 173604"/>
                  <a:gd name="csY0" fmla="*/ 149659 h 149659"/>
                  <a:gd name="csX1" fmla="*/ 86802 w 173604"/>
                  <a:gd name="csY1" fmla="*/ 0 h 149659"/>
                  <a:gd name="csX2" fmla="*/ 173604 w 173604"/>
                  <a:gd name="csY2" fmla="*/ 149659 h 149659"/>
                  <a:gd name="csX3" fmla="*/ 0 w 173604"/>
                  <a:gd name="csY3" fmla="*/ 149659 h 149659"/>
                  <a:gd name="csX0" fmla="*/ 0 w 184433"/>
                  <a:gd name="csY0" fmla="*/ 240146 h 240146"/>
                  <a:gd name="csX1" fmla="*/ 184433 w 184433"/>
                  <a:gd name="csY1" fmla="*/ 0 h 240146"/>
                  <a:gd name="csX2" fmla="*/ 173604 w 184433"/>
                  <a:gd name="csY2" fmla="*/ 240146 h 240146"/>
                  <a:gd name="csX3" fmla="*/ 0 w 184433"/>
                  <a:gd name="csY3" fmla="*/ 240146 h 240146"/>
                </a:gdLst>
                <a:ahLst/>
                <a:cxnLst>
                  <a:cxn ang="0">
                    <a:pos x="csX0" y="csY0"/>
                  </a:cxn>
                  <a:cxn ang="0">
                    <a:pos x="csX1" y="csY1"/>
                  </a:cxn>
                  <a:cxn ang="0">
                    <a:pos x="csX2" y="csY2"/>
                  </a:cxn>
                  <a:cxn ang="0">
                    <a:pos x="csX3" y="csY3"/>
                  </a:cxn>
                </a:cxnLst>
                <a:rect l="l" t="t" r="r" b="b"/>
                <a:pathLst>
                  <a:path w="184433" h="240146">
                    <a:moveTo>
                      <a:pt x="0" y="240146"/>
                    </a:moveTo>
                    <a:lnTo>
                      <a:pt x="184433" y="0"/>
                    </a:lnTo>
                    <a:lnTo>
                      <a:pt x="173604" y="240146"/>
                    </a:lnTo>
                    <a:lnTo>
                      <a:pt x="0" y="240146"/>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grpSp>
        <p:grpSp>
          <p:nvGrpSpPr>
            <p:cNvPr id="29" name="Groupe 28">
              <a:extLst>
                <a:ext uri="{FF2B5EF4-FFF2-40B4-BE49-F238E27FC236}">
                  <a16:creationId xmlns:a16="http://schemas.microsoft.com/office/drawing/2014/main" id="{591E05CC-7589-FDB9-7F1C-3E489CD9937A}"/>
                </a:ext>
              </a:extLst>
            </p:cNvPr>
            <p:cNvGrpSpPr/>
            <p:nvPr/>
          </p:nvGrpSpPr>
          <p:grpSpPr>
            <a:xfrm>
              <a:off x="2211570" y="5576272"/>
              <a:ext cx="279917" cy="241729"/>
              <a:chOff x="10678678" y="5140804"/>
              <a:chExt cx="196540" cy="169727"/>
            </a:xfrm>
          </p:grpSpPr>
          <p:sp>
            <p:nvSpPr>
              <p:cNvPr id="24" name="Forme libre : forme 23">
                <a:extLst>
                  <a:ext uri="{FF2B5EF4-FFF2-40B4-BE49-F238E27FC236}">
                    <a16:creationId xmlns:a16="http://schemas.microsoft.com/office/drawing/2014/main" id="{297F1BB2-A9CB-5D1B-5219-FB2E55ABFBF1}"/>
                  </a:ext>
                </a:extLst>
              </p:cNvPr>
              <p:cNvSpPr/>
              <p:nvPr/>
            </p:nvSpPr>
            <p:spPr>
              <a:xfrm flipH="1" flipV="1">
                <a:off x="10712905" y="5141586"/>
                <a:ext cx="162313" cy="168945"/>
              </a:xfrm>
              <a:custGeom>
                <a:avLst/>
                <a:gdLst>
                  <a:gd name="csX0" fmla="*/ 0 w 283023"/>
                  <a:gd name="csY0" fmla="*/ 195618 h 195618"/>
                  <a:gd name="csX1" fmla="*/ 168322 w 283023"/>
                  <a:gd name="csY1" fmla="*/ 18197 h 195618"/>
                  <a:gd name="csX2" fmla="*/ 272955 w 283023"/>
                  <a:gd name="csY2" fmla="*/ 9098 h 195618"/>
                  <a:gd name="csX3" fmla="*/ 272955 w 283023"/>
                  <a:gd name="csY3" fmla="*/ 0 h 195618"/>
                  <a:gd name="csX0" fmla="*/ 0 w 283023"/>
                  <a:gd name="csY0" fmla="*/ 195618 h 195618"/>
                  <a:gd name="csX1" fmla="*/ 59140 w 283023"/>
                  <a:gd name="csY1" fmla="*/ 18197 h 195618"/>
                  <a:gd name="csX2" fmla="*/ 272955 w 283023"/>
                  <a:gd name="csY2" fmla="*/ 9098 h 195618"/>
                  <a:gd name="csX3" fmla="*/ 272955 w 283023"/>
                  <a:gd name="csY3" fmla="*/ 0 h 195618"/>
                  <a:gd name="csX0" fmla="*/ 0 w 274652"/>
                  <a:gd name="csY0" fmla="*/ 245660 h 245660"/>
                  <a:gd name="csX1" fmla="*/ 59140 w 274652"/>
                  <a:gd name="csY1" fmla="*/ 68239 h 245660"/>
                  <a:gd name="csX2" fmla="*/ 272955 w 274652"/>
                  <a:gd name="csY2" fmla="*/ 59140 h 245660"/>
                  <a:gd name="csX3" fmla="*/ 159223 w 274652"/>
                  <a:gd name="csY3" fmla="*/ 0 h 245660"/>
                  <a:gd name="csX0" fmla="*/ 0 w 175697"/>
                  <a:gd name="csY0" fmla="*/ 245660 h 245660"/>
                  <a:gd name="csX1" fmla="*/ 59140 w 175697"/>
                  <a:gd name="csY1" fmla="*/ 68239 h 245660"/>
                  <a:gd name="csX2" fmla="*/ 168322 w 175697"/>
                  <a:gd name="csY2" fmla="*/ 118280 h 245660"/>
                  <a:gd name="csX3" fmla="*/ 159223 w 175697"/>
                  <a:gd name="csY3" fmla="*/ 0 h 245660"/>
                  <a:gd name="csX0" fmla="*/ 0 w 159223"/>
                  <a:gd name="csY0" fmla="*/ 245660 h 245660"/>
                  <a:gd name="csX1" fmla="*/ 59140 w 159223"/>
                  <a:gd name="csY1" fmla="*/ 68239 h 245660"/>
                  <a:gd name="csX2" fmla="*/ 159223 w 159223"/>
                  <a:gd name="csY2" fmla="*/ 0 h 245660"/>
                  <a:gd name="csX0" fmla="*/ 0 w 159223"/>
                  <a:gd name="csY0" fmla="*/ 245660 h 245660"/>
                  <a:gd name="csX1" fmla="*/ 159223 w 159223"/>
                  <a:gd name="csY1" fmla="*/ 0 h 245660"/>
                  <a:gd name="csX0" fmla="*/ 0 w 159223"/>
                  <a:gd name="csY0" fmla="*/ 245660 h 245660"/>
                  <a:gd name="csX1" fmla="*/ 159223 w 159223"/>
                  <a:gd name="csY1" fmla="*/ 0 h 245660"/>
                  <a:gd name="csX0" fmla="*/ 18853 w 178076"/>
                  <a:gd name="csY0" fmla="*/ 245660 h 245660"/>
                  <a:gd name="csX1" fmla="*/ 178076 w 178076"/>
                  <a:gd name="csY1" fmla="*/ 0 h 245660"/>
                  <a:gd name="csX0" fmla="*/ 7034 w 166257"/>
                  <a:gd name="csY0" fmla="*/ 259703 h 259703"/>
                  <a:gd name="csX1" fmla="*/ 166257 w 166257"/>
                  <a:gd name="csY1" fmla="*/ 14043 h 259703"/>
                  <a:gd name="csX0" fmla="*/ 7034 w 166257"/>
                  <a:gd name="csY0" fmla="*/ 249446 h 249446"/>
                  <a:gd name="csX1" fmla="*/ 166257 w 166257"/>
                  <a:gd name="csY1" fmla="*/ 3786 h 249446"/>
                  <a:gd name="csX0" fmla="*/ 3090 w 162313"/>
                  <a:gd name="csY0" fmla="*/ 253910 h 253910"/>
                  <a:gd name="csX1" fmla="*/ 162313 w 162313"/>
                  <a:gd name="csY1" fmla="*/ 8250 h 253910"/>
                </a:gdLst>
                <a:ahLst/>
                <a:cxnLst>
                  <a:cxn ang="0">
                    <a:pos x="csX0" y="csY0"/>
                  </a:cxn>
                  <a:cxn ang="0">
                    <a:pos x="csX1" y="csY1"/>
                  </a:cxn>
                </a:cxnLst>
                <a:rect l="l" t="t" r="r" b="b"/>
                <a:pathLst>
                  <a:path w="162313" h="253910">
                    <a:moveTo>
                      <a:pt x="3090" y="253910"/>
                    </a:moveTo>
                    <a:cubicBezTo>
                      <a:pt x="1573" y="44378"/>
                      <a:pt x="-31787" y="-25962"/>
                      <a:pt x="162313" y="8250"/>
                    </a:cubicBezTo>
                  </a:path>
                </a:pathLst>
              </a:custGeom>
              <a:noFill/>
              <a:ln w="19050">
                <a:solidFill>
                  <a:srgbClr val="E2F6F6"/>
                </a:solidFill>
                <a:headEnd type="none" w="med" len="med"/>
                <a:tailEnd type="arrow"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5" name="Forme libre : forme 24">
                <a:extLst>
                  <a:ext uri="{FF2B5EF4-FFF2-40B4-BE49-F238E27FC236}">
                    <a16:creationId xmlns:a16="http://schemas.microsoft.com/office/drawing/2014/main" id="{7A0ECA8D-76A1-0623-7242-58A48915C135}"/>
                  </a:ext>
                </a:extLst>
              </p:cNvPr>
              <p:cNvSpPr/>
              <p:nvPr/>
            </p:nvSpPr>
            <p:spPr>
              <a:xfrm>
                <a:off x="10678678" y="5140804"/>
                <a:ext cx="162313" cy="168945"/>
              </a:xfrm>
              <a:custGeom>
                <a:avLst/>
                <a:gdLst>
                  <a:gd name="csX0" fmla="*/ 0 w 283023"/>
                  <a:gd name="csY0" fmla="*/ 195618 h 195618"/>
                  <a:gd name="csX1" fmla="*/ 168322 w 283023"/>
                  <a:gd name="csY1" fmla="*/ 18197 h 195618"/>
                  <a:gd name="csX2" fmla="*/ 272955 w 283023"/>
                  <a:gd name="csY2" fmla="*/ 9098 h 195618"/>
                  <a:gd name="csX3" fmla="*/ 272955 w 283023"/>
                  <a:gd name="csY3" fmla="*/ 0 h 195618"/>
                  <a:gd name="csX0" fmla="*/ 0 w 283023"/>
                  <a:gd name="csY0" fmla="*/ 195618 h 195618"/>
                  <a:gd name="csX1" fmla="*/ 59140 w 283023"/>
                  <a:gd name="csY1" fmla="*/ 18197 h 195618"/>
                  <a:gd name="csX2" fmla="*/ 272955 w 283023"/>
                  <a:gd name="csY2" fmla="*/ 9098 h 195618"/>
                  <a:gd name="csX3" fmla="*/ 272955 w 283023"/>
                  <a:gd name="csY3" fmla="*/ 0 h 195618"/>
                  <a:gd name="csX0" fmla="*/ 0 w 274652"/>
                  <a:gd name="csY0" fmla="*/ 245660 h 245660"/>
                  <a:gd name="csX1" fmla="*/ 59140 w 274652"/>
                  <a:gd name="csY1" fmla="*/ 68239 h 245660"/>
                  <a:gd name="csX2" fmla="*/ 272955 w 274652"/>
                  <a:gd name="csY2" fmla="*/ 59140 h 245660"/>
                  <a:gd name="csX3" fmla="*/ 159223 w 274652"/>
                  <a:gd name="csY3" fmla="*/ 0 h 245660"/>
                  <a:gd name="csX0" fmla="*/ 0 w 175697"/>
                  <a:gd name="csY0" fmla="*/ 245660 h 245660"/>
                  <a:gd name="csX1" fmla="*/ 59140 w 175697"/>
                  <a:gd name="csY1" fmla="*/ 68239 h 245660"/>
                  <a:gd name="csX2" fmla="*/ 168322 w 175697"/>
                  <a:gd name="csY2" fmla="*/ 118280 h 245660"/>
                  <a:gd name="csX3" fmla="*/ 159223 w 175697"/>
                  <a:gd name="csY3" fmla="*/ 0 h 245660"/>
                  <a:gd name="csX0" fmla="*/ 0 w 159223"/>
                  <a:gd name="csY0" fmla="*/ 245660 h 245660"/>
                  <a:gd name="csX1" fmla="*/ 59140 w 159223"/>
                  <a:gd name="csY1" fmla="*/ 68239 h 245660"/>
                  <a:gd name="csX2" fmla="*/ 159223 w 159223"/>
                  <a:gd name="csY2" fmla="*/ 0 h 245660"/>
                  <a:gd name="csX0" fmla="*/ 0 w 159223"/>
                  <a:gd name="csY0" fmla="*/ 245660 h 245660"/>
                  <a:gd name="csX1" fmla="*/ 159223 w 159223"/>
                  <a:gd name="csY1" fmla="*/ 0 h 245660"/>
                  <a:gd name="csX0" fmla="*/ 0 w 159223"/>
                  <a:gd name="csY0" fmla="*/ 245660 h 245660"/>
                  <a:gd name="csX1" fmla="*/ 159223 w 159223"/>
                  <a:gd name="csY1" fmla="*/ 0 h 245660"/>
                  <a:gd name="csX0" fmla="*/ 18853 w 178076"/>
                  <a:gd name="csY0" fmla="*/ 245660 h 245660"/>
                  <a:gd name="csX1" fmla="*/ 178076 w 178076"/>
                  <a:gd name="csY1" fmla="*/ 0 h 245660"/>
                  <a:gd name="csX0" fmla="*/ 7034 w 166257"/>
                  <a:gd name="csY0" fmla="*/ 259703 h 259703"/>
                  <a:gd name="csX1" fmla="*/ 166257 w 166257"/>
                  <a:gd name="csY1" fmla="*/ 14043 h 259703"/>
                  <a:gd name="csX0" fmla="*/ 7034 w 166257"/>
                  <a:gd name="csY0" fmla="*/ 249446 h 249446"/>
                  <a:gd name="csX1" fmla="*/ 166257 w 166257"/>
                  <a:gd name="csY1" fmla="*/ 3786 h 249446"/>
                  <a:gd name="csX0" fmla="*/ 3090 w 162313"/>
                  <a:gd name="csY0" fmla="*/ 253910 h 253910"/>
                  <a:gd name="csX1" fmla="*/ 162313 w 162313"/>
                  <a:gd name="csY1" fmla="*/ 8250 h 253910"/>
                </a:gdLst>
                <a:ahLst/>
                <a:cxnLst>
                  <a:cxn ang="0">
                    <a:pos x="csX0" y="csY0"/>
                  </a:cxn>
                  <a:cxn ang="0">
                    <a:pos x="csX1" y="csY1"/>
                  </a:cxn>
                </a:cxnLst>
                <a:rect l="l" t="t" r="r" b="b"/>
                <a:pathLst>
                  <a:path w="162313" h="253910">
                    <a:moveTo>
                      <a:pt x="3090" y="253910"/>
                    </a:moveTo>
                    <a:cubicBezTo>
                      <a:pt x="1573" y="44378"/>
                      <a:pt x="-31787" y="-25962"/>
                      <a:pt x="162313" y="8250"/>
                    </a:cubicBezTo>
                  </a:path>
                </a:pathLst>
              </a:custGeom>
              <a:noFill/>
              <a:ln w="19050">
                <a:solidFill>
                  <a:srgbClr val="E2F6F6"/>
                </a:solidFill>
                <a:headEnd type="none" w="med" len="med"/>
                <a:tailEnd type="arrow"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grpSp>
        <p:sp>
          <p:nvSpPr>
            <p:cNvPr id="33" name="Triangle rectangle 32">
              <a:extLst>
                <a:ext uri="{FF2B5EF4-FFF2-40B4-BE49-F238E27FC236}">
                  <a16:creationId xmlns:a16="http://schemas.microsoft.com/office/drawing/2014/main" id="{51A1416A-0EB4-9771-C8AE-9DF1D6B449CC}"/>
                </a:ext>
              </a:extLst>
            </p:cNvPr>
            <p:cNvSpPr/>
            <p:nvPr/>
          </p:nvSpPr>
          <p:spPr>
            <a:xfrm rot="18927612">
              <a:off x="4431893" y="711639"/>
              <a:ext cx="215165" cy="215165"/>
            </a:xfrm>
            <a:prstGeom prst="rtTriangle">
              <a:avLst/>
            </a:prstGeom>
            <a:solidFill>
              <a:srgbClr val="E2F6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34" name="Ellipse 33">
              <a:extLst>
                <a:ext uri="{FF2B5EF4-FFF2-40B4-BE49-F238E27FC236}">
                  <a16:creationId xmlns:a16="http://schemas.microsoft.com/office/drawing/2014/main" id="{122D5AF4-DDF1-DB74-7CF5-969145C50B91}"/>
                </a:ext>
              </a:extLst>
            </p:cNvPr>
            <p:cNvSpPr/>
            <p:nvPr/>
          </p:nvSpPr>
          <p:spPr>
            <a:xfrm>
              <a:off x="815194" y="581504"/>
              <a:ext cx="560167" cy="560167"/>
            </a:xfrm>
            <a:prstGeom prst="ellipse">
              <a:avLst/>
            </a:prstGeom>
            <a:solidFill>
              <a:srgbClr val="00A9A4"/>
            </a:solidFill>
            <a:ln w="38100">
              <a:solidFill>
                <a:srgbClr val="A6E2E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35" name="ZoneTexte 34">
              <a:extLst>
                <a:ext uri="{FF2B5EF4-FFF2-40B4-BE49-F238E27FC236}">
                  <a16:creationId xmlns:a16="http://schemas.microsoft.com/office/drawing/2014/main" id="{23AB65CF-19EC-CD1C-F5EB-1BC4B89E20EA}"/>
                </a:ext>
              </a:extLst>
            </p:cNvPr>
            <p:cNvSpPr txBox="1"/>
            <p:nvPr/>
          </p:nvSpPr>
          <p:spPr>
            <a:xfrm>
              <a:off x="1350472" y="565747"/>
              <a:ext cx="2275368" cy="584775"/>
            </a:xfrm>
            <a:prstGeom prst="rect">
              <a:avLst/>
            </a:prstGeom>
            <a:noFill/>
          </p:spPr>
          <p:txBody>
            <a:bodyPr wrap="square" rtlCol="0">
              <a:spAutoFit/>
            </a:bodyPr>
            <a:lstStyle/>
            <a:p>
              <a:r>
                <a:rPr lang="fr-CA" sz="1600">
                  <a:solidFill>
                    <a:schemeClr val="bg1"/>
                  </a:solidFill>
                </a:rPr>
                <a:t> </a:t>
              </a:r>
              <a:r>
                <a:rPr lang="fr-CA" sz="1600" b="1">
                  <a:solidFill>
                    <a:schemeClr val="bg1"/>
                  </a:solidFill>
                </a:rPr>
                <a:t>Intergalactique04</a:t>
              </a:r>
            </a:p>
            <a:p>
              <a:r>
                <a:rPr lang="fr-CA" sz="1600">
                  <a:solidFill>
                    <a:schemeClr val="bg1"/>
                  </a:solidFill>
                </a:rPr>
                <a:t> Il y a 5 minutes</a:t>
              </a:r>
            </a:p>
          </p:txBody>
        </p:sp>
        <p:pic>
          <p:nvPicPr>
            <p:cNvPr id="38" name="Graphique 37" descr="Utilisateur avec un remplissage uni">
              <a:extLst>
                <a:ext uri="{FF2B5EF4-FFF2-40B4-BE49-F238E27FC236}">
                  <a16:creationId xmlns:a16="http://schemas.microsoft.com/office/drawing/2014/main" id="{1658D479-4766-453C-35DE-E3A50692687D}"/>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829512" y="586581"/>
              <a:ext cx="531529" cy="531529"/>
            </a:xfrm>
            <a:prstGeom prst="rect">
              <a:avLst/>
            </a:prstGeom>
          </p:spPr>
        </p:pic>
      </p:grpSp>
      <p:grpSp>
        <p:nvGrpSpPr>
          <p:cNvPr id="46" name="Groupe 45">
            <a:extLst>
              <a:ext uri="{FF2B5EF4-FFF2-40B4-BE49-F238E27FC236}">
                <a16:creationId xmlns:a16="http://schemas.microsoft.com/office/drawing/2014/main" id="{06D538E9-45C3-6136-265A-34D229BDD1E8}"/>
              </a:ext>
            </a:extLst>
          </p:cNvPr>
          <p:cNvGrpSpPr/>
          <p:nvPr>
            <p:custDataLst>
              <p:tags r:id="rId2"/>
            </p:custDataLst>
          </p:nvPr>
        </p:nvGrpSpPr>
        <p:grpSpPr>
          <a:xfrm>
            <a:off x="5635644" y="1233892"/>
            <a:ext cx="5885054" cy="4661404"/>
            <a:chOff x="5852416" y="1601448"/>
            <a:chExt cx="5885054" cy="4661404"/>
          </a:xfrm>
        </p:grpSpPr>
        <p:sp>
          <p:nvSpPr>
            <p:cNvPr id="4" name="ZoneTexte 3">
              <a:extLst>
                <a:ext uri="{FF2B5EF4-FFF2-40B4-BE49-F238E27FC236}">
                  <a16:creationId xmlns:a16="http://schemas.microsoft.com/office/drawing/2014/main" id="{F912248B-077D-AEA7-E0AA-9250F59DD591}"/>
                </a:ext>
              </a:extLst>
            </p:cNvPr>
            <p:cNvSpPr txBox="1"/>
            <p:nvPr/>
          </p:nvSpPr>
          <p:spPr>
            <a:xfrm>
              <a:off x="5852416" y="1601448"/>
              <a:ext cx="5885054" cy="4661404"/>
            </a:xfrm>
            <a:prstGeom prst="rect">
              <a:avLst/>
            </a:prstGeom>
            <a:noFill/>
          </p:spPr>
          <p:txBody>
            <a:bodyPr wrap="square">
              <a:spAutoFit/>
            </a:bodyPr>
            <a:lstStyle/>
            <a:p>
              <a:pPr>
                <a:lnSpc>
                  <a:spcPct val="114000"/>
                </a:lnSpc>
                <a:spcAft>
                  <a:spcPts val="600"/>
                </a:spcAft>
                <a:buNone/>
              </a:pPr>
              <a:r>
                <a:rPr lang="fr-CA" sz="2400" b="1">
                  <a:effectLst/>
                  <a:latin typeface="Open Sans" panose="020B0606030504020204" pitchFamily="34" charset="0"/>
                  <a:ea typeface="Open Sans" panose="020B0606030504020204" pitchFamily="34" charset="0"/>
                  <a:cs typeface="Open Sans" panose="020B0606030504020204" pitchFamily="34" charset="0"/>
                </a:rPr>
                <a:t>Mise en situation n</a:t>
              </a:r>
              <a:r>
                <a:rPr lang="fr-CA" sz="2400" b="1" baseline="30000">
                  <a:effectLst/>
                  <a:latin typeface="Open Sans" panose="020B0606030504020204" pitchFamily="34" charset="0"/>
                  <a:ea typeface="Open Sans" panose="020B0606030504020204" pitchFamily="34" charset="0"/>
                  <a:cs typeface="Open Sans" panose="020B0606030504020204" pitchFamily="34" charset="0"/>
                </a:rPr>
                <a:t>o</a:t>
              </a:r>
              <a:r>
                <a:rPr lang="fr-CA" sz="2400" b="1">
                  <a:effectLst/>
                  <a:latin typeface="Open Sans" panose="020B0606030504020204" pitchFamily="34" charset="0"/>
                  <a:ea typeface="Open Sans" panose="020B0606030504020204" pitchFamily="34" charset="0"/>
                  <a:cs typeface="Open Sans" panose="020B0606030504020204" pitchFamily="34" charset="0"/>
                </a:rPr>
                <a:t> 1</a:t>
              </a:r>
            </a:p>
            <a:p>
              <a:pPr>
                <a:lnSpc>
                  <a:spcPct val="114000"/>
                </a:lnSpc>
                <a:spcAft>
                  <a:spcPts val="1200"/>
                </a:spcAft>
                <a:buNone/>
              </a:pPr>
              <a:r>
                <a:rPr lang="fr-CA" sz="2400">
                  <a:effectLst/>
                  <a:latin typeface="Open Sans" panose="020B0606030504020204" pitchFamily="34" charset="0"/>
                  <a:ea typeface="Open Sans" panose="020B0606030504020204" pitchFamily="34" charset="0"/>
                  <a:cs typeface="Open Sans" panose="020B0606030504020204" pitchFamily="34" charset="0"/>
                </a:rPr>
                <a:t>Pendant la campagne électorale, tu vois une publication surprenante </a:t>
              </a:r>
              <a:r>
                <a:rPr lang="fr-CA" sz="2400">
                  <a:latin typeface="Open Sans" panose="020B0606030504020204" pitchFamily="34" charset="0"/>
                  <a:ea typeface="Open Sans" panose="020B0606030504020204" pitchFamily="34" charset="0"/>
                  <a:cs typeface="Open Sans" panose="020B0606030504020204" pitchFamily="34" charset="0"/>
                </a:rPr>
                <a:t>sur un média social qui</a:t>
              </a:r>
              <a:r>
                <a:rPr lang="fr-CA" sz="2400">
                  <a:effectLst/>
                  <a:latin typeface="Open Sans" panose="020B0606030504020204" pitchFamily="34" charset="0"/>
                  <a:ea typeface="Open Sans" panose="020B0606030504020204" pitchFamily="34" charset="0"/>
                  <a:cs typeface="Open Sans" panose="020B0606030504020204" pitchFamily="34" charset="0"/>
                </a:rPr>
                <a:t> attire ton attention.</a:t>
              </a:r>
            </a:p>
            <a:p>
              <a:pPr>
                <a:lnSpc>
                  <a:spcPct val="114000"/>
                </a:lnSpc>
                <a:spcAft>
                  <a:spcPts val="1200"/>
                </a:spcAft>
                <a:buNone/>
              </a:pPr>
              <a:r>
                <a:rPr lang="fr-CA" sz="2400">
                  <a:effectLst/>
                  <a:latin typeface="Open Sans" panose="020B0606030504020204" pitchFamily="34" charset="0"/>
                  <a:ea typeface="Open Sans" panose="020B0606030504020204" pitchFamily="34" charset="0"/>
                  <a:cs typeface="Open Sans" panose="020B0606030504020204" pitchFamily="34" charset="0"/>
                </a:rPr>
                <a:t>Tu ne connais pas la personne qui a publié cette information, qui projette une image négative de la candidate.</a:t>
              </a:r>
            </a:p>
            <a:p>
              <a:pPr>
                <a:lnSpc>
                  <a:spcPct val="114000"/>
                </a:lnSpc>
                <a:spcAft>
                  <a:spcPts val="1200"/>
                </a:spcAft>
                <a:buNone/>
              </a:pPr>
              <a:r>
                <a:rPr lang="fr-CA" sz="2400">
                  <a:latin typeface="Open Sans" panose="020B0606030504020204" pitchFamily="34" charset="0"/>
                  <a:ea typeface="Open Sans" panose="020B0606030504020204" pitchFamily="34" charset="0"/>
                  <a:cs typeface="Open Sans" panose="020B0606030504020204" pitchFamily="34" charset="0"/>
                </a:rPr>
                <a:t>La publication a été partagée par d</a:t>
              </a:r>
              <a:r>
                <a:rPr lang="fr-CA" sz="2400">
                  <a:effectLst/>
                  <a:latin typeface="Open Sans" panose="020B0606030504020204" pitchFamily="34" charset="0"/>
                  <a:ea typeface="Open Sans" panose="020B0606030504020204" pitchFamily="34" charset="0"/>
                  <a:cs typeface="Open Sans" panose="020B0606030504020204" pitchFamily="34" charset="0"/>
                </a:rPr>
                <a:t>es milliers de personnes. Tu te demandes si cette source d’information est fiable.</a:t>
              </a:r>
            </a:p>
          </p:txBody>
        </p:sp>
        <p:cxnSp>
          <p:nvCxnSpPr>
            <p:cNvPr id="45" name="Connecteur droit 44">
              <a:extLst>
                <a:ext uri="{FF2B5EF4-FFF2-40B4-BE49-F238E27FC236}">
                  <a16:creationId xmlns:a16="http://schemas.microsoft.com/office/drawing/2014/main" id="{65D3054B-A50D-AFE1-2F5B-48F9034F9B24}"/>
                </a:ext>
              </a:extLst>
            </p:cNvPr>
            <p:cNvCxnSpPr/>
            <p:nvPr/>
          </p:nvCxnSpPr>
          <p:spPr>
            <a:xfrm>
              <a:off x="5944565" y="2094615"/>
              <a:ext cx="5476604" cy="0"/>
            </a:xfrm>
            <a:prstGeom prst="line">
              <a:avLst/>
            </a:prstGeom>
            <a:ln>
              <a:solidFill>
                <a:srgbClr val="00A9A4"/>
              </a:solidFill>
            </a:ln>
          </p:spPr>
          <p:style>
            <a:lnRef idx="2">
              <a:schemeClr val="accent1"/>
            </a:lnRef>
            <a:fillRef idx="0">
              <a:schemeClr val="accent1"/>
            </a:fillRef>
            <a:effectRef idx="1">
              <a:schemeClr val="accent1"/>
            </a:effectRef>
            <a:fontRef idx="minor">
              <a:schemeClr val="tx1"/>
            </a:fontRef>
          </p:style>
        </p:cxnSp>
      </p:grpSp>
      <p:sp>
        <p:nvSpPr>
          <p:cNvPr id="10" name="Rectangle : coins arrondis 9">
            <a:extLst>
              <a:ext uri="{FF2B5EF4-FFF2-40B4-BE49-F238E27FC236}">
                <a16:creationId xmlns:a16="http://schemas.microsoft.com/office/drawing/2014/main" id="{77CA02B6-1D29-FE1F-E6B3-5F84EE02B47B}"/>
              </a:ext>
            </a:extLst>
          </p:cNvPr>
          <p:cNvSpPr/>
          <p:nvPr>
            <p:custDataLst>
              <p:tags r:id="rId3"/>
            </p:custDataLst>
          </p:nvPr>
        </p:nvSpPr>
        <p:spPr>
          <a:xfrm>
            <a:off x="980933" y="1778463"/>
            <a:ext cx="3811195" cy="3872225"/>
          </a:xfrm>
          <a:prstGeom prst="roundRect">
            <a:avLst/>
          </a:prstGeom>
          <a:solidFill>
            <a:schemeClr val="bg1"/>
          </a:solidFill>
          <a:ln w="38100">
            <a:solidFill>
              <a:srgbClr val="00969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5" name="ZoneTexte 4">
            <a:extLst>
              <a:ext uri="{FF2B5EF4-FFF2-40B4-BE49-F238E27FC236}">
                <a16:creationId xmlns:a16="http://schemas.microsoft.com/office/drawing/2014/main" id="{406A8332-8E0C-5EDB-FCF9-EE8AC6398A4D}"/>
              </a:ext>
            </a:extLst>
          </p:cNvPr>
          <p:cNvSpPr txBox="1"/>
          <p:nvPr>
            <p:custDataLst>
              <p:tags r:id="rId4"/>
            </p:custDataLst>
          </p:nvPr>
        </p:nvSpPr>
        <p:spPr>
          <a:xfrm>
            <a:off x="980933" y="2070632"/>
            <a:ext cx="3843032" cy="3277820"/>
          </a:xfrm>
          <a:prstGeom prst="rect">
            <a:avLst/>
          </a:prstGeom>
          <a:noFill/>
        </p:spPr>
        <p:txBody>
          <a:bodyPr wrap="square" rtlCol="0">
            <a:spAutoFit/>
          </a:bodyPr>
          <a:lstStyle/>
          <a:p>
            <a:pPr algn="ctr">
              <a:spcAft>
                <a:spcPts val="600"/>
              </a:spcAft>
            </a:pPr>
            <a:r>
              <a:rPr lang="fr-CA" sz="2400">
                <a:latin typeface="Open Sans" panose="020B0606030504020204" pitchFamily="34" charset="0"/>
                <a:ea typeface="Open Sans" panose="020B0606030504020204" pitchFamily="34" charset="0"/>
                <a:cs typeface="Open Sans" panose="020B0606030504020204" pitchFamily="34" charset="0"/>
              </a:rPr>
              <a:t>La candidate du parti R dit que tous les jeunes sont très paresseux. Si elle est élue, elle abolira les vacances d’été.</a:t>
            </a:r>
          </a:p>
          <a:p>
            <a:pPr algn="ctr">
              <a:spcAft>
                <a:spcPts val="600"/>
              </a:spcAft>
            </a:pPr>
            <a:endParaRPr lang="fr-CA" sz="2400" b="1">
              <a:latin typeface="Open Sans" panose="020B0606030504020204" pitchFamily="34" charset="0"/>
              <a:ea typeface="Open Sans" panose="020B0606030504020204" pitchFamily="34" charset="0"/>
              <a:cs typeface="Open Sans" panose="020B0606030504020204" pitchFamily="34" charset="0"/>
            </a:endParaRPr>
          </a:p>
          <a:p>
            <a:pPr algn="ctr">
              <a:spcAft>
                <a:spcPts val="600"/>
              </a:spcAft>
            </a:pPr>
            <a:endParaRPr lang="fr-CA" sz="2400" b="1">
              <a:latin typeface="Open Sans" panose="020B0606030504020204" pitchFamily="34" charset="0"/>
              <a:ea typeface="Open Sans" panose="020B0606030504020204" pitchFamily="34" charset="0"/>
              <a:cs typeface="Open Sans" panose="020B0606030504020204" pitchFamily="34" charset="0"/>
            </a:endParaRPr>
          </a:p>
          <a:p>
            <a:pPr algn="ctr">
              <a:spcAft>
                <a:spcPts val="600"/>
              </a:spcAft>
            </a:pPr>
            <a:r>
              <a:rPr lang="fr-CA" sz="2400" b="1">
                <a:latin typeface="Open Sans" panose="020B0606030504020204" pitchFamily="34" charset="0"/>
                <a:ea typeface="Open Sans" panose="020B0606030504020204" pitchFamily="34" charset="0"/>
                <a:cs typeface="Open Sans" panose="020B0606030504020204" pitchFamily="34" charset="0"/>
              </a:rPr>
              <a:t>Ne votez pas pour elle!!!</a:t>
            </a:r>
            <a:endParaRPr lang="fr-CA" sz="2400" b="1"/>
          </a:p>
        </p:txBody>
      </p:sp>
      <p:pic>
        <p:nvPicPr>
          <p:cNvPr id="11" name="Image 10">
            <a:extLst>
              <a:ext uri="{FF2B5EF4-FFF2-40B4-BE49-F238E27FC236}">
                <a16:creationId xmlns:a16="http://schemas.microsoft.com/office/drawing/2014/main" id="{C8E734F8-AF41-E64B-CB6E-2CB27C20A02B}"/>
              </a:ext>
            </a:extLst>
          </p:cNvPr>
          <p:cNvPicPr>
            <a:picLocks noChangeAspect="1"/>
          </p:cNvPicPr>
          <p:nvPr>
            <p:custDataLst>
              <p:tags r:id="rId5"/>
            </p:custDataLst>
          </p:nvPr>
        </p:nvPicPr>
        <p:blipFill>
          <a:blip r:embed="rId9"/>
          <a:stretch>
            <a:fillRect/>
          </a:stretch>
        </p:blipFill>
        <p:spPr>
          <a:xfrm>
            <a:off x="2479229" y="4009647"/>
            <a:ext cx="833362" cy="835242"/>
          </a:xfrm>
          <a:prstGeom prst="rect">
            <a:avLst/>
          </a:prstGeom>
        </p:spPr>
      </p:pic>
    </p:spTree>
    <p:extLst>
      <p:ext uri="{BB962C8B-B14F-4D97-AF65-F5344CB8AC3E}">
        <p14:creationId xmlns:p14="http://schemas.microsoft.com/office/powerpoint/2010/main" val="14139947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14EBF2D6-49FD-64B4-2F97-17418C329CA8}"/>
              </a:ext>
            </a:extLst>
          </p:cNvPr>
          <p:cNvPicPr>
            <a:picLocks noChangeAspect="1"/>
          </p:cNvPicPr>
          <p:nvPr/>
        </p:nvPicPr>
        <p:blipFill>
          <a:blip r:embed="rId19"/>
          <a:stretch>
            <a:fillRect/>
          </a:stretch>
        </p:blipFill>
        <p:spPr>
          <a:xfrm>
            <a:off x="693659" y="372439"/>
            <a:ext cx="10802034" cy="6469927"/>
          </a:xfrm>
          <a:prstGeom prst="rect">
            <a:avLst/>
          </a:prstGeom>
        </p:spPr>
      </p:pic>
      <p:sp>
        <p:nvSpPr>
          <p:cNvPr id="16" name="Titre 1">
            <a:extLst>
              <a:ext uri="{FF2B5EF4-FFF2-40B4-BE49-F238E27FC236}">
                <a16:creationId xmlns:a16="http://schemas.microsoft.com/office/drawing/2014/main" id="{D6F9810F-08B2-504F-D34A-0129775A5086}"/>
              </a:ext>
            </a:extLst>
          </p:cNvPr>
          <p:cNvSpPr txBox="1">
            <a:spLocks/>
          </p:cNvSpPr>
          <p:nvPr>
            <p:custDataLst>
              <p:tags r:id="rId1"/>
            </p:custDataLst>
          </p:nvPr>
        </p:nvSpPr>
        <p:spPr>
          <a:xfrm>
            <a:off x="1" y="65911"/>
            <a:ext cx="12192000" cy="329003"/>
          </a:xfrm>
          <a:prstGeom prst="rect">
            <a:avLst/>
          </a:prstGeom>
        </p:spPr>
        <p:txBody>
          <a:bodyPr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fr-FR" sz="1600" b="1">
                <a:latin typeface="Open Sans" panose="020B0606030504020204" pitchFamily="34" charset="0"/>
                <a:ea typeface="Open Sans" panose="020B0606030504020204" pitchFamily="34" charset="0"/>
                <a:cs typeface="Open Sans" panose="020B0606030504020204" pitchFamily="34" charset="0"/>
              </a:rPr>
              <a:t>Exemple d’analyse pour la mise en situation n</a:t>
            </a:r>
            <a:r>
              <a:rPr lang="fr-FR" sz="1600" b="1" baseline="30000">
                <a:latin typeface="Open Sans" panose="020B0606030504020204" pitchFamily="34" charset="0"/>
                <a:ea typeface="Open Sans" panose="020B0606030504020204" pitchFamily="34" charset="0"/>
                <a:cs typeface="Open Sans" panose="020B0606030504020204" pitchFamily="34" charset="0"/>
              </a:rPr>
              <a:t>o</a:t>
            </a:r>
            <a:r>
              <a:rPr lang="fr-FR" sz="1600" b="1">
                <a:latin typeface="Open Sans" panose="020B0606030504020204" pitchFamily="34" charset="0"/>
                <a:ea typeface="Open Sans" panose="020B0606030504020204" pitchFamily="34" charset="0"/>
                <a:cs typeface="Open Sans" panose="020B0606030504020204" pitchFamily="34" charset="0"/>
              </a:rPr>
              <a:t> 1</a:t>
            </a:r>
          </a:p>
        </p:txBody>
      </p:sp>
      <p:sp>
        <p:nvSpPr>
          <p:cNvPr id="19" name="ZoneTexte 18">
            <a:extLst>
              <a:ext uri="{FF2B5EF4-FFF2-40B4-BE49-F238E27FC236}">
                <a16:creationId xmlns:a16="http://schemas.microsoft.com/office/drawing/2014/main" id="{8D420FA9-94DD-5B1B-10A6-2B55A5B4DFA6}"/>
              </a:ext>
            </a:extLst>
          </p:cNvPr>
          <p:cNvSpPr txBox="1"/>
          <p:nvPr>
            <p:custDataLst>
              <p:tags r:id="rId2"/>
            </p:custDataLst>
          </p:nvPr>
        </p:nvSpPr>
        <p:spPr>
          <a:xfrm>
            <a:off x="804093" y="1285369"/>
            <a:ext cx="2633472" cy="323165"/>
          </a:xfrm>
          <a:prstGeom prst="rect">
            <a:avLst/>
          </a:prstGeom>
          <a:noFill/>
        </p:spPr>
        <p:txBody>
          <a:bodyPr wrap="square" rtlCol="0">
            <a:spAutoFit/>
          </a:bodyPr>
          <a:lstStyle/>
          <a:p>
            <a:r>
              <a:rPr lang="fr-CA" sz="1500" i="1">
                <a:solidFill>
                  <a:srgbClr val="ED145B"/>
                </a:solidFill>
                <a:latin typeface="Open Sans" panose="020B0606030504020204" pitchFamily="34" charset="0"/>
                <a:ea typeface="Open Sans" panose="020B0606030504020204" pitchFamily="34" charset="0"/>
                <a:cs typeface="Open Sans" panose="020B0606030504020204" pitchFamily="34" charset="0"/>
              </a:rPr>
              <a:t>Intergalactique04</a:t>
            </a:r>
          </a:p>
        </p:txBody>
      </p:sp>
      <p:sp>
        <p:nvSpPr>
          <p:cNvPr id="20" name="ZoneTexte 19">
            <a:extLst>
              <a:ext uri="{FF2B5EF4-FFF2-40B4-BE49-F238E27FC236}">
                <a16:creationId xmlns:a16="http://schemas.microsoft.com/office/drawing/2014/main" id="{CE581410-3413-3ABA-21A8-9FACB4237218}"/>
              </a:ext>
            </a:extLst>
          </p:cNvPr>
          <p:cNvSpPr txBox="1"/>
          <p:nvPr>
            <p:custDataLst>
              <p:tags r:id="rId3"/>
            </p:custDataLst>
          </p:nvPr>
        </p:nvSpPr>
        <p:spPr>
          <a:xfrm>
            <a:off x="804093" y="4854418"/>
            <a:ext cx="382772" cy="323165"/>
          </a:xfrm>
          <a:prstGeom prst="rect">
            <a:avLst/>
          </a:prstGeom>
          <a:noFill/>
        </p:spPr>
        <p:txBody>
          <a:bodyPr wrap="square" rtlCol="0">
            <a:spAutoFit/>
          </a:bodyPr>
          <a:lstStyle/>
          <a:p>
            <a:r>
              <a:rPr lang="fr-CA" sz="1500" b="1" i="1">
                <a:solidFill>
                  <a:srgbClr val="ED145B"/>
                </a:solidFill>
                <a:latin typeface="Open Sans" panose="020B0606030504020204" pitchFamily="34" charset="0"/>
                <a:ea typeface="Open Sans" panose="020B0606030504020204" pitchFamily="34" charset="0"/>
                <a:cs typeface="Open Sans" panose="020B0606030504020204" pitchFamily="34" charset="0"/>
              </a:rPr>
              <a:t>X</a:t>
            </a:r>
          </a:p>
        </p:txBody>
      </p:sp>
      <p:sp>
        <p:nvSpPr>
          <p:cNvPr id="21" name="ZoneTexte 20">
            <a:extLst>
              <a:ext uri="{FF2B5EF4-FFF2-40B4-BE49-F238E27FC236}">
                <a16:creationId xmlns:a16="http://schemas.microsoft.com/office/drawing/2014/main" id="{9D17F1B9-34AB-1F4D-B1D8-DF6C7C0AE9EE}"/>
              </a:ext>
            </a:extLst>
          </p:cNvPr>
          <p:cNvSpPr txBox="1"/>
          <p:nvPr>
            <p:custDataLst>
              <p:tags r:id="rId4"/>
            </p:custDataLst>
          </p:nvPr>
        </p:nvSpPr>
        <p:spPr>
          <a:xfrm>
            <a:off x="3444999" y="5049173"/>
            <a:ext cx="382772" cy="323165"/>
          </a:xfrm>
          <a:prstGeom prst="rect">
            <a:avLst/>
          </a:prstGeom>
          <a:noFill/>
        </p:spPr>
        <p:txBody>
          <a:bodyPr wrap="square" rtlCol="0">
            <a:spAutoFit/>
          </a:bodyPr>
          <a:lstStyle/>
          <a:p>
            <a:r>
              <a:rPr lang="fr-CA" sz="1500" b="1" i="1">
                <a:solidFill>
                  <a:srgbClr val="ED145B"/>
                </a:solidFill>
                <a:latin typeface="Open Sans" panose="020B0606030504020204" pitchFamily="34" charset="0"/>
                <a:ea typeface="Open Sans" panose="020B0606030504020204" pitchFamily="34" charset="0"/>
                <a:cs typeface="Open Sans" panose="020B0606030504020204" pitchFamily="34" charset="0"/>
              </a:rPr>
              <a:t>X</a:t>
            </a:r>
          </a:p>
        </p:txBody>
      </p:sp>
      <p:sp>
        <p:nvSpPr>
          <p:cNvPr id="25" name="ZoneTexte 24">
            <a:extLst>
              <a:ext uri="{FF2B5EF4-FFF2-40B4-BE49-F238E27FC236}">
                <a16:creationId xmlns:a16="http://schemas.microsoft.com/office/drawing/2014/main" id="{13C1B5D0-672C-0F94-E756-A5A29345912A}"/>
              </a:ext>
            </a:extLst>
          </p:cNvPr>
          <p:cNvSpPr txBox="1"/>
          <p:nvPr>
            <p:custDataLst>
              <p:tags r:id="rId5"/>
            </p:custDataLst>
          </p:nvPr>
        </p:nvSpPr>
        <p:spPr>
          <a:xfrm>
            <a:off x="9227518" y="1926965"/>
            <a:ext cx="382772" cy="323165"/>
          </a:xfrm>
          <a:prstGeom prst="rect">
            <a:avLst/>
          </a:prstGeom>
          <a:noFill/>
        </p:spPr>
        <p:txBody>
          <a:bodyPr wrap="square" rtlCol="0">
            <a:spAutoFit/>
          </a:bodyPr>
          <a:lstStyle/>
          <a:p>
            <a:r>
              <a:rPr lang="fr-CA" sz="1500" b="1" i="1">
                <a:solidFill>
                  <a:srgbClr val="ED145B"/>
                </a:solidFill>
                <a:latin typeface="Open Sans" panose="020B0606030504020204" pitchFamily="34" charset="0"/>
                <a:ea typeface="Open Sans" panose="020B0606030504020204" pitchFamily="34" charset="0"/>
                <a:cs typeface="Open Sans" panose="020B0606030504020204" pitchFamily="34" charset="0"/>
              </a:rPr>
              <a:t>X</a:t>
            </a:r>
          </a:p>
        </p:txBody>
      </p:sp>
      <p:sp>
        <p:nvSpPr>
          <p:cNvPr id="28" name="ZoneTexte 27">
            <a:extLst>
              <a:ext uri="{FF2B5EF4-FFF2-40B4-BE49-F238E27FC236}">
                <a16:creationId xmlns:a16="http://schemas.microsoft.com/office/drawing/2014/main" id="{87FCC89A-DB99-0237-558C-57B8A3ECFAD1}"/>
              </a:ext>
            </a:extLst>
          </p:cNvPr>
          <p:cNvSpPr txBox="1"/>
          <p:nvPr>
            <p:custDataLst>
              <p:tags r:id="rId6"/>
            </p:custDataLst>
          </p:nvPr>
        </p:nvSpPr>
        <p:spPr>
          <a:xfrm>
            <a:off x="8778947" y="3497722"/>
            <a:ext cx="382772" cy="323165"/>
          </a:xfrm>
          <a:prstGeom prst="rect">
            <a:avLst/>
          </a:prstGeom>
          <a:noFill/>
        </p:spPr>
        <p:txBody>
          <a:bodyPr wrap="square" rtlCol="0">
            <a:spAutoFit/>
          </a:bodyPr>
          <a:lstStyle/>
          <a:p>
            <a:r>
              <a:rPr lang="fr-CA" sz="1500" b="1" i="1">
                <a:solidFill>
                  <a:srgbClr val="ED145B"/>
                </a:solidFill>
                <a:latin typeface="Open Sans" panose="020B0606030504020204" pitchFamily="34" charset="0"/>
                <a:ea typeface="Open Sans" panose="020B0606030504020204" pitchFamily="34" charset="0"/>
                <a:cs typeface="Open Sans" panose="020B0606030504020204" pitchFamily="34" charset="0"/>
              </a:rPr>
              <a:t>X</a:t>
            </a:r>
          </a:p>
        </p:txBody>
      </p:sp>
      <p:sp>
        <p:nvSpPr>
          <p:cNvPr id="30" name="ZoneTexte 29">
            <a:extLst>
              <a:ext uri="{FF2B5EF4-FFF2-40B4-BE49-F238E27FC236}">
                <a16:creationId xmlns:a16="http://schemas.microsoft.com/office/drawing/2014/main" id="{A3588C4A-FDB1-5187-F03D-6A3CFE1104FB}"/>
              </a:ext>
            </a:extLst>
          </p:cNvPr>
          <p:cNvSpPr txBox="1"/>
          <p:nvPr>
            <p:custDataLst>
              <p:tags r:id="rId7"/>
            </p:custDataLst>
          </p:nvPr>
        </p:nvSpPr>
        <p:spPr>
          <a:xfrm>
            <a:off x="8782001" y="3112525"/>
            <a:ext cx="382772" cy="323165"/>
          </a:xfrm>
          <a:prstGeom prst="rect">
            <a:avLst/>
          </a:prstGeom>
          <a:noFill/>
        </p:spPr>
        <p:txBody>
          <a:bodyPr wrap="square" rtlCol="0">
            <a:spAutoFit/>
          </a:bodyPr>
          <a:lstStyle/>
          <a:p>
            <a:r>
              <a:rPr lang="fr-CA" sz="1500" b="1" i="1">
                <a:solidFill>
                  <a:srgbClr val="ED145B"/>
                </a:solidFill>
                <a:latin typeface="Open Sans" panose="020B0606030504020204" pitchFamily="34" charset="0"/>
                <a:ea typeface="Open Sans" panose="020B0606030504020204" pitchFamily="34" charset="0"/>
                <a:cs typeface="Open Sans" panose="020B0606030504020204" pitchFamily="34" charset="0"/>
              </a:rPr>
              <a:t>X</a:t>
            </a:r>
          </a:p>
        </p:txBody>
      </p:sp>
      <p:sp>
        <p:nvSpPr>
          <p:cNvPr id="31" name="ZoneTexte 30">
            <a:extLst>
              <a:ext uri="{FF2B5EF4-FFF2-40B4-BE49-F238E27FC236}">
                <a16:creationId xmlns:a16="http://schemas.microsoft.com/office/drawing/2014/main" id="{0AB92999-0C05-91F8-6DF9-C8951AB28A6D}"/>
              </a:ext>
            </a:extLst>
          </p:cNvPr>
          <p:cNvSpPr txBox="1"/>
          <p:nvPr>
            <p:custDataLst>
              <p:tags r:id="rId8"/>
            </p:custDataLst>
          </p:nvPr>
        </p:nvSpPr>
        <p:spPr>
          <a:xfrm>
            <a:off x="804093" y="3597940"/>
            <a:ext cx="382772" cy="323165"/>
          </a:xfrm>
          <a:prstGeom prst="rect">
            <a:avLst/>
          </a:prstGeom>
          <a:noFill/>
        </p:spPr>
        <p:txBody>
          <a:bodyPr wrap="square" rtlCol="0">
            <a:spAutoFit/>
          </a:bodyPr>
          <a:lstStyle/>
          <a:p>
            <a:r>
              <a:rPr lang="fr-CA" sz="1500" b="1" i="1">
                <a:solidFill>
                  <a:srgbClr val="ED145B"/>
                </a:solidFill>
                <a:latin typeface="Open Sans" panose="020B0606030504020204" pitchFamily="34" charset="0"/>
                <a:ea typeface="Open Sans" panose="020B0606030504020204" pitchFamily="34" charset="0"/>
                <a:cs typeface="Open Sans" panose="020B0606030504020204" pitchFamily="34" charset="0"/>
              </a:rPr>
              <a:t>X</a:t>
            </a:r>
          </a:p>
        </p:txBody>
      </p:sp>
      <p:sp>
        <p:nvSpPr>
          <p:cNvPr id="33" name="ZoneTexte 32">
            <a:extLst>
              <a:ext uri="{FF2B5EF4-FFF2-40B4-BE49-F238E27FC236}">
                <a16:creationId xmlns:a16="http://schemas.microsoft.com/office/drawing/2014/main" id="{58271027-3CD2-D271-6132-A3BA1FD21C2D}"/>
              </a:ext>
            </a:extLst>
          </p:cNvPr>
          <p:cNvSpPr txBox="1"/>
          <p:nvPr>
            <p:custDataLst>
              <p:tags r:id="rId9"/>
            </p:custDataLst>
          </p:nvPr>
        </p:nvSpPr>
        <p:spPr>
          <a:xfrm>
            <a:off x="3452446" y="6063746"/>
            <a:ext cx="382772" cy="323165"/>
          </a:xfrm>
          <a:prstGeom prst="rect">
            <a:avLst/>
          </a:prstGeom>
          <a:noFill/>
        </p:spPr>
        <p:txBody>
          <a:bodyPr wrap="square" rtlCol="0">
            <a:spAutoFit/>
          </a:bodyPr>
          <a:lstStyle/>
          <a:p>
            <a:r>
              <a:rPr lang="fr-CA" sz="1500" b="1" i="1">
                <a:solidFill>
                  <a:srgbClr val="ED145B"/>
                </a:solidFill>
                <a:latin typeface="Open Sans" panose="020B0606030504020204" pitchFamily="34" charset="0"/>
                <a:ea typeface="Open Sans" panose="020B0606030504020204" pitchFamily="34" charset="0"/>
                <a:cs typeface="Open Sans" panose="020B0606030504020204" pitchFamily="34" charset="0"/>
              </a:rPr>
              <a:t>X</a:t>
            </a:r>
          </a:p>
        </p:txBody>
      </p:sp>
      <p:sp>
        <p:nvSpPr>
          <p:cNvPr id="34" name="ZoneTexte 33">
            <a:extLst>
              <a:ext uri="{FF2B5EF4-FFF2-40B4-BE49-F238E27FC236}">
                <a16:creationId xmlns:a16="http://schemas.microsoft.com/office/drawing/2014/main" id="{70C6CA9E-E3E2-616F-862B-14A68C7A7DBE}"/>
              </a:ext>
            </a:extLst>
          </p:cNvPr>
          <p:cNvSpPr txBox="1"/>
          <p:nvPr>
            <p:custDataLst>
              <p:tags r:id="rId10"/>
            </p:custDataLst>
          </p:nvPr>
        </p:nvSpPr>
        <p:spPr>
          <a:xfrm>
            <a:off x="6085905" y="4105347"/>
            <a:ext cx="3045833" cy="553998"/>
          </a:xfrm>
          <a:prstGeom prst="rect">
            <a:avLst/>
          </a:prstGeom>
          <a:noFill/>
        </p:spPr>
        <p:txBody>
          <a:bodyPr wrap="square" rtlCol="0">
            <a:spAutoFit/>
          </a:bodyPr>
          <a:lstStyle/>
          <a:p>
            <a:pPr marL="144000" indent="-144000">
              <a:buFont typeface="Arial" panose="020B0604020202020204" pitchFamily="34" charset="0"/>
              <a:buChar char="•"/>
            </a:pPr>
            <a:r>
              <a:rPr lang="fr-CA" sz="1500" i="1">
                <a:solidFill>
                  <a:srgbClr val="ED145B"/>
                </a:solidFill>
                <a:latin typeface="Open Sans" panose="020B0606030504020204" pitchFamily="34" charset="0"/>
                <a:ea typeface="Open Sans" panose="020B0606030504020204" pitchFamily="34" charset="0"/>
                <a:cs typeface="Open Sans" panose="020B0606030504020204" pitchFamily="34" charset="0"/>
              </a:rPr>
              <a:t>Information surprenante</a:t>
            </a:r>
            <a:br>
              <a:rPr lang="fr-CA" sz="1500" i="1">
                <a:solidFill>
                  <a:srgbClr val="ED145B"/>
                </a:solidFill>
                <a:latin typeface="Open Sans" panose="020B0606030504020204" pitchFamily="34" charset="0"/>
                <a:ea typeface="Open Sans" panose="020B0606030504020204" pitchFamily="34" charset="0"/>
                <a:cs typeface="Open Sans" panose="020B0606030504020204" pitchFamily="34" charset="0"/>
              </a:rPr>
            </a:br>
            <a:r>
              <a:rPr lang="fr-CA" sz="1500" i="1">
                <a:solidFill>
                  <a:srgbClr val="ED145B"/>
                </a:solidFill>
                <a:latin typeface="Open Sans" panose="020B0606030504020204" pitchFamily="34" charset="0"/>
                <a:ea typeface="Open Sans" panose="020B0606030504020204" pitchFamily="34" charset="0"/>
                <a:cs typeface="Open Sans" panose="020B0606030504020204" pitchFamily="34" charset="0"/>
              </a:rPr>
              <a:t>et peu probable</a:t>
            </a:r>
          </a:p>
        </p:txBody>
      </p:sp>
      <p:sp>
        <p:nvSpPr>
          <p:cNvPr id="35" name="ZoneTexte 34">
            <a:extLst>
              <a:ext uri="{FF2B5EF4-FFF2-40B4-BE49-F238E27FC236}">
                <a16:creationId xmlns:a16="http://schemas.microsoft.com/office/drawing/2014/main" id="{0FEE19E6-9DBE-B6A3-0F8C-D71461D6F83D}"/>
              </a:ext>
            </a:extLst>
          </p:cNvPr>
          <p:cNvSpPr txBox="1"/>
          <p:nvPr>
            <p:custDataLst>
              <p:tags r:id="rId11"/>
            </p:custDataLst>
          </p:nvPr>
        </p:nvSpPr>
        <p:spPr>
          <a:xfrm>
            <a:off x="6085905" y="4573458"/>
            <a:ext cx="2916382" cy="1015663"/>
          </a:xfrm>
          <a:prstGeom prst="rect">
            <a:avLst/>
          </a:prstGeom>
          <a:noFill/>
        </p:spPr>
        <p:txBody>
          <a:bodyPr wrap="square" rtlCol="0">
            <a:spAutoFit/>
          </a:bodyPr>
          <a:lstStyle/>
          <a:p>
            <a:pPr marL="144000" indent="-144000">
              <a:buFont typeface="Arial" panose="020B0604020202020204" pitchFamily="34" charset="0"/>
              <a:buChar char="•"/>
            </a:pPr>
            <a:r>
              <a:rPr lang="fr-CA" sz="1500" i="1">
                <a:solidFill>
                  <a:srgbClr val="ED145B"/>
                </a:solidFill>
                <a:latin typeface="Open Sans" panose="020B0606030504020204" pitchFamily="34" charset="0"/>
                <a:ea typeface="Open Sans" panose="020B0606030504020204" pitchFamily="34" charset="0"/>
                <a:cs typeface="Open Sans" panose="020B0606030504020204" pitchFamily="34" charset="0"/>
              </a:rPr>
              <a:t>Projette une image négative</a:t>
            </a:r>
            <a:br>
              <a:rPr lang="fr-CA" sz="1500" i="1">
                <a:solidFill>
                  <a:srgbClr val="ED145B"/>
                </a:solidFill>
                <a:latin typeface="Open Sans" panose="020B0606030504020204" pitchFamily="34" charset="0"/>
                <a:ea typeface="Open Sans" panose="020B0606030504020204" pitchFamily="34" charset="0"/>
                <a:cs typeface="Open Sans" panose="020B0606030504020204" pitchFamily="34" charset="0"/>
              </a:rPr>
            </a:br>
            <a:r>
              <a:rPr lang="fr-CA" sz="1500" i="1">
                <a:solidFill>
                  <a:srgbClr val="ED145B"/>
                </a:solidFill>
                <a:latin typeface="Open Sans" panose="020B0606030504020204" pitchFamily="34" charset="0"/>
                <a:ea typeface="Open Sans" panose="020B0606030504020204" pitchFamily="34" charset="0"/>
                <a:cs typeface="Open Sans" panose="020B0606030504020204" pitchFamily="34" charset="0"/>
              </a:rPr>
              <a:t>de la candidate et pourrait provoquer de fortes</a:t>
            </a:r>
            <a:br>
              <a:rPr lang="fr-CA" sz="1500" i="1">
                <a:solidFill>
                  <a:srgbClr val="ED145B"/>
                </a:solidFill>
                <a:latin typeface="Open Sans" panose="020B0606030504020204" pitchFamily="34" charset="0"/>
                <a:ea typeface="Open Sans" panose="020B0606030504020204" pitchFamily="34" charset="0"/>
                <a:cs typeface="Open Sans" panose="020B0606030504020204" pitchFamily="34" charset="0"/>
              </a:rPr>
            </a:br>
            <a:r>
              <a:rPr lang="fr-CA" sz="1500" i="1">
                <a:solidFill>
                  <a:srgbClr val="ED145B"/>
                </a:solidFill>
                <a:latin typeface="Open Sans" panose="020B0606030504020204" pitchFamily="34" charset="0"/>
                <a:ea typeface="Open Sans" panose="020B0606030504020204" pitchFamily="34" charset="0"/>
                <a:cs typeface="Open Sans" panose="020B0606030504020204" pitchFamily="34" charset="0"/>
              </a:rPr>
              <a:t>réactions</a:t>
            </a:r>
          </a:p>
        </p:txBody>
      </p:sp>
      <p:sp>
        <p:nvSpPr>
          <p:cNvPr id="36" name="ZoneTexte 35">
            <a:extLst>
              <a:ext uri="{FF2B5EF4-FFF2-40B4-BE49-F238E27FC236}">
                <a16:creationId xmlns:a16="http://schemas.microsoft.com/office/drawing/2014/main" id="{D2951AC4-0A18-CCAB-BE81-4C466AC88AF6}"/>
              </a:ext>
            </a:extLst>
          </p:cNvPr>
          <p:cNvSpPr txBox="1"/>
          <p:nvPr>
            <p:custDataLst>
              <p:tags r:id="rId12"/>
            </p:custDataLst>
          </p:nvPr>
        </p:nvSpPr>
        <p:spPr>
          <a:xfrm>
            <a:off x="6085905" y="5913106"/>
            <a:ext cx="3045833" cy="323165"/>
          </a:xfrm>
          <a:prstGeom prst="rect">
            <a:avLst/>
          </a:prstGeom>
          <a:noFill/>
        </p:spPr>
        <p:txBody>
          <a:bodyPr wrap="square" rtlCol="0">
            <a:spAutoFit/>
          </a:bodyPr>
          <a:lstStyle/>
          <a:p>
            <a:pPr marL="144000" indent="-144000">
              <a:buFont typeface="Arial" panose="020B0604020202020204" pitchFamily="34" charset="0"/>
              <a:buChar char="•"/>
            </a:pPr>
            <a:r>
              <a:rPr lang="fr-CA" sz="1500" i="1">
                <a:solidFill>
                  <a:srgbClr val="ED145B"/>
                </a:solidFill>
                <a:latin typeface="Open Sans" panose="020B0606030504020204" pitchFamily="34" charset="0"/>
                <a:ea typeface="Open Sans" panose="020B0606030504020204" pitchFamily="34" charset="0"/>
                <a:cs typeface="Open Sans" panose="020B0606030504020204" pitchFamily="34" charset="0"/>
              </a:rPr>
              <a:t>Pourrait être une blague</a:t>
            </a:r>
          </a:p>
        </p:txBody>
      </p:sp>
      <p:sp>
        <p:nvSpPr>
          <p:cNvPr id="42" name="ZoneTexte 41">
            <a:extLst>
              <a:ext uri="{FF2B5EF4-FFF2-40B4-BE49-F238E27FC236}">
                <a16:creationId xmlns:a16="http://schemas.microsoft.com/office/drawing/2014/main" id="{623AE975-5C41-F68F-72DD-E80AB12019B0}"/>
              </a:ext>
            </a:extLst>
          </p:cNvPr>
          <p:cNvSpPr txBox="1"/>
          <p:nvPr>
            <p:custDataLst>
              <p:tags r:id="rId13"/>
            </p:custDataLst>
          </p:nvPr>
        </p:nvSpPr>
        <p:spPr>
          <a:xfrm>
            <a:off x="8768733" y="2703534"/>
            <a:ext cx="382772" cy="323165"/>
          </a:xfrm>
          <a:prstGeom prst="rect">
            <a:avLst/>
          </a:prstGeom>
          <a:noFill/>
        </p:spPr>
        <p:txBody>
          <a:bodyPr wrap="square" rtlCol="0">
            <a:spAutoFit/>
          </a:bodyPr>
          <a:lstStyle/>
          <a:p>
            <a:r>
              <a:rPr lang="fr-CA" sz="1500" b="1" i="1">
                <a:solidFill>
                  <a:srgbClr val="ED145B"/>
                </a:solidFill>
                <a:latin typeface="Open Sans" panose="020B0606030504020204" pitchFamily="34" charset="0"/>
                <a:ea typeface="Open Sans" panose="020B0606030504020204" pitchFamily="34" charset="0"/>
                <a:cs typeface="Open Sans" panose="020B0606030504020204" pitchFamily="34" charset="0"/>
              </a:rPr>
              <a:t>X</a:t>
            </a:r>
          </a:p>
        </p:txBody>
      </p:sp>
      <p:sp>
        <p:nvSpPr>
          <p:cNvPr id="43" name="Rectangle : coins arrondis 42">
            <a:extLst>
              <a:ext uri="{FF2B5EF4-FFF2-40B4-BE49-F238E27FC236}">
                <a16:creationId xmlns:a16="http://schemas.microsoft.com/office/drawing/2014/main" id="{4184C95A-6AF5-88F2-08EA-3131F17C4CF9}"/>
              </a:ext>
            </a:extLst>
          </p:cNvPr>
          <p:cNvSpPr/>
          <p:nvPr>
            <p:custDataLst>
              <p:tags r:id="rId14"/>
            </p:custDataLst>
          </p:nvPr>
        </p:nvSpPr>
        <p:spPr>
          <a:xfrm>
            <a:off x="8804825" y="2784114"/>
            <a:ext cx="2488915" cy="356373"/>
          </a:xfrm>
          <a:prstGeom prst="roundRect">
            <a:avLst/>
          </a:prstGeom>
          <a:noFill/>
          <a:ln>
            <a:solidFill>
              <a:srgbClr val="ED145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sz="1500">
              <a:latin typeface="Open Sans" panose="020B0606030504020204" pitchFamily="34" charset="0"/>
              <a:ea typeface="Open Sans" panose="020B0606030504020204" pitchFamily="34" charset="0"/>
              <a:cs typeface="Open Sans" panose="020B0606030504020204" pitchFamily="34" charset="0"/>
            </a:endParaRPr>
          </a:p>
        </p:txBody>
      </p:sp>
      <p:sp>
        <p:nvSpPr>
          <p:cNvPr id="2" name="ZoneTexte 1">
            <a:extLst>
              <a:ext uri="{FF2B5EF4-FFF2-40B4-BE49-F238E27FC236}">
                <a16:creationId xmlns:a16="http://schemas.microsoft.com/office/drawing/2014/main" id="{B0839454-7F86-211E-3BB4-87ED742B4931}"/>
              </a:ext>
            </a:extLst>
          </p:cNvPr>
          <p:cNvSpPr txBox="1"/>
          <p:nvPr>
            <p:custDataLst>
              <p:tags r:id="rId15"/>
            </p:custDataLst>
          </p:nvPr>
        </p:nvSpPr>
        <p:spPr>
          <a:xfrm>
            <a:off x="6085905" y="5459107"/>
            <a:ext cx="3045833" cy="553998"/>
          </a:xfrm>
          <a:prstGeom prst="rect">
            <a:avLst/>
          </a:prstGeom>
          <a:noFill/>
        </p:spPr>
        <p:txBody>
          <a:bodyPr wrap="square" rtlCol="0">
            <a:spAutoFit/>
          </a:bodyPr>
          <a:lstStyle/>
          <a:p>
            <a:pPr marL="144000" indent="-144000">
              <a:buFont typeface="Arial" panose="020B0604020202020204" pitchFamily="34" charset="0"/>
              <a:buChar char="•"/>
            </a:pPr>
            <a:r>
              <a:rPr lang="fr-CA" sz="1500" i="1">
                <a:solidFill>
                  <a:srgbClr val="ED145B"/>
                </a:solidFill>
                <a:latin typeface="Open Sans" panose="020B0606030504020204" pitchFamily="34" charset="0"/>
                <a:ea typeface="Open Sans" panose="020B0606030504020204" pitchFamily="34" charset="0"/>
                <a:cs typeface="Open Sans" panose="020B0606030504020204" pitchFamily="34" charset="0"/>
              </a:rPr>
              <a:t>Pourrait être de la désinformation</a:t>
            </a:r>
          </a:p>
        </p:txBody>
      </p:sp>
      <p:sp>
        <p:nvSpPr>
          <p:cNvPr id="6" name="Rectangle 5">
            <a:extLst>
              <a:ext uri="{FF2B5EF4-FFF2-40B4-BE49-F238E27FC236}">
                <a16:creationId xmlns:a16="http://schemas.microsoft.com/office/drawing/2014/main" id="{E517C2E5-A174-B758-C175-716875641B81}"/>
              </a:ext>
            </a:extLst>
          </p:cNvPr>
          <p:cNvSpPr/>
          <p:nvPr/>
        </p:nvSpPr>
        <p:spPr>
          <a:xfrm>
            <a:off x="3694238" y="485607"/>
            <a:ext cx="4958055" cy="215757"/>
          </a:xfrm>
          <a:prstGeom prst="rect">
            <a:avLst/>
          </a:prstGeom>
          <a:solidFill>
            <a:srgbClr val="00AA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8" name="Image 7">
            <a:extLst>
              <a:ext uri="{FF2B5EF4-FFF2-40B4-BE49-F238E27FC236}">
                <a16:creationId xmlns:a16="http://schemas.microsoft.com/office/drawing/2014/main" id="{7AB7CF2E-0C57-B335-947C-27DDDFB3CA9C}"/>
              </a:ext>
            </a:extLst>
          </p:cNvPr>
          <p:cNvPicPr>
            <a:picLocks noChangeAspect="1"/>
          </p:cNvPicPr>
          <p:nvPr/>
        </p:nvPicPr>
        <p:blipFill>
          <a:blip r:embed="rId20"/>
          <a:stretch>
            <a:fillRect/>
          </a:stretch>
        </p:blipFill>
        <p:spPr>
          <a:xfrm>
            <a:off x="2207163" y="459247"/>
            <a:ext cx="5141720" cy="268476"/>
          </a:xfrm>
          <a:prstGeom prst="rect">
            <a:avLst/>
          </a:prstGeom>
        </p:spPr>
      </p:pic>
      <p:sp>
        <p:nvSpPr>
          <p:cNvPr id="13" name="ZoneTexte 12">
            <a:extLst>
              <a:ext uri="{FF2B5EF4-FFF2-40B4-BE49-F238E27FC236}">
                <a16:creationId xmlns:a16="http://schemas.microsoft.com/office/drawing/2014/main" id="{1E57754A-62BA-3B63-029A-3EB9C0DBDFA3}"/>
              </a:ext>
            </a:extLst>
          </p:cNvPr>
          <p:cNvSpPr txBox="1"/>
          <p:nvPr>
            <p:custDataLst>
              <p:tags r:id="rId16"/>
            </p:custDataLst>
          </p:nvPr>
        </p:nvSpPr>
        <p:spPr>
          <a:xfrm>
            <a:off x="8892957" y="467328"/>
            <a:ext cx="1976823" cy="307777"/>
          </a:xfrm>
          <a:prstGeom prst="rect">
            <a:avLst/>
          </a:prstGeom>
          <a:noFill/>
        </p:spPr>
        <p:txBody>
          <a:bodyPr wrap="none" rtlCol="0">
            <a:spAutoFit/>
          </a:bodyPr>
          <a:lstStyle/>
          <a:p>
            <a:r>
              <a:rPr lang="fr-CA" sz="1400" b="1">
                <a:solidFill>
                  <a:schemeClr val="bg1"/>
                </a:solidFill>
                <a:latin typeface="Open Sans" panose="020B0606030504020204" pitchFamily="34" charset="0"/>
                <a:ea typeface="Open Sans" panose="020B0606030504020204" pitchFamily="34" charset="0"/>
                <a:cs typeface="Open Sans" panose="020B0606030504020204" pitchFamily="34" charset="0"/>
              </a:rPr>
              <a:t>Mise en situation n°</a:t>
            </a:r>
          </a:p>
        </p:txBody>
      </p:sp>
      <p:sp>
        <p:nvSpPr>
          <p:cNvPr id="14" name="Ellipse 13">
            <a:extLst>
              <a:ext uri="{FF2B5EF4-FFF2-40B4-BE49-F238E27FC236}">
                <a16:creationId xmlns:a16="http://schemas.microsoft.com/office/drawing/2014/main" id="{93559B3F-5B5D-E312-E2C0-C83277EE1188}"/>
              </a:ext>
            </a:extLst>
          </p:cNvPr>
          <p:cNvSpPr/>
          <p:nvPr/>
        </p:nvSpPr>
        <p:spPr>
          <a:xfrm>
            <a:off x="10869780" y="206618"/>
            <a:ext cx="671795" cy="671795"/>
          </a:xfrm>
          <a:prstGeom prst="ellipse">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CA" sz="4000" b="1">
                <a:solidFill>
                  <a:schemeClr val="tx1"/>
                </a:solidFill>
                <a:latin typeface="Open Sans" panose="020B0606030504020204" pitchFamily="34" charset="0"/>
                <a:ea typeface="Open Sans" panose="020B0606030504020204" pitchFamily="34" charset="0"/>
                <a:cs typeface="Open Sans" panose="020B0606030504020204" pitchFamily="34" charset="0"/>
              </a:rPr>
              <a:t>1</a:t>
            </a:r>
          </a:p>
        </p:txBody>
      </p:sp>
    </p:spTree>
    <p:extLst>
      <p:ext uri="{BB962C8B-B14F-4D97-AF65-F5344CB8AC3E}">
        <p14:creationId xmlns:p14="http://schemas.microsoft.com/office/powerpoint/2010/main" val="3860926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5"/>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5"/>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8"/>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30"/>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42"/>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1" grpId="0"/>
      <p:bldP spid="25" grpId="0"/>
      <p:bldP spid="28" grpId="0"/>
      <p:bldP spid="30" grpId="0"/>
      <p:bldP spid="31" grpId="0"/>
      <p:bldP spid="33" grpId="0"/>
      <p:bldP spid="34" grpId="0"/>
      <p:bldP spid="35" grpId="0"/>
      <p:bldP spid="36" grpId="0"/>
      <p:bldP spid="42" grpId="0"/>
      <p:bldP spid="43" grpId="0" animBg="1"/>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1184E3D-C046-999A-5E3E-F233BA625028}"/>
              </a:ext>
            </a:extLst>
          </p:cNvPr>
          <p:cNvSpPr txBox="1">
            <a:spLocks/>
          </p:cNvSpPr>
          <p:nvPr>
            <p:custDataLst>
              <p:tags r:id="rId1"/>
            </p:custDataLst>
          </p:nvPr>
        </p:nvSpPr>
        <p:spPr>
          <a:xfrm>
            <a:off x="4064883" y="3149428"/>
            <a:ext cx="4062234" cy="559143"/>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sz="3600" b="1">
                <a:latin typeface="Open Sans" panose="020B0606030504020204" pitchFamily="34" charset="0"/>
                <a:ea typeface="Open Sans" panose="020B0606030504020204" pitchFamily="34" charset="0"/>
                <a:cs typeface="Open Sans" panose="020B0606030504020204" pitchFamily="34" charset="0"/>
              </a:rPr>
              <a:t>À toi de jouer!</a:t>
            </a:r>
          </a:p>
        </p:txBody>
      </p:sp>
    </p:spTree>
    <p:extLst>
      <p:ext uri="{BB962C8B-B14F-4D97-AF65-F5344CB8AC3E}">
        <p14:creationId xmlns:p14="http://schemas.microsoft.com/office/powerpoint/2010/main" val="32061678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28BD13-703C-F494-F054-B69A937D4C4F}"/>
            </a:ext>
          </a:extLst>
        </p:cNvPr>
        <p:cNvGrpSpPr/>
        <p:nvPr/>
      </p:nvGrpSpPr>
      <p:grpSpPr>
        <a:xfrm>
          <a:off x="0" y="0"/>
          <a:ext cx="0" cy="0"/>
          <a:chOff x="0" y="0"/>
          <a:chExt cx="0" cy="0"/>
        </a:xfrm>
      </p:grpSpPr>
      <p:sp>
        <p:nvSpPr>
          <p:cNvPr id="12" name="ZoneTexte 11">
            <a:extLst>
              <a:ext uri="{FF2B5EF4-FFF2-40B4-BE49-F238E27FC236}">
                <a16:creationId xmlns:a16="http://schemas.microsoft.com/office/drawing/2014/main" id="{85136FCC-31C7-B8E4-883E-D2CB08424796}"/>
              </a:ext>
            </a:extLst>
          </p:cNvPr>
          <p:cNvSpPr txBox="1"/>
          <p:nvPr>
            <p:custDataLst>
              <p:tags r:id="rId1"/>
            </p:custDataLst>
          </p:nvPr>
        </p:nvSpPr>
        <p:spPr>
          <a:xfrm>
            <a:off x="5254753" y="658367"/>
            <a:ext cx="6689706" cy="5734262"/>
          </a:xfrm>
          <a:prstGeom prst="rect">
            <a:avLst/>
          </a:prstGeom>
          <a:noFill/>
        </p:spPr>
        <p:txBody>
          <a:bodyPr wrap="square">
            <a:spAutoFit/>
          </a:bodyPr>
          <a:lstStyle/>
          <a:p>
            <a:pPr>
              <a:lnSpc>
                <a:spcPct val="114000"/>
              </a:lnSpc>
              <a:spcAft>
                <a:spcPts val="600"/>
              </a:spcAft>
              <a:buNone/>
            </a:pPr>
            <a:r>
              <a:rPr lang="fr-CA" sz="2400" b="1">
                <a:effectLst/>
                <a:latin typeface="Open Sans" panose="020B0606030504020204" pitchFamily="34" charset="0"/>
                <a:ea typeface="Open Sans" panose="020B0606030504020204" pitchFamily="34" charset="0"/>
                <a:cs typeface="Open Sans" panose="020B0606030504020204" pitchFamily="34" charset="0"/>
              </a:rPr>
              <a:t>Mise en situation n</a:t>
            </a:r>
            <a:r>
              <a:rPr lang="fr-CA" sz="2400" b="1" baseline="30000">
                <a:effectLst/>
                <a:latin typeface="Open Sans" panose="020B0606030504020204" pitchFamily="34" charset="0"/>
                <a:ea typeface="Open Sans" panose="020B0606030504020204" pitchFamily="34" charset="0"/>
                <a:cs typeface="Open Sans" panose="020B0606030504020204" pitchFamily="34" charset="0"/>
              </a:rPr>
              <a:t>o</a:t>
            </a:r>
            <a:r>
              <a:rPr lang="fr-CA" sz="2400" b="1">
                <a:effectLst/>
                <a:latin typeface="Open Sans" panose="020B0606030504020204" pitchFamily="34" charset="0"/>
                <a:ea typeface="Open Sans" panose="020B0606030504020204" pitchFamily="34" charset="0"/>
                <a:cs typeface="Open Sans" panose="020B0606030504020204" pitchFamily="34" charset="0"/>
              </a:rPr>
              <a:t> 2</a:t>
            </a:r>
          </a:p>
          <a:p>
            <a:pPr>
              <a:lnSpc>
                <a:spcPct val="114000"/>
              </a:lnSpc>
              <a:spcBef>
                <a:spcPts val="600"/>
              </a:spcBef>
              <a:spcAft>
                <a:spcPts val="1200"/>
              </a:spcAft>
              <a:buNone/>
            </a:pPr>
            <a:r>
              <a:rPr lang="fr-CA" sz="2400">
                <a:effectLst/>
                <a:latin typeface="Open Sans" panose="020B0606030504020204" pitchFamily="34" charset="0"/>
                <a:ea typeface="Open Sans" panose="020B0606030504020204" pitchFamily="34" charset="0"/>
                <a:cs typeface="Open Sans" panose="020B0606030504020204" pitchFamily="34" charset="0"/>
              </a:rPr>
              <a:t>Tu suis avec intérêt la chaîne de l’influenceuse Y, connue pour ses vidéos amusantes dans lesquelles elle dévoile</a:t>
            </a:r>
            <a:br>
              <a:rPr lang="fr-CA" sz="2400">
                <a:effectLst/>
                <a:latin typeface="Open Sans" panose="020B0606030504020204" pitchFamily="34" charset="0"/>
                <a:ea typeface="Open Sans" panose="020B0606030504020204" pitchFamily="34" charset="0"/>
                <a:cs typeface="Open Sans" panose="020B0606030504020204" pitchFamily="34" charset="0"/>
              </a:rPr>
            </a:br>
            <a:r>
              <a:rPr lang="fr-CA" sz="2400">
                <a:effectLst/>
                <a:latin typeface="Open Sans" panose="020B0606030504020204" pitchFamily="34" charset="0"/>
                <a:ea typeface="Open Sans" panose="020B0606030504020204" pitchFamily="34" charset="0"/>
                <a:cs typeface="Open Sans" panose="020B0606030504020204" pitchFamily="34" charset="0"/>
              </a:rPr>
              <a:t>toutes sortes de trouvailles.</a:t>
            </a:r>
          </a:p>
          <a:p>
            <a:pPr>
              <a:lnSpc>
                <a:spcPct val="114000"/>
              </a:lnSpc>
              <a:spcBef>
                <a:spcPts val="600"/>
              </a:spcBef>
              <a:spcAft>
                <a:spcPts val="1200"/>
              </a:spcAft>
              <a:buNone/>
            </a:pPr>
            <a:r>
              <a:rPr lang="fr-CA" sz="2400">
                <a:effectLst/>
                <a:latin typeface="Open Sans" panose="020B0606030504020204" pitchFamily="34" charset="0"/>
                <a:ea typeface="Open Sans" panose="020B0606030504020204" pitchFamily="34" charset="0"/>
                <a:cs typeface="Open Sans" panose="020B0606030504020204" pitchFamily="34" charset="0"/>
              </a:rPr>
              <a:t>Dans sa vidéo du jour, elle montre une caméra qu’on peut acheter sur sa boutique en ligne. À la fin de la vidéo, l’influenceuse s’éloigne de ses sujets habituels et donne</a:t>
            </a:r>
            <a:br>
              <a:rPr lang="fr-CA" sz="2400">
                <a:effectLst/>
                <a:latin typeface="Open Sans" panose="020B0606030504020204" pitchFamily="34" charset="0"/>
                <a:ea typeface="Open Sans" panose="020B0606030504020204" pitchFamily="34" charset="0"/>
                <a:cs typeface="Open Sans" panose="020B0606030504020204" pitchFamily="34" charset="0"/>
              </a:rPr>
            </a:br>
            <a:r>
              <a:rPr lang="fr-CA" sz="2400">
                <a:effectLst/>
                <a:latin typeface="Open Sans" panose="020B0606030504020204" pitchFamily="34" charset="0"/>
                <a:ea typeface="Open Sans" panose="020B0606030504020204" pitchFamily="34" charset="0"/>
                <a:cs typeface="Open Sans" panose="020B0606030504020204" pitchFamily="34" charset="0"/>
              </a:rPr>
              <a:t>son avis sur les élections. </a:t>
            </a:r>
          </a:p>
          <a:p>
            <a:pPr>
              <a:lnSpc>
                <a:spcPct val="114000"/>
              </a:lnSpc>
              <a:spcBef>
                <a:spcPts val="600"/>
              </a:spcBef>
              <a:spcAft>
                <a:spcPts val="1200"/>
              </a:spcAft>
              <a:buNone/>
            </a:pPr>
            <a:r>
              <a:rPr lang="fr-CA" sz="2400">
                <a:effectLst/>
                <a:latin typeface="Open Sans" panose="020B0606030504020204" pitchFamily="34" charset="0"/>
                <a:ea typeface="Open Sans" panose="020B0606030504020204" pitchFamily="34" charset="0"/>
                <a:cs typeface="Open Sans" panose="020B0606030504020204" pitchFamily="34" charset="0"/>
              </a:rPr>
              <a:t>Tu te demandes si cette source d’information est fiable quand on parle d’élections.</a:t>
            </a:r>
          </a:p>
        </p:txBody>
      </p:sp>
      <p:sp>
        <p:nvSpPr>
          <p:cNvPr id="6" name="Rectangle 5">
            <a:extLst>
              <a:ext uri="{FF2B5EF4-FFF2-40B4-BE49-F238E27FC236}">
                <a16:creationId xmlns:a16="http://schemas.microsoft.com/office/drawing/2014/main" id="{99EA532D-DAC1-E234-2CC4-732E3B552D50}"/>
              </a:ext>
            </a:extLst>
          </p:cNvPr>
          <p:cNvSpPr/>
          <p:nvPr>
            <p:custDataLst>
              <p:tags r:id="rId2"/>
            </p:custDataLst>
          </p:nvPr>
        </p:nvSpPr>
        <p:spPr>
          <a:xfrm>
            <a:off x="232681" y="805222"/>
            <a:ext cx="4459424" cy="6052778"/>
          </a:xfrm>
          <a:prstGeom prst="rect">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7" name="Rectangle 6">
            <a:extLst>
              <a:ext uri="{FF2B5EF4-FFF2-40B4-BE49-F238E27FC236}">
                <a16:creationId xmlns:a16="http://schemas.microsoft.com/office/drawing/2014/main" id="{139F8B06-BD7D-AE38-8F17-08A4CED48797}"/>
              </a:ext>
            </a:extLst>
          </p:cNvPr>
          <p:cNvSpPr/>
          <p:nvPr>
            <p:custDataLst>
              <p:tags r:id="rId3"/>
            </p:custDataLst>
          </p:nvPr>
        </p:nvSpPr>
        <p:spPr>
          <a:xfrm>
            <a:off x="431312" y="1622210"/>
            <a:ext cx="4025321" cy="2891452"/>
          </a:xfrm>
          <a:prstGeom prst="rect">
            <a:avLst/>
          </a:prstGeom>
          <a:solidFill>
            <a:srgbClr val="FFE48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grpSp>
        <p:nvGrpSpPr>
          <p:cNvPr id="10" name="Groupe 9">
            <a:extLst>
              <a:ext uri="{FF2B5EF4-FFF2-40B4-BE49-F238E27FC236}">
                <a16:creationId xmlns:a16="http://schemas.microsoft.com/office/drawing/2014/main" id="{110F3672-14BB-D295-B686-8ACB1C16B55C}"/>
              </a:ext>
            </a:extLst>
          </p:cNvPr>
          <p:cNvGrpSpPr/>
          <p:nvPr>
            <p:custDataLst>
              <p:tags r:id="rId4"/>
            </p:custDataLst>
          </p:nvPr>
        </p:nvGrpSpPr>
        <p:grpSpPr>
          <a:xfrm>
            <a:off x="570266" y="1147624"/>
            <a:ext cx="497941" cy="374885"/>
            <a:chOff x="1113576" y="1059255"/>
            <a:chExt cx="497941" cy="374885"/>
          </a:xfrm>
        </p:grpSpPr>
        <p:sp>
          <p:nvSpPr>
            <p:cNvPr id="3" name="Rectangle : coins arrondis 2">
              <a:extLst>
                <a:ext uri="{FF2B5EF4-FFF2-40B4-BE49-F238E27FC236}">
                  <a16:creationId xmlns:a16="http://schemas.microsoft.com/office/drawing/2014/main" id="{2C0EF61E-0FF9-0AF3-D1B0-BB649E6F78CE}"/>
                </a:ext>
              </a:extLst>
            </p:cNvPr>
            <p:cNvSpPr/>
            <p:nvPr/>
          </p:nvSpPr>
          <p:spPr>
            <a:xfrm>
              <a:off x="1113576" y="1059255"/>
              <a:ext cx="497941" cy="374885"/>
            </a:xfrm>
            <a:prstGeom prst="roundRect">
              <a:avLst/>
            </a:prstGeom>
            <a:solidFill>
              <a:srgbClr val="00A9A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5" name="Triangle isocèle 4">
              <a:extLst>
                <a:ext uri="{FF2B5EF4-FFF2-40B4-BE49-F238E27FC236}">
                  <a16:creationId xmlns:a16="http://schemas.microsoft.com/office/drawing/2014/main" id="{BED82B4C-21C4-F335-E35D-ECC413A5D297}"/>
                </a:ext>
              </a:extLst>
            </p:cNvPr>
            <p:cNvSpPr/>
            <p:nvPr/>
          </p:nvSpPr>
          <p:spPr>
            <a:xfrm rot="5400000">
              <a:off x="1258481" y="1153005"/>
              <a:ext cx="208130" cy="187384"/>
            </a:xfrm>
            <a:prstGeom prst="triangl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grpSp>
      <p:sp>
        <p:nvSpPr>
          <p:cNvPr id="28" name="ZoneTexte 27">
            <a:extLst>
              <a:ext uri="{FF2B5EF4-FFF2-40B4-BE49-F238E27FC236}">
                <a16:creationId xmlns:a16="http://schemas.microsoft.com/office/drawing/2014/main" id="{39ABFB5A-0781-EC0C-9D28-29FCDD132048}"/>
              </a:ext>
            </a:extLst>
          </p:cNvPr>
          <p:cNvSpPr txBox="1"/>
          <p:nvPr>
            <p:custDataLst>
              <p:tags r:id="rId5"/>
            </p:custDataLst>
          </p:nvPr>
        </p:nvSpPr>
        <p:spPr>
          <a:xfrm>
            <a:off x="210003" y="4573883"/>
            <a:ext cx="4459424" cy="369332"/>
          </a:xfrm>
          <a:prstGeom prst="rect">
            <a:avLst/>
          </a:prstGeom>
          <a:noFill/>
        </p:spPr>
        <p:txBody>
          <a:bodyPr wrap="square" rtlCol="0">
            <a:spAutoFit/>
          </a:bodyPr>
          <a:lstStyle/>
          <a:p>
            <a:r>
              <a:rPr lang="fr-CA">
                <a:solidFill>
                  <a:schemeClr val="bg1"/>
                </a:solidFill>
              </a:rPr>
              <a:t>   Procure-toi ma nouvelle trouvaille!</a:t>
            </a:r>
            <a:endParaRPr lang="fr-CA" sz="1600">
              <a:solidFill>
                <a:schemeClr val="bg1"/>
              </a:solidFill>
            </a:endParaRPr>
          </a:p>
        </p:txBody>
      </p:sp>
      <p:sp>
        <p:nvSpPr>
          <p:cNvPr id="30" name="ZoneTexte 29">
            <a:extLst>
              <a:ext uri="{FF2B5EF4-FFF2-40B4-BE49-F238E27FC236}">
                <a16:creationId xmlns:a16="http://schemas.microsoft.com/office/drawing/2014/main" id="{A9CF01EF-98F6-936F-3E51-F370835BD77D}"/>
              </a:ext>
            </a:extLst>
          </p:cNvPr>
          <p:cNvSpPr txBox="1"/>
          <p:nvPr>
            <p:custDataLst>
              <p:tags r:id="rId6"/>
            </p:custDataLst>
          </p:nvPr>
        </p:nvSpPr>
        <p:spPr>
          <a:xfrm>
            <a:off x="210003" y="4852662"/>
            <a:ext cx="4459423" cy="246221"/>
          </a:xfrm>
          <a:prstGeom prst="rect">
            <a:avLst/>
          </a:prstGeom>
          <a:noFill/>
        </p:spPr>
        <p:txBody>
          <a:bodyPr wrap="square" rtlCol="0">
            <a:spAutoFit/>
          </a:bodyPr>
          <a:lstStyle/>
          <a:p>
            <a:r>
              <a:rPr lang="fr-CA" sz="1000">
                <a:solidFill>
                  <a:schemeClr val="bg1">
                    <a:lumMod val="85000"/>
                  </a:schemeClr>
                </a:solidFill>
              </a:rPr>
              <a:t>      23 k visionnements il y a 2 heures.   </a:t>
            </a:r>
            <a:r>
              <a:rPr lang="fr-CA" sz="1000">
                <a:solidFill>
                  <a:schemeClr val="bg1"/>
                </a:solidFill>
              </a:rPr>
              <a:t>… plus</a:t>
            </a:r>
          </a:p>
        </p:txBody>
      </p:sp>
      <p:sp>
        <p:nvSpPr>
          <p:cNvPr id="44" name="Rectangle 43">
            <a:extLst>
              <a:ext uri="{FF2B5EF4-FFF2-40B4-BE49-F238E27FC236}">
                <a16:creationId xmlns:a16="http://schemas.microsoft.com/office/drawing/2014/main" id="{652BF746-DF07-4746-FA42-13BAA15B7415}"/>
              </a:ext>
            </a:extLst>
          </p:cNvPr>
          <p:cNvSpPr/>
          <p:nvPr>
            <p:custDataLst>
              <p:tags r:id="rId7"/>
            </p:custDataLst>
          </p:nvPr>
        </p:nvSpPr>
        <p:spPr>
          <a:xfrm>
            <a:off x="3875911" y="1682625"/>
            <a:ext cx="481221" cy="646331"/>
          </a:xfrm>
          <a:prstGeom prst="rect">
            <a:avLst/>
          </a:prstGeom>
          <a:noFill/>
        </p:spPr>
        <p:txBody>
          <a:bodyPr wrap="none" lIns="91440" tIns="45720" rIns="91440" bIns="45720">
            <a:spAutoFit/>
            <a:scene3d>
              <a:camera prst="orthographicFront"/>
              <a:lightRig rig="threePt" dir="t"/>
            </a:scene3d>
            <a:sp3d extrusionH="57150">
              <a:bevelT w="38100" h="38100"/>
            </a:sp3d>
          </a:bodyPr>
          <a:lstStyle/>
          <a:p>
            <a:pPr algn="ctr"/>
            <a:r>
              <a:rPr lang="fr-CA" sz="3600" b="1" cap="none" spc="0">
                <a:ln w="12700">
                  <a:solidFill>
                    <a:srgbClr val="00A9A4"/>
                  </a:solidFill>
                  <a:prstDash val="solid"/>
                </a:ln>
                <a:solidFill>
                  <a:srgbClr val="A6E2E1"/>
                </a:solidFill>
                <a:effectLst>
                  <a:glow rad="63500">
                    <a:schemeClr val="accent1">
                      <a:satMod val="175000"/>
                      <a:alpha val="40000"/>
                    </a:schemeClr>
                  </a:glow>
                  <a:outerShdw dist="38100" dir="2640000" algn="bl" rotWithShape="0">
                    <a:schemeClr val="tx2">
                      <a:lumMod val="75000"/>
                    </a:schemeClr>
                  </a:outerShdw>
                </a:effectLst>
                <a:latin typeface="Algerian" panose="04020705040A02060702" pitchFamily="82" charset="0"/>
              </a:rPr>
              <a:t>Y</a:t>
            </a:r>
          </a:p>
        </p:txBody>
      </p:sp>
      <p:sp>
        <p:nvSpPr>
          <p:cNvPr id="11" name="Triangle isocèle 10">
            <a:extLst>
              <a:ext uri="{FF2B5EF4-FFF2-40B4-BE49-F238E27FC236}">
                <a16:creationId xmlns:a16="http://schemas.microsoft.com/office/drawing/2014/main" id="{01272219-CA64-3C91-4AC6-82614A8351B5}"/>
              </a:ext>
            </a:extLst>
          </p:cNvPr>
          <p:cNvSpPr/>
          <p:nvPr>
            <p:custDataLst>
              <p:tags r:id="rId8"/>
            </p:custDataLst>
          </p:nvPr>
        </p:nvSpPr>
        <p:spPr>
          <a:xfrm rot="5400000">
            <a:off x="4017900" y="1901580"/>
            <a:ext cx="208130" cy="187384"/>
          </a:xfrm>
          <a:prstGeom prst="triangle">
            <a:avLst/>
          </a:prstGeom>
          <a:solidFill>
            <a:srgbClr val="FFDF79">
              <a:alpha val="70980"/>
            </a:srgbClr>
          </a:solid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grpSp>
        <p:nvGrpSpPr>
          <p:cNvPr id="103" name="Groupe 102">
            <a:extLst>
              <a:ext uri="{FF2B5EF4-FFF2-40B4-BE49-F238E27FC236}">
                <a16:creationId xmlns:a16="http://schemas.microsoft.com/office/drawing/2014/main" id="{70737C6E-E8D5-5214-974F-19D420351803}"/>
              </a:ext>
            </a:extLst>
          </p:cNvPr>
          <p:cNvGrpSpPr/>
          <p:nvPr>
            <p:custDataLst>
              <p:tags r:id="rId9"/>
            </p:custDataLst>
          </p:nvPr>
        </p:nvGrpSpPr>
        <p:grpSpPr>
          <a:xfrm>
            <a:off x="483892" y="5147686"/>
            <a:ext cx="3850116" cy="379426"/>
            <a:chOff x="483892" y="4966711"/>
            <a:chExt cx="3850116" cy="379426"/>
          </a:xfrm>
        </p:grpSpPr>
        <p:sp>
          <p:nvSpPr>
            <p:cNvPr id="35" name="ZoneTexte 34">
              <a:extLst>
                <a:ext uri="{FF2B5EF4-FFF2-40B4-BE49-F238E27FC236}">
                  <a16:creationId xmlns:a16="http://schemas.microsoft.com/office/drawing/2014/main" id="{98D41C35-1797-8A8F-EC1B-CF9BE55A267F}"/>
                </a:ext>
              </a:extLst>
            </p:cNvPr>
            <p:cNvSpPr txBox="1"/>
            <p:nvPr/>
          </p:nvSpPr>
          <p:spPr>
            <a:xfrm>
              <a:off x="788734" y="5002536"/>
              <a:ext cx="470178" cy="307777"/>
            </a:xfrm>
            <a:prstGeom prst="rect">
              <a:avLst/>
            </a:prstGeom>
            <a:noFill/>
          </p:spPr>
          <p:txBody>
            <a:bodyPr wrap="square" rtlCol="0">
              <a:spAutoFit/>
            </a:bodyPr>
            <a:lstStyle/>
            <a:p>
              <a:r>
                <a:rPr lang="fr-CA" sz="1400">
                  <a:solidFill>
                    <a:schemeClr val="bg1"/>
                  </a:solidFill>
                </a:rPr>
                <a:t>@Y</a:t>
              </a:r>
            </a:p>
          </p:txBody>
        </p:sp>
        <p:sp>
          <p:nvSpPr>
            <p:cNvPr id="17" name="Cœur 16">
              <a:extLst>
                <a:ext uri="{FF2B5EF4-FFF2-40B4-BE49-F238E27FC236}">
                  <a16:creationId xmlns:a16="http://schemas.microsoft.com/office/drawing/2014/main" id="{E69227D0-3336-DCB5-D43E-7CC59F7E3E6C}"/>
                </a:ext>
              </a:extLst>
            </p:cNvPr>
            <p:cNvSpPr/>
            <p:nvPr/>
          </p:nvSpPr>
          <p:spPr>
            <a:xfrm>
              <a:off x="1192115" y="5093534"/>
              <a:ext cx="146362" cy="125780"/>
            </a:xfrm>
            <a:prstGeom prst="heart">
              <a:avLst/>
            </a:prstGeom>
            <a:no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8" name="ZoneTexte 17">
              <a:extLst>
                <a:ext uri="{FF2B5EF4-FFF2-40B4-BE49-F238E27FC236}">
                  <a16:creationId xmlns:a16="http://schemas.microsoft.com/office/drawing/2014/main" id="{99EAC482-2596-7F99-6D5F-F188D4137CD0}"/>
                </a:ext>
              </a:extLst>
            </p:cNvPr>
            <p:cNvSpPr txBox="1"/>
            <p:nvPr/>
          </p:nvSpPr>
          <p:spPr>
            <a:xfrm>
              <a:off x="1312042" y="5033314"/>
              <a:ext cx="435672" cy="246221"/>
            </a:xfrm>
            <a:prstGeom prst="rect">
              <a:avLst/>
            </a:prstGeom>
            <a:noFill/>
          </p:spPr>
          <p:txBody>
            <a:bodyPr wrap="square" rtlCol="0">
              <a:spAutoFit/>
            </a:bodyPr>
            <a:lstStyle/>
            <a:p>
              <a:r>
                <a:rPr lang="fr-CA" sz="1000">
                  <a:solidFill>
                    <a:schemeClr val="bg1"/>
                  </a:solidFill>
                </a:rPr>
                <a:t>928</a:t>
              </a:r>
            </a:p>
          </p:txBody>
        </p:sp>
        <p:grpSp>
          <p:nvGrpSpPr>
            <p:cNvPr id="26" name="Groupe 25">
              <a:extLst>
                <a:ext uri="{FF2B5EF4-FFF2-40B4-BE49-F238E27FC236}">
                  <a16:creationId xmlns:a16="http://schemas.microsoft.com/office/drawing/2014/main" id="{559EEB9F-018D-6AEC-F107-3C49E35F88C6}"/>
                </a:ext>
              </a:extLst>
            </p:cNvPr>
            <p:cNvGrpSpPr/>
            <p:nvPr/>
          </p:nvGrpSpPr>
          <p:grpSpPr>
            <a:xfrm>
              <a:off x="3722538" y="5033314"/>
              <a:ext cx="611470" cy="246221"/>
              <a:chOff x="3546807" y="4617182"/>
              <a:chExt cx="611470" cy="246221"/>
            </a:xfrm>
          </p:grpSpPr>
          <p:sp>
            <p:nvSpPr>
              <p:cNvPr id="22" name="Organigramme : Terminateur 21">
                <a:extLst>
                  <a:ext uri="{FF2B5EF4-FFF2-40B4-BE49-F238E27FC236}">
                    <a16:creationId xmlns:a16="http://schemas.microsoft.com/office/drawing/2014/main" id="{9FB3A099-2F77-D4F4-B127-1D3B4ED108F2}"/>
                  </a:ext>
                </a:extLst>
              </p:cNvPr>
              <p:cNvSpPr/>
              <p:nvPr/>
            </p:nvSpPr>
            <p:spPr>
              <a:xfrm>
                <a:off x="3546807" y="4633707"/>
                <a:ext cx="611470" cy="213173"/>
              </a:xfrm>
              <a:prstGeom prst="flowChartTerminator">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3" name="ZoneTexte 22">
                <a:extLst>
                  <a:ext uri="{FF2B5EF4-FFF2-40B4-BE49-F238E27FC236}">
                    <a16:creationId xmlns:a16="http://schemas.microsoft.com/office/drawing/2014/main" id="{3EB52A52-8227-4342-3E66-C9446926A548}"/>
                  </a:ext>
                </a:extLst>
              </p:cNvPr>
              <p:cNvSpPr txBox="1"/>
              <p:nvPr/>
            </p:nvSpPr>
            <p:spPr>
              <a:xfrm>
                <a:off x="3546808" y="4617182"/>
                <a:ext cx="611469" cy="246221"/>
              </a:xfrm>
              <a:prstGeom prst="rect">
                <a:avLst/>
              </a:prstGeom>
              <a:noFill/>
            </p:spPr>
            <p:txBody>
              <a:bodyPr wrap="square" rtlCol="0">
                <a:spAutoFit/>
              </a:bodyPr>
              <a:lstStyle/>
              <a:p>
                <a:r>
                  <a:rPr lang="fr-CA" sz="1000"/>
                  <a:t>Abonné</a:t>
                </a:r>
              </a:p>
            </p:txBody>
          </p:sp>
        </p:grpSp>
        <p:grpSp>
          <p:nvGrpSpPr>
            <p:cNvPr id="102" name="Groupe 101">
              <a:extLst>
                <a:ext uri="{FF2B5EF4-FFF2-40B4-BE49-F238E27FC236}">
                  <a16:creationId xmlns:a16="http://schemas.microsoft.com/office/drawing/2014/main" id="{CC04DA51-C9C5-6F4B-434A-47DB797F5863}"/>
                </a:ext>
              </a:extLst>
            </p:cNvPr>
            <p:cNvGrpSpPr/>
            <p:nvPr/>
          </p:nvGrpSpPr>
          <p:grpSpPr>
            <a:xfrm>
              <a:off x="483892" y="4966711"/>
              <a:ext cx="362596" cy="379426"/>
              <a:chOff x="483892" y="4966711"/>
              <a:chExt cx="362596" cy="379426"/>
            </a:xfrm>
          </p:grpSpPr>
          <p:sp>
            <p:nvSpPr>
              <p:cNvPr id="34" name="Ellipse 33">
                <a:extLst>
                  <a:ext uri="{FF2B5EF4-FFF2-40B4-BE49-F238E27FC236}">
                    <a16:creationId xmlns:a16="http://schemas.microsoft.com/office/drawing/2014/main" id="{AF8FB966-2B4B-2848-341E-9EDCB35920D0}"/>
                  </a:ext>
                </a:extLst>
              </p:cNvPr>
              <p:cNvSpPr/>
              <p:nvPr/>
            </p:nvSpPr>
            <p:spPr>
              <a:xfrm>
                <a:off x="483892" y="4966711"/>
                <a:ext cx="362596" cy="362596"/>
              </a:xfrm>
              <a:prstGeom prst="ellipse">
                <a:avLst/>
              </a:prstGeom>
              <a:solidFill>
                <a:srgbClr val="FFDF79"/>
              </a:solidFill>
              <a:ln w="381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86" name="Rectangle 85">
                <a:extLst>
                  <a:ext uri="{FF2B5EF4-FFF2-40B4-BE49-F238E27FC236}">
                    <a16:creationId xmlns:a16="http://schemas.microsoft.com/office/drawing/2014/main" id="{4CB3B1AE-3207-500E-73DE-C37B7ADAD960}"/>
                  </a:ext>
                </a:extLst>
              </p:cNvPr>
              <p:cNvSpPr/>
              <p:nvPr/>
            </p:nvSpPr>
            <p:spPr>
              <a:xfrm>
                <a:off x="552282" y="4976805"/>
                <a:ext cx="198702" cy="369332"/>
              </a:xfrm>
              <a:prstGeom prst="rect">
                <a:avLst/>
              </a:prstGeom>
              <a:noFill/>
            </p:spPr>
            <p:txBody>
              <a:bodyPr wrap="square" lIns="91440" tIns="45720" rIns="91440" bIns="45720">
                <a:spAutoFit/>
                <a:scene3d>
                  <a:camera prst="orthographicFront"/>
                  <a:lightRig rig="threePt" dir="t"/>
                </a:scene3d>
                <a:sp3d extrusionH="57150">
                  <a:bevelT w="38100" h="38100"/>
                </a:sp3d>
              </a:bodyPr>
              <a:lstStyle/>
              <a:p>
                <a:pPr algn="ctr"/>
                <a:r>
                  <a:rPr lang="fr-CA" b="1" cap="none" spc="0">
                    <a:ln w="12700">
                      <a:solidFill>
                        <a:srgbClr val="00A9A4"/>
                      </a:solidFill>
                      <a:prstDash val="solid"/>
                    </a:ln>
                    <a:solidFill>
                      <a:srgbClr val="A6E2E1"/>
                    </a:solidFill>
                    <a:effectLst>
                      <a:glow rad="63500">
                        <a:schemeClr val="accent1">
                          <a:satMod val="175000"/>
                          <a:alpha val="40000"/>
                        </a:schemeClr>
                      </a:glow>
                      <a:outerShdw dist="38100" dir="2640000" algn="bl" rotWithShape="0">
                        <a:schemeClr val="tx2">
                          <a:lumMod val="75000"/>
                        </a:schemeClr>
                      </a:outerShdw>
                    </a:effectLst>
                    <a:latin typeface="Algerian" panose="04020705040A02060702" pitchFamily="82" charset="0"/>
                  </a:rPr>
                  <a:t>Y</a:t>
                </a:r>
              </a:p>
            </p:txBody>
          </p:sp>
        </p:grpSp>
      </p:grpSp>
      <p:grpSp>
        <p:nvGrpSpPr>
          <p:cNvPr id="104" name="Groupe 103">
            <a:extLst>
              <a:ext uri="{FF2B5EF4-FFF2-40B4-BE49-F238E27FC236}">
                <a16:creationId xmlns:a16="http://schemas.microsoft.com/office/drawing/2014/main" id="{AB85593B-B350-30AC-8611-2B629302F0C3}"/>
              </a:ext>
            </a:extLst>
          </p:cNvPr>
          <p:cNvGrpSpPr/>
          <p:nvPr>
            <p:custDataLst>
              <p:tags r:id="rId10"/>
            </p:custDataLst>
          </p:nvPr>
        </p:nvGrpSpPr>
        <p:grpSpPr>
          <a:xfrm>
            <a:off x="472581" y="5666243"/>
            <a:ext cx="3926966" cy="246221"/>
            <a:chOff x="472581" y="5447168"/>
            <a:chExt cx="3926966" cy="246221"/>
          </a:xfrm>
        </p:grpSpPr>
        <p:grpSp>
          <p:nvGrpSpPr>
            <p:cNvPr id="78" name="Groupe 77">
              <a:extLst>
                <a:ext uri="{FF2B5EF4-FFF2-40B4-BE49-F238E27FC236}">
                  <a16:creationId xmlns:a16="http://schemas.microsoft.com/office/drawing/2014/main" id="{0D24CF8C-AC4F-7DEE-E5C8-FF06A764DA8B}"/>
                </a:ext>
              </a:extLst>
            </p:cNvPr>
            <p:cNvGrpSpPr/>
            <p:nvPr/>
          </p:nvGrpSpPr>
          <p:grpSpPr>
            <a:xfrm>
              <a:off x="472581" y="5453795"/>
              <a:ext cx="914353" cy="232967"/>
              <a:chOff x="455420" y="5482629"/>
              <a:chExt cx="914353" cy="232967"/>
            </a:xfrm>
          </p:grpSpPr>
          <p:sp>
            <p:nvSpPr>
              <p:cNvPr id="72" name="Organigramme : Terminateur 71">
                <a:extLst>
                  <a:ext uri="{FF2B5EF4-FFF2-40B4-BE49-F238E27FC236}">
                    <a16:creationId xmlns:a16="http://schemas.microsoft.com/office/drawing/2014/main" id="{E697ED95-D23D-A637-3061-7D98E1D1B7C2}"/>
                  </a:ext>
                </a:extLst>
              </p:cNvPr>
              <p:cNvSpPr/>
              <p:nvPr/>
            </p:nvSpPr>
            <p:spPr>
              <a:xfrm>
                <a:off x="455420" y="5482629"/>
                <a:ext cx="914353" cy="213173"/>
              </a:xfrm>
              <a:prstGeom prst="flowChartTerminator">
                <a:avLst/>
              </a:prstGeom>
              <a:solidFill>
                <a:schemeClr val="tx1">
                  <a:lumMod val="65000"/>
                  <a:lumOff val="3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16" name="Graphique 15" descr="Signe pouce en haut avec un remplissage uni">
                <a:extLst>
                  <a:ext uri="{FF2B5EF4-FFF2-40B4-BE49-F238E27FC236}">
                    <a16:creationId xmlns:a16="http://schemas.microsoft.com/office/drawing/2014/main" id="{40A79563-8B76-B2BA-E3DF-D36E26EF0EDF}"/>
                  </a:ext>
                </a:extLst>
              </p:cNvPr>
              <p:cNvPicPr>
                <a:picLocks noChangeAspect="1"/>
              </p:cNvPicPr>
              <p:nvPr/>
            </p:nvPicPr>
            <p:blipFill>
              <a:blip>
                <a:extLst>
                  <a:ext uri="{96DAC541-7B7A-43D3-8B79-37D633B846F1}">
                    <asvg:svgBlip xmlns:asvg="http://schemas.microsoft.com/office/drawing/2016/SVG/main" r:embed="rId28"/>
                  </a:ext>
                </a:extLst>
              </a:blip>
              <a:stretch>
                <a:fillRect/>
              </a:stretch>
            </p:blipFill>
            <p:spPr>
              <a:xfrm>
                <a:off x="547365" y="5491981"/>
                <a:ext cx="192068" cy="192068"/>
              </a:xfrm>
              <a:prstGeom prst="rect">
                <a:avLst/>
              </a:prstGeom>
            </p:spPr>
          </p:pic>
          <p:sp>
            <p:nvSpPr>
              <p:cNvPr id="69" name="ZoneTexte 68">
                <a:extLst>
                  <a:ext uri="{FF2B5EF4-FFF2-40B4-BE49-F238E27FC236}">
                    <a16:creationId xmlns:a16="http://schemas.microsoft.com/office/drawing/2014/main" id="{BA023E77-E708-13A7-C792-D552946BDECA}"/>
                  </a:ext>
                </a:extLst>
              </p:cNvPr>
              <p:cNvSpPr txBox="1"/>
              <p:nvPr/>
            </p:nvSpPr>
            <p:spPr>
              <a:xfrm>
                <a:off x="662058" y="5484764"/>
                <a:ext cx="430372" cy="230832"/>
              </a:xfrm>
              <a:prstGeom prst="rect">
                <a:avLst/>
              </a:prstGeom>
              <a:noFill/>
            </p:spPr>
            <p:txBody>
              <a:bodyPr wrap="square" rtlCol="0">
                <a:spAutoFit/>
              </a:bodyPr>
              <a:lstStyle/>
              <a:p>
                <a:r>
                  <a:rPr lang="fr-CA" sz="900">
                    <a:solidFill>
                      <a:schemeClr val="bg1"/>
                    </a:solidFill>
                  </a:rPr>
                  <a:t>13 k</a:t>
                </a:r>
              </a:p>
            </p:txBody>
          </p:sp>
          <p:cxnSp>
            <p:nvCxnSpPr>
              <p:cNvPr id="75" name="Connecteur droit 74">
                <a:extLst>
                  <a:ext uri="{FF2B5EF4-FFF2-40B4-BE49-F238E27FC236}">
                    <a16:creationId xmlns:a16="http://schemas.microsoft.com/office/drawing/2014/main" id="{BFACB792-8298-7B63-AC16-915EB45AABBF}"/>
                  </a:ext>
                </a:extLst>
              </p:cNvPr>
              <p:cNvCxnSpPr>
                <a:cxnSpLocks/>
              </p:cNvCxnSpPr>
              <p:nvPr/>
            </p:nvCxnSpPr>
            <p:spPr>
              <a:xfrm>
                <a:off x="1015677" y="5515283"/>
                <a:ext cx="0" cy="153136"/>
              </a:xfrm>
              <a:prstGeom prst="line">
                <a:avLst/>
              </a:prstGeom>
              <a:ln>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pic>
            <p:nvPicPr>
              <p:cNvPr id="77" name="Graphique 76" descr="Signe pouce en haut avec un remplissage uni">
                <a:extLst>
                  <a:ext uri="{FF2B5EF4-FFF2-40B4-BE49-F238E27FC236}">
                    <a16:creationId xmlns:a16="http://schemas.microsoft.com/office/drawing/2014/main" id="{B4B3C3BF-6B2F-8A9E-AAC7-EB885AFB6812}"/>
                  </a:ext>
                </a:extLst>
              </p:cNvPr>
              <p:cNvPicPr>
                <a:picLocks noChangeAspect="1"/>
              </p:cNvPicPr>
              <p:nvPr/>
            </p:nvPicPr>
            <p:blipFill>
              <a:blip>
                <a:extLst>
                  <a:ext uri="{96DAC541-7B7A-43D3-8B79-37D633B846F1}">
                    <asvg:svgBlip xmlns:asvg="http://schemas.microsoft.com/office/drawing/2016/SVG/main" r:embed="rId28"/>
                  </a:ext>
                </a:extLst>
              </a:blip>
              <a:stretch>
                <a:fillRect/>
              </a:stretch>
            </p:blipFill>
            <p:spPr>
              <a:xfrm flipH="1" flipV="1">
                <a:off x="1049682" y="5493181"/>
                <a:ext cx="192068" cy="192068"/>
              </a:xfrm>
              <a:prstGeom prst="rect">
                <a:avLst/>
              </a:prstGeom>
            </p:spPr>
          </p:pic>
        </p:grpSp>
        <p:grpSp>
          <p:nvGrpSpPr>
            <p:cNvPr id="96" name="Groupe 95">
              <a:extLst>
                <a:ext uri="{FF2B5EF4-FFF2-40B4-BE49-F238E27FC236}">
                  <a16:creationId xmlns:a16="http://schemas.microsoft.com/office/drawing/2014/main" id="{07A47DFA-72CD-2E73-800F-92172CB5F84A}"/>
                </a:ext>
              </a:extLst>
            </p:cNvPr>
            <p:cNvGrpSpPr/>
            <p:nvPr/>
          </p:nvGrpSpPr>
          <p:grpSpPr>
            <a:xfrm>
              <a:off x="1524069" y="5470650"/>
              <a:ext cx="278218" cy="199257"/>
              <a:chOff x="1524069" y="5476067"/>
              <a:chExt cx="278218" cy="199257"/>
            </a:xfrm>
          </p:grpSpPr>
          <p:sp>
            <p:nvSpPr>
              <p:cNvPr id="85" name="Organigramme : Terminateur 84">
                <a:extLst>
                  <a:ext uri="{FF2B5EF4-FFF2-40B4-BE49-F238E27FC236}">
                    <a16:creationId xmlns:a16="http://schemas.microsoft.com/office/drawing/2014/main" id="{80B15AF3-4776-20EE-CB87-1DE84D96B258}"/>
                  </a:ext>
                </a:extLst>
              </p:cNvPr>
              <p:cNvSpPr/>
              <p:nvPr/>
            </p:nvSpPr>
            <p:spPr>
              <a:xfrm>
                <a:off x="1524069" y="5476067"/>
                <a:ext cx="278218" cy="199257"/>
              </a:xfrm>
              <a:prstGeom prst="flowChartTerminator">
                <a:avLst/>
              </a:prstGeom>
              <a:solidFill>
                <a:schemeClr val="tx1">
                  <a:lumMod val="65000"/>
                  <a:lumOff val="3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95" name="Forme libre : forme 94">
                <a:extLst>
                  <a:ext uri="{FF2B5EF4-FFF2-40B4-BE49-F238E27FC236}">
                    <a16:creationId xmlns:a16="http://schemas.microsoft.com/office/drawing/2014/main" id="{D112F648-6644-347C-889F-A04976FA2C54}"/>
                  </a:ext>
                </a:extLst>
              </p:cNvPr>
              <p:cNvSpPr/>
              <p:nvPr/>
            </p:nvSpPr>
            <p:spPr>
              <a:xfrm>
                <a:off x="1580848" y="5513913"/>
                <a:ext cx="164661" cy="123564"/>
              </a:xfrm>
              <a:custGeom>
                <a:avLst/>
                <a:gdLst>
                  <a:gd name="csX0" fmla="*/ 1463040 w 2389367"/>
                  <a:gd name="csY0" fmla="*/ 365760 h 1793019"/>
                  <a:gd name="csX1" fmla="*/ 1455089 w 2389367"/>
                  <a:gd name="csY1" fmla="*/ 0 h 1793019"/>
                  <a:gd name="csX2" fmla="*/ 2389367 w 2389367"/>
                  <a:gd name="csY2" fmla="*/ 719593 h 1793019"/>
                  <a:gd name="csX3" fmla="*/ 1482918 w 2389367"/>
                  <a:gd name="csY3" fmla="*/ 1435210 h 1793019"/>
                  <a:gd name="csX4" fmla="*/ 1467016 w 2389367"/>
                  <a:gd name="csY4" fmla="*/ 1029694 h 1793019"/>
                  <a:gd name="csX5" fmla="*/ 0 w 2389367"/>
                  <a:gd name="csY5" fmla="*/ 1793019 h 1793019"/>
                  <a:gd name="csX6" fmla="*/ 1463040 w 2389367"/>
                  <a:gd name="csY6" fmla="*/ 365760 h 1793019"/>
                  <a:gd name="csX0" fmla="*/ 1463040 w 2389367"/>
                  <a:gd name="csY0" fmla="*/ 365760 h 1793019"/>
                  <a:gd name="csX1" fmla="*/ 1455089 w 2389367"/>
                  <a:gd name="csY1" fmla="*/ 0 h 1793019"/>
                  <a:gd name="csX2" fmla="*/ 2389367 w 2389367"/>
                  <a:gd name="csY2" fmla="*/ 719593 h 1793019"/>
                  <a:gd name="csX3" fmla="*/ 1482918 w 2389367"/>
                  <a:gd name="csY3" fmla="*/ 1435210 h 1793019"/>
                  <a:gd name="csX4" fmla="*/ 1467016 w 2389367"/>
                  <a:gd name="csY4" fmla="*/ 1029694 h 1793019"/>
                  <a:gd name="csX5" fmla="*/ 0 w 2389367"/>
                  <a:gd name="csY5" fmla="*/ 1793019 h 1793019"/>
                  <a:gd name="csX6" fmla="*/ 1463040 w 2389367"/>
                  <a:gd name="csY6" fmla="*/ 365760 h 1793019"/>
                  <a:gd name="csX0" fmla="*/ 1463040 w 2389367"/>
                  <a:gd name="csY0" fmla="*/ 365760 h 1793019"/>
                  <a:gd name="csX1" fmla="*/ 1455089 w 2389367"/>
                  <a:gd name="csY1" fmla="*/ 0 h 1793019"/>
                  <a:gd name="csX2" fmla="*/ 2389367 w 2389367"/>
                  <a:gd name="csY2" fmla="*/ 719593 h 1793019"/>
                  <a:gd name="csX3" fmla="*/ 1482918 w 2389367"/>
                  <a:gd name="csY3" fmla="*/ 1435210 h 1793019"/>
                  <a:gd name="csX4" fmla="*/ 1467016 w 2389367"/>
                  <a:gd name="csY4" fmla="*/ 1029694 h 1793019"/>
                  <a:gd name="csX5" fmla="*/ 0 w 2389367"/>
                  <a:gd name="csY5" fmla="*/ 1793019 h 1793019"/>
                  <a:gd name="csX6" fmla="*/ 1463040 w 2389367"/>
                  <a:gd name="csY6" fmla="*/ 365760 h 1793019"/>
                  <a:gd name="csX0" fmla="*/ 1463040 w 2389367"/>
                  <a:gd name="csY0" fmla="*/ 365760 h 1793019"/>
                  <a:gd name="csX1" fmla="*/ 1455089 w 2389367"/>
                  <a:gd name="csY1" fmla="*/ 0 h 1793019"/>
                  <a:gd name="csX2" fmla="*/ 2389367 w 2389367"/>
                  <a:gd name="csY2" fmla="*/ 719593 h 1793019"/>
                  <a:gd name="csX3" fmla="*/ 1482918 w 2389367"/>
                  <a:gd name="csY3" fmla="*/ 1435210 h 1793019"/>
                  <a:gd name="csX4" fmla="*/ 1467016 w 2389367"/>
                  <a:gd name="csY4" fmla="*/ 1029694 h 1793019"/>
                  <a:gd name="csX5" fmla="*/ 0 w 2389367"/>
                  <a:gd name="csY5" fmla="*/ 1793019 h 1793019"/>
                  <a:gd name="csX6" fmla="*/ 1463040 w 2389367"/>
                  <a:gd name="csY6" fmla="*/ 365760 h 1793019"/>
                  <a:gd name="csX0" fmla="*/ 1463040 w 2389367"/>
                  <a:gd name="csY0" fmla="*/ 365760 h 1793019"/>
                  <a:gd name="csX1" fmla="*/ 1455089 w 2389367"/>
                  <a:gd name="csY1" fmla="*/ 0 h 1793019"/>
                  <a:gd name="csX2" fmla="*/ 2389367 w 2389367"/>
                  <a:gd name="csY2" fmla="*/ 719593 h 1793019"/>
                  <a:gd name="csX3" fmla="*/ 1482918 w 2389367"/>
                  <a:gd name="csY3" fmla="*/ 1435210 h 1793019"/>
                  <a:gd name="csX4" fmla="*/ 1467016 w 2389367"/>
                  <a:gd name="csY4" fmla="*/ 1029694 h 1793019"/>
                  <a:gd name="csX5" fmla="*/ 0 w 2389367"/>
                  <a:gd name="csY5" fmla="*/ 1793019 h 1793019"/>
                  <a:gd name="csX6" fmla="*/ 1463040 w 2389367"/>
                  <a:gd name="csY6" fmla="*/ 365760 h 1793019"/>
                  <a:gd name="csX0" fmla="*/ 1463040 w 2389367"/>
                  <a:gd name="csY0" fmla="*/ 365760 h 1793019"/>
                  <a:gd name="csX1" fmla="*/ 1455089 w 2389367"/>
                  <a:gd name="csY1" fmla="*/ 0 h 1793019"/>
                  <a:gd name="csX2" fmla="*/ 2389367 w 2389367"/>
                  <a:gd name="csY2" fmla="*/ 719593 h 1793019"/>
                  <a:gd name="csX3" fmla="*/ 1482918 w 2389367"/>
                  <a:gd name="csY3" fmla="*/ 1435210 h 1793019"/>
                  <a:gd name="csX4" fmla="*/ 1467016 w 2389367"/>
                  <a:gd name="csY4" fmla="*/ 1029694 h 1793019"/>
                  <a:gd name="csX5" fmla="*/ 0 w 2389367"/>
                  <a:gd name="csY5" fmla="*/ 1793019 h 1793019"/>
                  <a:gd name="csX6" fmla="*/ 1463040 w 2389367"/>
                  <a:gd name="csY6" fmla="*/ 365760 h 1793019"/>
                  <a:gd name="csX0" fmla="*/ 1463040 w 2389367"/>
                  <a:gd name="csY0" fmla="*/ 365760 h 1793019"/>
                  <a:gd name="csX1" fmla="*/ 1455089 w 2389367"/>
                  <a:gd name="csY1" fmla="*/ 0 h 1793019"/>
                  <a:gd name="csX2" fmla="*/ 2389367 w 2389367"/>
                  <a:gd name="csY2" fmla="*/ 719593 h 1793019"/>
                  <a:gd name="csX3" fmla="*/ 1482918 w 2389367"/>
                  <a:gd name="csY3" fmla="*/ 1435210 h 1793019"/>
                  <a:gd name="csX4" fmla="*/ 1467016 w 2389367"/>
                  <a:gd name="csY4" fmla="*/ 1029694 h 1793019"/>
                  <a:gd name="csX5" fmla="*/ 0 w 2389367"/>
                  <a:gd name="csY5" fmla="*/ 1793019 h 1793019"/>
                  <a:gd name="csX6" fmla="*/ 1463040 w 2389367"/>
                  <a:gd name="csY6" fmla="*/ 365760 h 179301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389367" h="1793019">
                    <a:moveTo>
                      <a:pt x="1463040" y="365760"/>
                    </a:moveTo>
                    <a:lnTo>
                      <a:pt x="1455089" y="0"/>
                    </a:lnTo>
                    <a:lnTo>
                      <a:pt x="2389367" y="719593"/>
                    </a:lnTo>
                    <a:lnTo>
                      <a:pt x="1482918" y="1435210"/>
                    </a:lnTo>
                    <a:lnTo>
                      <a:pt x="1467016" y="1029694"/>
                    </a:lnTo>
                    <a:cubicBezTo>
                      <a:pt x="842840" y="1053549"/>
                      <a:pt x="329979" y="1431234"/>
                      <a:pt x="0" y="1793019"/>
                    </a:cubicBezTo>
                    <a:cubicBezTo>
                      <a:pt x="157700" y="1110532"/>
                      <a:pt x="549966" y="420094"/>
                      <a:pt x="1463040" y="365760"/>
                    </a:cubicBezTo>
                    <a:close/>
                  </a:path>
                </a:pathLst>
              </a:custGeom>
              <a:no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grpSp>
        <p:grpSp>
          <p:nvGrpSpPr>
            <p:cNvPr id="101" name="Groupe 100">
              <a:extLst>
                <a:ext uri="{FF2B5EF4-FFF2-40B4-BE49-F238E27FC236}">
                  <a16:creationId xmlns:a16="http://schemas.microsoft.com/office/drawing/2014/main" id="{E0B6C510-E27E-118E-19D2-B77E8EA7941A}"/>
                </a:ext>
              </a:extLst>
            </p:cNvPr>
            <p:cNvGrpSpPr/>
            <p:nvPr/>
          </p:nvGrpSpPr>
          <p:grpSpPr>
            <a:xfrm>
              <a:off x="3399625" y="5447168"/>
              <a:ext cx="999922" cy="246221"/>
              <a:chOff x="3399625" y="5444932"/>
              <a:chExt cx="999922" cy="246221"/>
            </a:xfrm>
          </p:grpSpPr>
          <p:sp>
            <p:nvSpPr>
              <p:cNvPr id="100" name="Organigramme : Terminateur 99">
                <a:extLst>
                  <a:ext uri="{FF2B5EF4-FFF2-40B4-BE49-F238E27FC236}">
                    <a16:creationId xmlns:a16="http://schemas.microsoft.com/office/drawing/2014/main" id="{2FC8AF3C-A23D-2E05-FA26-0A2E947A1662}"/>
                  </a:ext>
                </a:extLst>
              </p:cNvPr>
              <p:cNvSpPr/>
              <p:nvPr/>
            </p:nvSpPr>
            <p:spPr>
              <a:xfrm>
                <a:off x="3399625" y="5470941"/>
                <a:ext cx="965070" cy="213173"/>
              </a:xfrm>
              <a:prstGeom prst="flowChartTerminator">
                <a:avLst/>
              </a:prstGeom>
              <a:solidFill>
                <a:schemeClr val="tx1">
                  <a:lumMod val="65000"/>
                  <a:lumOff val="3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97" name="ZoneTexte 96">
                <a:extLst>
                  <a:ext uri="{FF2B5EF4-FFF2-40B4-BE49-F238E27FC236}">
                    <a16:creationId xmlns:a16="http://schemas.microsoft.com/office/drawing/2014/main" id="{5AEB06C4-2BDA-9B10-D0F3-CC2A5CA4A479}"/>
                  </a:ext>
                </a:extLst>
              </p:cNvPr>
              <p:cNvSpPr txBox="1"/>
              <p:nvPr/>
            </p:nvSpPr>
            <p:spPr>
              <a:xfrm>
                <a:off x="3578988" y="5444932"/>
                <a:ext cx="820559" cy="246221"/>
              </a:xfrm>
              <a:prstGeom prst="rect">
                <a:avLst/>
              </a:prstGeom>
              <a:noFill/>
            </p:spPr>
            <p:txBody>
              <a:bodyPr wrap="square" rtlCol="0">
                <a:spAutoFit/>
              </a:bodyPr>
              <a:lstStyle/>
              <a:p>
                <a:r>
                  <a:rPr lang="fr-CA" sz="1000">
                    <a:solidFill>
                      <a:schemeClr val="bg1"/>
                    </a:solidFill>
                  </a:rPr>
                  <a:t>Enregistrer</a:t>
                </a:r>
              </a:p>
            </p:txBody>
          </p:sp>
          <p:sp>
            <p:nvSpPr>
              <p:cNvPr id="98" name="Flèche : chevron 97">
                <a:extLst>
                  <a:ext uri="{FF2B5EF4-FFF2-40B4-BE49-F238E27FC236}">
                    <a16:creationId xmlns:a16="http://schemas.microsoft.com/office/drawing/2014/main" id="{FE78E061-DAB2-FFEE-F743-C30C2F1EEBF4}"/>
                  </a:ext>
                </a:extLst>
              </p:cNvPr>
              <p:cNvSpPr/>
              <p:nvPr/>
            </p:nvSpPr>
            <p:spPr>
              <a:xfrm rot="16200000">
                <a:off x="3504017" y="5526762"/>
                <a:ext cx="129126" cy="92303"/>
              </a:xfrm>
              <a:custGeom>
                <a:avLst/>
                <a:gdLst>
                  <a:gd name="csX0" fmla="*/ 0 w 218661"/>
                  <a:gd name="csY0" fmla="*/ 0 h 126655"/>
                  <a:gd name="csX1" fmla="*/ 155334 w 218661"/>
                  <a:gd name="csY1" fmla="*/ 0 h 126655"/>
                  <a:gd name="csX2" fmla="*/ 218661 w 218661"/>
                  <a:gd name="csY2" fmla="*/ 63328 h 126655"/>
                  <a:gd name="csX3" fmla="*/ 155334 w 218661"/>
                  <a:gd name="csY3" fmla="*/ 126655 h 126655"/>
                  <a:gd name="csX4" fmla="*/ 0 w 218661"/>
                  <a:gd name="csY4" fmla="*/ 126655 h 126655"/>
                  <a:gd name="csX5" fmla="*/ 63328 w 218661"/>
                  <a:gd name="csY5" fmla="*/ 63328 h 126655"/>
                  <a:gd name="csX6" fmla="*/ 0 w 218661"/>
                  <a:gd name="csY6" fmla="*/ 0 h 126655"/>
                  <a:gd name="csX0" fmla="*/ 0 w 155334"/>
                  <a:gd name="csY0" fmla="*/ 0 h 126655"/>
                  <a:gd name="csX1" fmla="*/ 155334 w 155334"/>
                  <a:gd name="csY1" fmla="*/ 0 h 126655"/>
                  <a:gd name="csX2" fmla="*/ 155334 w 155334"/>
                  <a:gd name="csY2" fmla="*/ 126655 h 126655"/>
                  <a:gd name="csX3" fmla="*/ 0 w 155334"/>
                  <a:gd name="csY3" fmla="*/ 126655 h 126655"/>
                  <a:gd name="csX4" fmla="*/ 63328 w 155334"/>
                  <a:gd name="csY4" fmla="*/ 63328 h 126655"/>
                  <a:gd name="csX5" fmla="*/ 0 w 155334"/>
                  <a:gd name="csY5" fmla="*/ 0 h 126655"/>
                </a:gdLst>
                <a:ahLst/>
                <a:cxnLst>
                  <a:cxn ang="0">
                    <a:pos x="csX0" y="csY0"/>
                  </a:cxn>
                  <a:cxn ang="0">
                    <a:pos x="csX1" y="csY1"/>
                  </a:cxn>
                  <a:cxn ang="0">
                    <a:pos x="csX2" y="csY2"/>
                  </a:cxn>
                  <a:cxn ang="0">
                    <a:pos x="csX3" y="csY3"/>
                  </a:cxn>
                  <a:cxn ang="0">
                    <a:pos x="csX4" y="csY4"/>
                  </a:cxn>
                  <a:cxn ang="0">
                    <a:pos x="csX5" y="csY5"/>
                  </a:cxn>
                </a:cxnLst>
                <a:rect l="l" t="t" r="r" b="b"/>
                <a:pathLst>
                  <a:path w="155334" h="126655">
                    <a:moveTo>
                      <a:pt x="0" y="0"/>
                    </a:moveTo>
                    <a:lnTo>
                      <a:pt x="155334" y="0"/>
                    </a:lnTo>
                    <a:lnTo>
                      <a:pt x="155334" y="126655"/>
                    </a:lnTo>
                    <a:lnTo>
                      <a:pt x="0" y="126655"/>
                    </a:lnTo>
                    <a:lnTo>
                      <a:pt x="63328" y="63328"/>
                    </a:lnTo>
                    <a:lnTo>
                      <a:pt x="0" y="0"/>
                    </a:lnTo>
                    <a:close/>
                  </a:path>
                </a:pathLst>
              </a:custGeom>
              <a:no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solidFill>
                    <a:schemeClr val="tx1"/>
                  </a:solidFill>
                </a:endParaRPr>
              </a:p>
            </p:txBody>
          </p:sp>
        </p:grpSp>
      </p:grpSp>
      <p:pic>
        <p:nvPicPr>
          <p:cNvPr id="109" name="Graphique 108" descr="Femme haussant les épaules avec un remplissage uni">
            <a:extLst>
              <a:ext uri="{FF2B5EF4-FFF2-40B4-BE49-F238E27FC236}">
                <a16:creationId xmlns:a16="http://schemas.microsoft.com/office/drawing/2014/main" id="{33CD6168-4126-1F27-6447-B0DEC6C27FA3}"/>
              </a:ext>
            </a:extLst>
          </p:cNvPr>
          <p:cNvPicPr>
            <a:picLocks noChangeAspect="1"/>
          </p:cNvPicPr>
          <p:nvPr>
            <p:custDataLst>
              <p:tags r:id="rId11"/>
            </p:custDataLst>
          </p:nvPr>
        </p:nvPicPr>
        <p:blipFill>
          <a:blip>
            <a:extLst>
              <a:ext uri="{96DAC541-7B7A-43D3-8B79-37D633B846F1}">
                <asvg:svgBlip xmlns:asvg="http://schemas.microsoft.com/office/drawing/2016/SVG/main" r:embed="rId29"/>
              </a:ext>
            </a:extLst>
          </a:blip>
          <a:srcRect l="712" t="141" r="-712" b="53671"/>
          <a:stretch>
            <a:fillRect/>
          </a:stretch>
        </p:blipFill>
        <p:spPr>
          <a:xfrm>
            <a:off x="2075209" y="3476144"/>
            <a:ext cx="2210465" cy="1020986"/>
          </a:xfrm>
          <a:prstGeom prst="rect">
            <a:avLst/>
          </a:prstGeom>
        </p:spPr>
      </p:pic>
      <p:cxnSp>
        <p:nvCxnSpPr>
          <p:cNvPr id="48" name="Connecteur droit 47">
            <a:extLst>
              <a:ext uri="{FF2B5EF4-FFF2-40B4-BE49-F238E27FC236}">
                <a16:creationId xmlns:a16="http://schemas.microsoft.com/office/drawing/2014/main" id="{B7F29AEB-1993-8255-5A57-22F6259F5D6F}"/>
              </a:ext>
            </a:extLst>
          </p:cNvPr>
          <p:cNvCxnSpPr/>
          <p:nvPr>
            <p:custDataLst>
              <p:tags r:id="rId12"/>
            </p:custDataLst>
          </p:nvPr>
        </p:nvCxnSpPr>
        <p:spPr>
          <a:xfrm>
            <a:off x="567655" y="4412354"/>
            <a:ext cx="3789477" cy="0"/>
          </a:xfrm>
          <a:prstGeom prst="line">
            <a:avLst/>
          </a:prstGeom>
          <a:ln>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cxnSp>
        <p:nvCxnSpPr>
          <p:cNvPr id="58" name="Connecteur droit 57">
            <a:extLst>
              <a:ext uri="{FF2B5EF4-FFF2-40B4-BE49-F238E27FC236}">
                <a16:creationId xmlns:a16="http://schemas.microsoft.com/office/drawing/2014/main" id="{7AB80967-59FB-2764-76EA-F35BB48C83B3}"/>
              </a:ext>
            </a:extLst>
          </p:cNvPr>
          <p:cNvCxnSpPr>
            <a:cxnSpLocks/>
          </p:cNvCxnSpPr>
          <p:nvPr>
            <p:custDataLst>
              <p:tags r:id="rId13"/>
            </p:custDataLst>
          </p:nvPr>
        </p:nvCxnSpPr>
        <p:spPr>
          <a:xfrm>
            <a:off x="562044" y="4412354"/>
            <a:ext cx="1554272"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68" name="Ellipse 67">
            <a:extLst>
              <a:ext uri="{FF2B5EF4-FFF2-40B4-BE49-F238E27FC236}">
                <a16:creationId xmlns:a16="http://schemas.microsoft.com/office/drawing/2014/main" id="{C50E6CD0-9C9B-C6C8-BB68-9141B4FA6050}"/>
              </a:ext>
            </a:extLst>
          </p:cNvPr>
          <p:cNvSpPr/>
          <p:nvPr>
            <p:custDataLst>
              <p:tags r:id="rId14"/>
            </p:custDataLst>
          </p:nvPr>
        </p:nvSpPr>
        <p:spPr>
          <a:xfrm>
            <a:off x="2103523" y="4374834"/>
            <a:ext cx="87019" cy="87019"/>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113" name="Graphique 112" descr="Appareil photo contour">
            <a:extLst>
              <a:ext uri="{FF2B5EF4-FFF2-40B4-BE49-F238E27FC236}">
                <a16:creationId xmlns:a16="http://schemas.microsoft.com/office/drawing/2014/main" id="{5655D0E0-88DA-98E6-B9A5-2EB0E179FE9C}"/>
              </a:ext>
            </a:extLst>
          </p:cNvPr>
          <p:cNvPicPr>
            <a:picLocks noChangeAspect="1"/>
          </p:cNvPicPr>
          <p:nvPr>
            <p:custDataLst>
              <p:tags r:id="rId15"/>
            </p:custDataLst>
          </p:nvPr>
        </p:nvPicPr>
        <p:blipFill>
          <a:blip>
            <a:extLst>
              <a:ext uri="{96DAC541-7B7A-43D3-8B79-37D633B846F1}">
                <asvg:svgBlip xmlns:asvg="http://schemas.microsoft.com/office/drawing/2016/SVG/main" r:embed="rId30"/>
              </a:ext>
            </a:extLst>
          </a:blip>
          <a:stretch>
            <a:fillRect/>
          </a:stretch>
        </p:blipFill>
        <p:spPr>
          <a:xfrm>
            <a:off x="3553902" y="3893820"/>
            <a:ext cx="461222" cy="461222"/>
          </a:xfrm>
          <a:prstGeom prst="rect">
            <a:avLst/>
          </a:prstGeom>
        </p:spPr>
      </p:pic>
      <p:pic>
        <p:nvPicPr>
          <p:cNvPr id="119" name="Graphique 118" descr="Photos Polaroid contour">
            <a:extLst>
              <a:ext uri="{FF2B5EF4-FFF2-40B4-BE49-F238E27FC236}">
                <a16:creationId xmlns:a16="http://schemas.microsoft.com/office/drawing/2014/main" id="{85BF4D47-B1E7-7755-0B57-39F4B7F4BA66}"/>
              </a:ext>
            </a:extLst>
          </p:cNvPr>
          <p:cNvPicPr>
            <a:picLocks noChangeAspect="1"/>
          </p:cNvPicPr>
          <p:nvPr>
            <p:custDataLst>
              <p:tags r:id="rId16"/>
            </p:custDataLst>
          </p:nvPr>
        </p:nvPicPr>
        <p:blipFill>
          <a:blip>
            <a:extLst>
              <a:ext uri="{96DAC541-7B7A-43D3-8B79-37D633B846F1}">
                <asvg:svgBlip xmlns:asvg="http://schemas.microsoft.com/office/drawing/2016/SVG/main" r:embed="rId31"/>
              </a:ext>
            </a:extLst>
          </a:blip>
          <a:stretch>
            <a:fillRect/>
          </a:stretch>
        </p:blipFill>
        <p:spPr>
          <a:xfrm>
            <a:off x="3904865" y="4033054"/>
            <a:ext cx="499483" cy="499483"/>
          </a:xfrm>
          <a:prstGeom prst="rect">
            <a:avLst/>
          </a:prstGeom>
        </p:spPr>
      </p:pic>
      <p:sp>
        <p:nvSpPr>
          <p:cNvPr id="120" name="Bulle narrative : rectangle à coins arrondis 119">
            <a:extLst>
              <a:ext uri="{FF2B5EF4-FFF2-40B4-BE49-F238E27FC236}">
                <a16:creationId xmlns:a16="http://schemas.microsoft.com/office/drawing/2014/main" id="{E8DBC4C6-3A3E-69E5-21B9-0DFF2D58A897}"/>
              </a:ext>
            </a:extLst>
          </p:cNvPr>
          <p:cNvSpPr/>
          <p:nvPr>
            <p:custDataLst>
              <p:tags r:id="rId17"/>
            </p:custDataLst>
          </p:nvPr>
        </p:nvSpPr>
        <p:spPr>
          <a:xfrm>
            <a:off x="491044" y="1685842"/>
            <a:ext cx="3250544" cy="1614862"/>
          </a:xfrm>
          <a:prstGeom prst="wedgeRoundRectCallout">
            <a:avLst>
              <a:gd name="adj1" fmla="val 28871"/>
              <a:gd name="adj2" fmla="val 64706"/>
              <a:gd name="adj3" fmla="val 16667"/>
            </a:avLst>
          </a:prstGeom>
          <a:solidFill>
            <a:schemeClr val="bg1"/>
          </a:solidFill>
          <a:ln w="28575">
            <a:solidFill>
              <a:srgbClr val="00969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21" name="ZoneTexte 120">
            <a:extLst>
              <a:ext uri="{FF2B5EF4-FFF2-40B4-BE49-F238E27FC236}">
                <a16:creationId xmlns:a16="http://schemas.microsoft.com/office/drawing/2014/main" id="{64BDB23D-9794-1446-DCFC-4BEABD09A9E0}"/>
              </a:ext>
            </a:extLst>
          </p:cNvPr>
          <p:cNvSpPr txBox="1"/>
          <p:nvPr>
            <p:custDataLst>
              <p:tags r:id="rId18"/>
            </p:custDataLst>
          </p:nvPr>
        </p:nvSpPr>
        <p:spPr>
          <a:xfrm>
            <a:off x="264787" y="1706939"/>
            <a:ext cx="3736462" cy="1569660"/>
          </a:xfrm>
          <a:prstGeom prst="rect">
            <a:avLst/>
          </a:prstGeom>
          <a:noFill/>
        </p:spPr>
        <p:txBody>
          <a:bodyPr wrap="square" rtlCol="0">
            <a:spAutoFit/>
          </a:bodyPr>
          <a:lstStyle/>
          <a:p>
            <a:pPr algn="ctr"/>
            <a:r>
              <a:rPr lang="fr-CA" sz="2400">
                <a:latin typeface="Open Sans" panose="020B0606030504020204" pitchFamily="34" charset="0"/>
                <a:ea typeface="Open Sans" panose="020B0606030504020204" pitchFamily="34" charset="0"/>
                <a:cs typeface="Open Sans" panose="020B0606030504020204" pitchFamily="34" charset="0"/>
              </a:rPr>
              <a:t>Aucun sujet traité</a:t>
            </a:r>
            <a:br>
              <a:rPr lang="fr-CA" sz="2400">
                <a:latin typeface="Open Sans" panose="020B0606030504020204" pitchFamily="34" charset="0"/>
                <a:ea typeface="Open Sans" panose="020B0606030504020204" pitchFamily="34" charset="0"/>
                <a:cs typeface="Open Sans" panose="020B0606030504020204" pitchFamily="34" charset="0"/>
              </a:rPr>
            </a:br>
            <a:r>
              <a:rPr lang="fr-CA" sz="2400">
                <a:latin typeface="Open Sans" panose="020B0606030504020204" pitchFamily="34" charset="0"/>
                <a:ea typeface="Open Sans" panose="020B0606030504020204" pitchFamily="34" charset="0"/>
                <a:cs typeface="Open Sans" panose="020B0606030504020204" pitchFamily="34" charset="0"/>
              </a:rPr>
              <a:t>dans la campagne électorale n’intéresse</a:t>
            </a:r>
            <a:br>
              <a:rPr lang="fr-CA" sz="2400">
                <a:latin typeface="Open Sans" panose="020B0606030504020204" pitchFamily="34" charset="0"/>
                <a:ea typeface="Open Sans" panose="020B0606030504020204" pitchFamily="34" charset="0"/>
                <a:cs typeface="Open Sans" panose="020B0606030504020204" pitchFamily="34" charset="0"/>
              </a:rPr>
            </a:br>
            <a:r>
              <a:rPr lang="fr-CA" sz="2400">
                <a:latin typeface="Open Sans" panose="020B0606030504020204" pitchFamily="34" charset="0"/>
                <a:ea typeface="Open Sans" panose="020B0606030504020204" pitchFamily="34" charset="0"/>
                <a:cs typeface="Open Sans" panose="020B0606030504020204" pitchFamily="34" charset="0"/>
              </a:rPr>
              <a:t>les jeunes.</a:t>
            </a:r>
            <a:endParaRPr lang="fr-CA" sz="2400"/>
          </a:p>
        </p:txBody>
      </p:sp>
      <p:sp>
        <p:nvSpPr>
          <p:cNvPr id="125" name="Rectangle 124">
            <a:extLst>
              <a:ext uri="{FF2B5EF4-FFF2-40B4-BE49-F238E27FC236}">
                <a16:creationId xmlns:a16="http://schemas.microsoft.com/office/drawing/2014/main" id="{00BF9235-046D-A901-D7C0-ABDE370E948B}"/>
              </a:ext>
            </a:extLst>
          </p:cNvPr>
          <p:cNvSpPr/>
          <p:nvPr>
            <p:custDataLst>
              <p:tags r:id="rId19"/>
            </p:custDataLst>
          </p:nvPr>
        </p:nvSpPr>
        <p:spPr>
          <a:xfrm>
            <a:off x="446819" y="3662761"/>
            <a:ext cx="2449531" cy="6225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24" name="ZoneTexte 123">
            <a:extLst>
              <a:ext uri="{FF2B5EF4-FFF2-40B4-BE49-F238E27FC236}">
                <a16:creationId xmlns:a16="http://schemas.microsoft.com/office/drawing/2014/main" id="{D830A183-3BC4-992B-1CF4-CADD39C59E77}"/>
              </a:ext>
            </a:extLst>
          </p:cNvPr>
          <p:cNvSpPr txBox="1"/>
          <p:nvPr>
            <p:custDataLst>
              <p:tags r:id="rId20"/>
            </p:custDataLst>
          </p:nvPr>
        </p:nvSpPr>
        <p:spPr>
          <a:xfrm>
            <a:off x="413584" y="3681024"/>
            <a:ext cx="2501816" cy="584775"/>
          </a:xfrm>
          <a:prstGeom prst="rect">
            <a:avLst/>
          </a:prstGeom>
          <a:noFill/>
        </p:spPr>
        <p:txBody>
          <a:bodyPr wrap="square" rtlCol="0">
            <a:spAutoFit/>
          </a:bodyPr>
          <a:lstStyle/>
          <a:p>
            <a:pPr algn="ctr"/>
            <a:r>
              <a:rPr lang="fr-CA" sz="1600" b="1">
                <a:latin typeface="Open Sans" panose="020B0606030504020204" pitchFamily="34" charset="0"/>
                <a:ea typeface="Open Sans" panose="020B0606030504020204" pitchFamily="34" charset="0"/>
                <a:cs typeface="Open Sans" panose="020B0606030504020204" pitchFamily="34" charset="0"/>
              </a:rPr>
              <a:t>C’est clair, la politique, c’est pour les vieux! </a:t>
            </a:r>
            <a:endParaRPr lang="fr-CA" sz="1600" b="1"/>
          </a:p>
        </p:txBody>
      </p:sp>
      <p:sp>
        <p:nvSpPr>
          <p:cNvPr id="134" name="Rectangle : coins arrondis 133">
            <a:extLst>
              <a:ext uri="{FF2B5EF4-FFF2-40B4-BE49-F238E27FC236}">
                <a16:creationId xmlns:a16="http://schemas.microsoft.com/office/drawing/2014/main" id="{96BDAF36-5CD5-0C07-5CA7-0063FCA35283}"/>
              </a:ext>
            </a:extLst>
          </p:cNvPr>
          <p:cNvSpPr/>
          <p:nvPr>
            <p:custDataLst>
              <p:tags r:id="rId21"/>
            </p:custDataLst>
          </p:nvPr>
        </p:nvSpPr>
        <p:spPr>
          <a:xfrm>
            <a:off x="392654" y="6183826"/>
            <a:ext cx="4132783" cy="654742"/>
          </a:xfrm>
          <a:custGeom>
            <a:avLst/>
            <a:gdLst>
              <a:gd name="csX0" fmla="*/ 0 w 4018867"/>
              <a:gd name="csY0" fmla="*/ 152099 h 912576"/>
              <a:gd name="csX1" fmla="*/ 152099 w 4018867"/>
              <a:gd name="csY1" fmla="*/ 0 h 912576"/>
              <a:gd name="csX2" fmla="*/ 3866768 w 4018867"/>
              <a:gd name="csY2" fmla="*/ 0 h 912576"/>
              <a:gd name="csX3" fmla="*/ 4018867 w 4018867"/>
              <a:gd name="csY3" fmla="*/ 152099 h 912576"/>
              <a:gd name="csX4" fmla="*/ 4018867 w 4018867"/>
              <a:gd name="csY4" fmla="*/ 760477 h 912576"/>
              <a:gd name="csX5" fmla="*/ 3866768 w 4018867"/>
              <a:gd name="csY5" fmla="*/ 912576 h 912576"/>
              <a:gd name="csX6" fmla="*/ 152099 w 4018867"/>
              <a:gd name="csY6" fmla="*/ 912576 h 912576"/>
              <a:gd name="csX7" fmla="*/ 0 w 4018867"/>
              <a:gd name="csY7" fmla="*/ 760477 h 912576"/>
              <a:gd name="csX8" fmla="*/ 0 w 4018867"/>
              <a:gd name="csY8" fmla="*/ 152099 h 912576"/>
              <a:gd name="csX0" fmla="*/ 0 w 4018867"/>
              <a:gd name="csY0" fmla="*/ 152099 h 912576"/>
              <a:gd name="csX1" fmla="*/ 152099 w 4018867"/>
              <a:gd name="csY1" fmla="*/ 0 h 912576"/>
              <a:gd name="csX2" fmla="*/ 3866768 w 4018867"/>
              <a:gd name="csY2" fmla="*/ 0 h 912576"/>
              <a:gd name="csX3" fmla="*/ 4018867 w 4018867"/>
              <a:gd name="csY3" fmla="*/ 152099 h 912576"/>
              <a:gd name="csX4" fmla="*/ 4018867 w 4018867"/>
              <a:gd name="csY4" fmla="*/ 760477 h 912576"/>
              <a:gd name="csX5" fmla="*/ 152099 w 4018867"/>
              <a:gd name="csY5" fmla="*/ 912576 h 912576"/>
              <a:gd name="csX6" fmla="*/ 0 w 4018867"/>
              <a:gd name="csY6" fmla="*/ 760477 h 912576"/>
              <a:gd name="csX7" fmla="*/ 0 w 4018867"/>
              <a:gd name="csY7" fmla="*/ 152099 h 912576"/>
              <a:gd name="csX0" fmla="*/ 0 w 4018867"/>
              <a:gd name="csY0" fmla="*/ 152099 h 836524"/>
              <a:gd name="csX1" fmla="*/ 152099 w 4018867"/>
              <a:gd name="csY1" fmla="*/ 0 h 836524"/>
              <a:gd name="csX2" fmla="*/ 3866768 w 4018867"/>
              <a:gd name="csY2" fmla="*/ 0 h 836524"/>
              <a:gd name="csX3" fmla="*/ 4018867 w 4018867"/>
              <a:gd name="csY3" fmla="*/ 152099 h 836524"/>
              <a:gd name="csX4" fmla="*/ 4018867 w 4018867"/>
              <a:gd name="csY4" fmla="*/ 760477 h 836524"/>
              <a:gd name="csX5" fmla="*/ 0 w 4018867"/>
              <a:gd name="csY5" fmla="*/ 760477 h 836524"/>
              <a:gd name="csX6" fmla="*/ 0 w 4018867"/>
              <a:gd name="csY6" fmla="*/ 152099 h 836524"/>
              <a:gd name="csX0" fmla="*/ 0 w 4018867"/>
              <a:gd name="csY0" fmla="*/ 152099 h 806939"/>
              <a:gd name="csX1" fmla="*/ 152099 w 4018867"/>
              <a:gd name="csY1" fmla="*/ 0 h 806939"/>
              <a:gd name="csX2" fmla="*/ 3866768 w 4018867"/>
              <a:gd name="csY2" fmla="*/ 0 h 806939"/>
              <a:gd name="csX3" fmla="*/ 4018867 w 4018867"/>
              <a:gd name="csY3" fmla="*/ 152099 h 806939"/>
              <a:gd name="csX4" fmla="*/ 4018867 w 4018867"/>
              <a:gd name="csY4" fmla="*/ 760477 h 806939"/>
              <a:gd name="csX5" fmla="*/ 0 w 4018867"/>
              <a:gd name="csY5" fmla="*/ 760477 h 806939"/>
              <a:gd name="csX6" fmla="*/ 0 w 4018867"/>
              <a:gd name="csY6" fmla="*/ 152099 h 806939"/>
              <a:gd name="csX0" fmla="*/ 0 w 4018867"/>
              <a:gd name="csY0" fmla="*/ 152099 h 760477"/>
              <a:gd name="csX1" fmla="*/ 152099 w 4018867"/>
              <a:gd name="csY1" fmla="*/ 0 h 760477"/>
              <a:gd name="csX2" fmla="*/ 3866768 w 4018867"/>
              <a:gd name="csY2" fmla="*/ 0 h 760477"/>
              <a:gd name="csX3" fmla="*/ 4018867 w 4018867"/>
              <a:gd name="csY3" fmla="*/ 152099 h 760477"/>
              <a:gd name="csX4" fmla="*/ 4018867 w 4018867"/>
              <a:gd name="csY4" fmla="*/ 760477 h 760477"/>
              <a:gd name="csX5" fmla="*/ 0 w 4018867"/>
              <a:gd name="csY5" fmla="*/ 760477 h 760477"/>
              <a:gd name="csX6" fmla="*/ 0 w 4018867"/>
              <a:gd name="csY6" fmla="*/ 152099 h 76047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018867" h="760477">
                <a:moveTo>
                  <a:pt x="0" y="152099"/>
                </a:moveTo>
                <a:cubicBezTo>
                  <a:pt x="0" y="68097"/>
                  <a:pt x="68097" y="0"/>
                  <a:pt x="152099" y="0"/>
                </a:cubicBezTo>
                <a:lnTo>
                  <a:pt x="3866768" y="0"/>
                </a:lnTo>
                <a:cubicBezTo>
                  <a:pt x="3950770" y="0"/>
                  <a:pt x="4018867" y="68097"/>
                  <a:pt x="4018867" y="152099"/>
                </a:cubicBezTo>
                <a:lnTo>
                  <a:pt x="4018867" y="760477"/>
                </a:lnTo>
                <a:lnTo>
                  <a:pt x="0" y="760477"/>
                </a:lnTo>
                <a:lnTo>
                  <a:pt x="0" y="152099"/>
                </a:lnTo>
                <a:close/>
              </a:path>
            </a:pathLst>
          </a:custGeom>
          <a:solidFill>
            <a:schemeClr val="tx1">
              <a:lumMod val="65000"/>
              <a:lumOff val="3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37" name="ZoneTexte 36">
            <a:extLst>
              <a:ext uri="{FF2B5EF4-FFF2-40B4-BE49-F238E27FC236}">
                <a16:creationId xmlns:a16="http://schemas.microsoft.com/office/drawing/2014/main" id="{19640673-FC48-0AA6-F901-5F484918E5F7}"/>
              </a:ext>
            </a:extLst>
          </p:cNvPr>
          <p:cNvSpPr txBox="1"/>
          <p:nvPr>
            <p:custDataLst>
              <p:tags r:id="rId22"/>
            </p:custDataLst>
          </p:nvPr>
        </p:nvSpPr>
        <p:spPr>
          <a:xfrm>
            <a:off x="427054" y="6215007"/>
            <a:ext cx="4242372" cy="246221"/>
          </a:xfrm>
          <a:prstGeom prst="rect">
            <a:avLst/>
          </a:prstGeom>
          <a:noFill/>
        </p:spPr>
        <p:txBody>
          <a:bodyPr wrap="square" rtlCol="0">
            <a:spAutoFit/>
          </a:bodyPr>
          <a:lstStyle/>
          <a:p>
            <a:r>
              <a:rPr lang="fr-CA" sz="1000">
                <a:solidFill>
                  <a:schemeClr val="bg1"/>
                </a:solidFill>
              </a:rPr>
              <a:t>Commentaires  </a:t>
            </a:r>
            <a:r>
              <a:rPr lang="fr-CA" sz="1000">
                <a:solidFill>
                  <a:schemeClr val="bg1">
                    <a:lumMod val="65000"/>
                  </a:schemeClr>
                </a:solidFill>
              </a:rPr>
              <a:t>150</a:t>
            </a:r>
          </a:p>
        </p:txBody>
      </p:sp>
      <p:sp>
        <p:nvSpPr>
          <p:cNvPr id="131" name="ZoneTexte 130">
            <a:extLst>
              <a:ext uri="{FF2B5EF4-FFF2-40B4-BE49-F238E27FC236}">
                <a16:creationId xmlns:a16="http://schemas.microsoft.com/office/drawing/2014/main" id="{5E3AD420-7550-7813-FF08-7B16A5004312}"/>
              </a:ext>
            </a:extLst>
          </p:cNvPr>
          <p:cNvSpPr txBox="1"/>
          <p:nvPr>
            <p:custDataLst>
              <p:tags r:id="rId23"/>
            </p:custDataLst>
          </p:nvPr>
        </p:nvSpPr>
        <p:spPr>
          <a:xfrm>
            <a:off x="819236" y="6392629"/>
            <a:ext cx="3681597" cy="400110"/>
          </a:xfrm>
          <a:prstGeom prst="rect">
            <a:avLst/>
          </a:prstGeom>
          <a:noFill/>
        </p:spPr>
        <p:txBody>
          <a:bodyPr wrap="square" rtlCol="0">
            <a:spAutoFit/>
          </a:bodyPr>
          <a:lstStyle/>
          <a:p>
            <a:r>
              <a:rPr lang="fr-CA" sz="1000">
                <a:solidFill>
                  <a:schemeClr val="bg1"/>
                </a:solidFill>
              </a:rPr>
              <a:t>@soflavoie                                                                                   Il y a 1 heure                                                                                                                 Vraiment?</a:t>
            </a:r>
          </a:p>
        </p:txBody>
      </p:sp>
      <p:grpSp>
        <p:nvGrpSpPr>
          <p:cNvPr id="135" name="Groupe 134">
            <a:extLst>
              <a:ext uri="{FF2B5EF4-FFF2-40B4-BE49-F238E27FC236}">
                <a16:creationId xmlns:a16="http://schemas.microsoft.com/office/drawing/2014/main" id="{076E4AFE-3AB4-6B5C-CCD5-C88FE54E845B}"/>
              </a:ext>
            </a:extLst>
          </p:cNvPr>
          <p:cNvGrpSpPr/>
          <p:nvPr>
            <p:custDataLst>
              <p:tags r:id="rId24"/>
            </p:custDataLst>
          </p:nvPr>
        </p:nvGrpSpPr>
        <p:grpSpPr>
          <a:xfrm>
            <a:off x="602158" y="6454309"/>
            <a:ext cx="246771" cy="265764"/>
            <a:chOff x="-449272" y="6266916"/>
            <a:chExt cx="246771" cy="265764"/>
          </a:xfrm>
        </p:grpSpPr>
        <p:sp>
          <p:nvSpPr>
            <p:cNvPr id="132" name="Ellipse 131">
              <a:extLst>
                <a:ext uri="{FF2B5EF4-FFF2-40B4-BE49-F238E27FC236}">
                  <a16:creationId xmlns:a16="http://schemas.microsoft.com/office/drawing/2014/main" id="{2217CD65-1A8E-1034-FC53-8196038B60F1}"/>
                </a:ext>
              </a:extLst>
            </p:cNvPr>
            <p:cNvSpPr/>
            <p:nvPr/>
          </p:nvSpPr>
          <p:spPr>
            <a:xfrm>
              <a:off x="-449272" y="6285909"/>
              <a:ext cx="246771" cy="246771"/>
            </a:xfrm>
            <a:prstGeom prst="ellipse">
              <a:avLst/>
            </a:prstGeom>
            <a:solidFill>
              <a:srgbClr val="00A9A4"/>
            </a:solidFill>
            <a:ln>
              <a:solidFill>
                <a:srgbClr val="00A9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133" name="Graphique 132" descr="Utilisateur avec un remplissage uni">
              <a:extLst>
                <a:ext uri="{FF2B5EF4-FFF2-40B4-BE49-F238E27FC236}">
                  <a16:creationId xmlns:a16="http://schemas.microsoft.com/office/drawing/2014/main" id="{C13CFB08-8AEA-E881-6C72-B9D51471C332}"/>
                </a:ext>
              </a:extLst>
            </p:cNvPr>
            <p:cNvPicPr>
              <a:picLocks noChangeAspect="1"/>
            </p:cNvPicPr>
            <p:nvPr/>
          </p:nvPicPr>
          <p:blipFill>
            <a:blip>
              <a:extLst>
                <a:ext uri="{96DAC541-7B7A-43D3-8B79-37D633B846F1}">
                  <asvg:svgBlip xmlns:asvg="http://schemas.microsoft.com/office/drawing/2016/SVG/main" r:embed="rId32"/>
                </a:ext>
              </a:extLst>
            </a:blip>
            <a:stretch>
              <a:fillRect/>
            </a:stretch>
          </p:blipFill>
          <p:spPr>
            <a:xfrm>
              <a:off x="-449271" y="6266916"/>
              <a:ext cx="246770" cy="246770"/>
            </a:xfrm>
            <a:prstGeom prst="rect">
              <a:avLst/>
            </a:prstGeom>
          </p:spPr>
        </p:pic>
      </p:grpSp>
      <p:cxnSp>
        <p:nvCxnSpPr>
          <p:cNvPr id="14" name="Connecteur droit 13">
            <a:extLst>
              <a:ext uri="{FF2B5EF4-FFF2-40B4-BE49-F238E27FC236}">
                <a16:creationId xmlns:a16="http://schemas.microsoft.com/office/drawing/2014/main" id="{65984EED-2D1F-2299-0467-B4C163E8F719}"/>
              </a:ext>
            </a:extLst>
          </p:cNvPr>
          <p:cNvCxnSpPr>
            <a:cxnSpLocks/>
          </p:cNvCxnSpPr>
          <p:nvPr>
            <p:custDataLst>
              <p:tags r:id="rId25"/>
            </p:custDataLst>
          </p:nvPr>
        </p:nvCxnSpPr>
        <p:spPr>
          <a:xfrm>
            <a:off x="5362738" y="1162469"/>
            <a:ext cx="5686262" cy="0"/>
          </a:xfrm>
          <a:prstGeom prst="line">
            <a:avLst/>
          </a:prstGeom>
          <a:ln>
            <a:solidFill>
              <a:srgbClr val="00A9A4"/>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789515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92A692-BF04-4E6F-0BE7-B46EBA4E6277}"/>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545D63C6-3B2E-EFCE-6F6B-E9ACEE752FB7}"/>
              </a:ext>
            </a:extLst>
          </p:cNvPr>
          <p:cNvPicPr>
            <a:picLocks noChangeAspect="1"/>
          </p:cNvPicPr>
          <p:nvPr/>
        </p:nvPicPr>
        <p:blipFill>
          <a:blip r:embed="rId11"/>
          <a:stretch>
            <a:fillRect/>
          </a:stretch>
        </p:blipFill>
        <p:spPr>
          <a:xfrm>
            <a:off x="685033" y="277553"/>
            <a:ext cx="10802034" cy="6469927"/>
          </a:xfrm>
          <a:prstGeom prst="rect">
            <a:avLst/>
          </a:prstGeom>
        </p:spPr>
      </p:pic>
      <p:sp>
        <p:nvSpPr>
          <p:cNvPr id="44" name="ZoneTexte 43">
            <a:extLst>
              <a:ext uri="{FF2B5EF4-FFF2-40B4-BE49-F238E27FC236}">
                <a16:creationId xmlns:a16="http://schemas.microsoft.com/office/drawing/2014/main" id="{01C62F51-2D3B-FFA5-6378-92B9E427E6EE}"/>
              </a:ext>
            </a:extLst>
          </p:cNvPr>
          <p:cNvSpPr txBox="1"/>
          <p:nvPr>
            <p:custDataLst>
              <p:tags r:id="rId1"/>
            </p:custDataLst>
          </p:nvPr>
        </p:nvSpPr>
        <p:spPr>
          <a:xfrm>
            <a:off x="791422" y="1174651"/>
            <a:ext cx="2633472" cy="323165"/>
          </a:xfrm>
          <a:prstGeom prst="rect">
            <a:avLst/>
          </a:prstGeom>
          <a:noFill/>
        </p:spPr>
        <p:txBody>
          <a:bodyPr wrap="square" rtlCol="0">
            <a:spAutoFit/>
          </a:bodyPr>
          <a:lstStyle/>
          <a:p>
            <a:r>
              <a:rPr lang="fr-CA" sz="1500" i="1">
                <a:solidFill>
                  <a:srgbClr val="ED145B"/>
                </a:solidFill>
                <a:latin typeface="Open Sans" panose="020B0606030504020204" pitchFamily="34" charset="0"/>
                <a:ea typeface="Open Sans" panose="020B0606030504020204" pitchFamily="34" charset="0"/>
                <a:cs typeface="Open Sans" panose="020B0606030504020204" pitchFamily="34" charset="0"/>
              </a:rPr>
              <a:t>Influenceuse Y</a:t>
            </a:r>
          </a:p>
        </p:txBody>
      </p:sp>
      <p:sp>
        <p:nvSpPr>
          <p:cNvPr id="45" name="ZoneTexte 44">
            <a:extLst>
              <a:ext uri="{FF2B5EF4-FFF2-40B4-BE49-F238E27FC236}">
                <a16:creationId xmlns:a16="http://schemas.microsoft.com/office/drawing/2014/main" id="{7224DB86-598D-D04B-8D82-DCDEF94A027B}"/>
              </a:ext>
            </a:extLst>
          </p:cNvPr>
          <p:cNvSpPr txBox="1"/>
          <p:nvPr>
            <p:custDataLst>
              <p:tags r:id="rId2"/>
            </p:custDataLst>
          </p:nvPr>
        </p:nvSpPr>
        <p:spPr>
          <a:xfrm>
            <a:off x="791422" y="2233331"/>
            <a:ext cx="382772" cy="323165"/>
          </a:xfrm>
          <a:prstGeom prst="rect">
            <a:avLst/>
          </a:prstGeom>
          <a:noFill/>
        </p:spPr>
        <p:txBody>
          <a:bodyPr wrap="square" rtlCol="0">
            <a:spAutoFit/>
          </a:bodyPr>
          <a:lstStyle/>
          <a:p>
            <a:r>
              <a:rPr lang="fr-CA" sz="1500" b="1" i="1">
                <a:solidFill>
                  <a:srgbClr val="ED145B"/>
                </a:solidFill>
                <a:latin typeface="Open Sans" panose="020B0606030504020204" pitchFamily="34" charset="0"/>
                <a:ea typeface="Open Sans" panose="020B0606030504020204" pitchFamily="34" charset="0"/>
                <a:cs typeface="Open Sans" panose="020B0606030504020204" pitchFamily="34" charset="0"/>
              </a:rPr>
              <a:t>X</a:t>
            </a:r>
          </a:p>
        </p:txBody>
      </p:sp>
      <p:sp>
        <p:nvSpPr>
          <p:cNvPr id="46" name="ZoneTexte 45">
            <a:extLst>
              <a:ext uri="{FF2B5EF4-FFF2-40B4-BE49-F238E27FC236}">
                <a16:creationId xmlns:a16="http://schemas.microsoft.com/office/drawing/2014/main" id="{B2652BB0-46DD-02A7-7A5C-20A8C48FABB6}"/>
              </a:ext>
            </a:extLst>
          </p:cNvPr>
          <p:cNvSpPr txBox="1"/>
          <p:nvPr>
            <p:custDataLst>
              <p:tags r:id="rId3"/>
            </p:custDataLst>
          </p:nvPr>
        </p:nvSpPr>
        <p:spPr>
          <a:xfrm>
            <a:off x="3435760" y="4553510"/>
            <a:ext cx="382772" cy="323165"/>
          </a:xfrm>
          <a:prstGeom prst="rect">
            <a:avLst/>
          </a:prstGeom>
          <a:noFill/>
        </p:spPr>
        <p:txBody>
          <a:bodyPr wrap="square" rtlCol="0">
            <a:spAutoFit/>
          </a:bodyPr>
          <a:lstStyle/>
          <a:p>
            <a:r>
              <a:rPr lang="fr-CA" sz="1500" b="1" i="1">
                <a:solidFill>
                  <a:srgbClr val="ED145B"/>
                </a:solidFill>
                <a:latin typeface="Open Sans" panose="020B0606030504020204" pitchFamily="34" charset="0"/>
                <a:ea typeface="Open Sans" panose="020B0606030504020204" pitchFamily="34" charset="0"/>
                <a:cs typeface="Open Sans" panose="020B0606030504020204" pitchFamily="34" charset="0"/>
              </a:rPr>
              <a:t>X</a:t>
            </a:r>
          </a:p>
        </p:txBody>
      </p:sp>
      <p:sp>
        <p:nvSpPr>
          <p:cNvPr id="47" name="ZoneTexte 46">
            <a:extLst>
              <a:ext uri="{FF2B5EF4-FFF2-40B4-BE49-F238E27FC236}">
                <a16:creationId xmlns:a16="http://schemas.microsoft.com/office/drawing/2014/main" id="{4F7EFAD9-2347-98F4-477B-F0F6FEA5A52C}"/>
              </a:ext>
            </a:extLst>
          </p:cNvPr>
          <p:cNvSpPr txBox="1"/>
          <p:nvPr>
            <p:custDataLst>
              <p:tags r:id="rId4"/>
            </p:custDataLst>
          </p:nvPr>
        </p:nvSpPr>
        <p:spPr>
          <a:xfrm>
            <a:off x="791422" y="4553511"/>
            <a:ext cx="382772" cy="323165"/>
          </a:xfrm>
          <a:prstGeom prst="rect">
            <a:avLst/>
          </a:prstGeom>
          <a:noFill/>
        </p:spPr>
        <p:txBody>
          <a:bodyPr wrap="square" rtlCol="0">
            <a:spAutoFit/>
          </a:bodyPr>
          <a:lstStyle/>
          <a:p>
            <a:r>
              <a:rPr lang="fr-CA" sz="1500" b="1" i="1">
                <a:solidFill>
                  <a:srgbClr val="ED145B"/>
                </a:solidFill>
                <a:latin typeface="Open Sans" panose="020B0606030504020204" pitchFamily="34" charset="0"/>
                <a:ea typeface="Open Sans" panose="020B0606030504020204" pitchFamily="34" charset="0"/>
                <a:cs typeface="Open Sans" panose="020B0606030504020204" pitchFamily="34" charset="0"/>
              </a:rPr>
              <a:t>X</a:t>
            </a:r>
          </a:p>
        </p:txBody>
      </p:sp>
      <p:sp>
        <p:nvSpPr>
          <p:cNvPr id="48" name="ZoneTexte 47">
            <a:extLst>
              <a:ext uri="{FF2B5EF4-FFF2-40B4-BE49-F238E27FC236}">
                <a16:creationId xmlns:a16="http://schemas.microsoft.com/office/drawing/2014/main" id="{65EEF45D-B2A3-BE29-153B-B6D485B5C3A2}"/>
              </a:ext>
            </a:extLst>
          </p:cNvPr>
          <p:cNvSpPr txBox="1"/>
          <p:nvPr>
            <p:custDataLst>
              <p:tags r:id="rId5"/>
            </p:custDataLst>
          </p:nvPr>
        </p:nvSpPr>
        <p:spPr>
          <a:xfrm>
            <a:off x="3435760" y="5954342"/>
            <a:ext cx="382772" cy="323165"/>
          </a:xfrm>
          <a:prstGeom prst="rect">
            <a:avLst/>
          </a:prstGeom>
          <a:noFill/>
        </p:spPr>
        <p:txBody>
          <a:bodyPr wrap="square" rtlCol="0">
            <a:spAutoFit/>
          </a:bodyPr>
          <a:lstStyle/>
          <a:p>
            <a:r>
              <a:rPr lang="fr-CA" sz="1500" b="1" i="1">
                <a:solidFill>
                  <a:srgbClr val="ED145B"/>
                </a:solidFill>
                <a:latin typeface="Open Sans" panose="020B0606030504020204" pitchFamily="34" charset="0"/>
                <a:ea typeface="Open Sans" panose="020B0606030504020204" pitchFamily="34" charset="0"/>
                <a:cs typeface="Open Sans" panose="020B0606030504020204" pitchFamily="34" charset="0"/>
              </a:rPr>
              <a:t>X</a:t>
            </a:r>
          </a:p>
        </p:txBody>
      </p:sp>
      <p:sp>
        <p:nvSpPr>
          <p:cNvPr id="49" name="ZoneTexte 48">
            <a:extLst>
              <a:ext uri="{FF2B5EF4-FFF2-40B4-BE49-F238E27FC236}">
                <a16:creationId xmlns:a16="http://schemas.microsoft.com/office/drawing/2014/main" id="{FB48C794-F7C2-1C56-9CAE-94CB5BA9D4B2}"/>
              </a:ext>
            </a:extLst>
          </p:cNvPr>
          <p:cNvSpPr txBox="1"/>
          <p:nvPr>
            <p:custDataLst>
              <p:tags r:id="rId6"/>
            </p:custDataLst>
          </p:nvPr>
        </p:nvSpPr>
        <p:spPr>
          <a:xfrm>
            <a:off x="6080098" y="4030846"/>
            <a:ext cx="3045833" cy="323165"/>
          </a:xfrm>
          <a:prstGeom prst="rect">
            <a:avLst/>
          </a:prstGeom>
          <a:noFill/>
        </p:spPr>
        <p:txBody>
          <a:bodyPr wrap="square" rtlCol="0">
            <a:spAutoFit/>
          </a:bodyPr>
          <a:lstStyle/>
          <a:p>
            <a:pPr marL="144000" indent="-144000">
              <a:buFont typeface="Arial" panose="020B0604020202020204" pitchFamily="34" charset="0"/>
              <a:buChar char="•"/>
            </a:pPr>
            <a:r>
              <a:rPr lang="fr-CA" sz="1500" i="1">
                <a:solidFill>
                  <a:srgbClr val="ED145B"/>
                </a:solidFill>
                <a:latin typeface="Open Sans" panose="020B0606030504020204" pitchFamily="34" charset="0"/>
                <a:ea typeface="Open Sans" panose="020B0606030504020204" pitchFamily="34" charset="0"/>
                <a:cs typeface="Open Sans" panose="020B0606030504020204" pitchFamily="34" charset="0"/>
              </a:rPr>
              <a:t>Vente d’un produit</a:t>
            </a:r>
          </a:p>
        </p:txBody>
      </p:sp>
      <p:sp>
        <p:nvSpPr>
          <p:cNvPr id="50" name="ZoneTexte 49">
            <a:extLst>
              <a:ext uri="{FF2B5EF4-FFF2-40B4-BE49-F238E27FC236}">
                <a16:creationId xmlns:a16="http://schemas.microsoft.com/office/drawing/2014/main" id="{13013206-D035-6A63-ED93-EDFC8D074FAA}"/>
              </a:ext>
            </a:extLst>
          </p:cNvPr>
          <p:cNvSpPr txBox="1"/>
          <p:nvPr>
            <p:custDataLst>
              <p:tags r:id="rId7"/>
            </p:custDataLst>
          </p:nvPr>
        </p:nvSpPr>
        <p:spPr>
          <a:xfrm>
            <a:off x="6080098" y="4255846"/>
            <a:ext cx="2916382" cy="784830"/>
          </a:xfrm>
          <a:prstGeom prst="rect">
            <a:avLst/>
          </a:prstGeom>
          <a:noFill/>
        </p:spPr>
        <p:txBody>
          <a:bodyPr wrap="square" rtlCol="0">
            <a:spAutoFit/>
          </a:bodyPr>
          <a:lstStyle/>
          <a:p>
            <a:pPr marL="144000" indent="-144000">
              <a:buFont typeface="Arial" panose="020B0604020202020204" pitchFamily="34" charset="0"/>
              <a:buChar char="•"/>
            </a:pPr>
            <a:r>
              <a:rPr lang="fr-CA" sz="1500" i="1">
                <a:solidFill>
                  <a:srgbClr val="ED145B"/>
                </a:solidFill>
                <a:latin typeface="Open Sans" panose="020B0606030504020204" pitchFamily="34" charset="0"/>
                <a:ea typeface="Open Sans" panose="020B0606030504020204" pitchFamily="34" charset="0"/>
                <a:cs typeface="Open Sans" panose="020B0606030504020204" pitchFamily="34" charset="0"/>
              </a:rPr>
              <a:t>L’actualité et la politique ne font pas partie de ses sujets habituels</a:t>
            </a:r>
          </a:p>
        </p:txBody>
      </p:sp>
      <p:sp>
        <p:nvSpPr>
          <p:cNvPr id="5" name="Rectangle 4">
            <a:extLst>
              <a:ext uri="{FF2B5EF4-FFF2-40B4-BE49-F238E27FC236}">
                <a16:creationId xmlns:a16="http://schemas.microsoft.com/office/drawing/2014/main" id="{A37205CF-2904-0201-8EBE-9906A038EF3D}"/>
              </a:ext>
            </a:extLst>
          </p:cNvPr>
          <p:cNvSpPr/>
          <p:nvPr/>
        </p:nvSpPr>
        <p:spPr>
          <a:xfrm>
            <a:off x="3685612" y="390721"/>
            <a:ext cx="4958055" cy="215757"/>
          </a:xfrm>
          <a:prstGeom prst="rect">
            <a:avLst/>
          </a:prstGeom>
          <a:solidFill>
            <a:srgbClr val="00AA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8" name="Image 7">
            <a:extLst>
              <a:ext uri="{FF2B5EF4-FFF2-40B4-BE49-F238E27FC236}">
                <a16:creationId xmlns:a16="http://schemas.microsoft.com/office/drawing/2014/main" id="{1F51F46D-4D94-8F8F-02AF-980FCF9D8DE8}"/>
              </a:ext>
            </a:extLst>
          </p:cNvPr>
          <p:cNvPicPr>
            <a:picLocks noChangeAspect="1"/>
          </p:cNvPicPr>
          <p:nvPr/>
        </p:nvPicPr>
        <p:blipFill>
          <a:blip r:embed="rId12"/>
          <a:stretch>
            <a:fillRect/>
          </a:stretch>
        </p:blipFill>
        <p:spPr>
          <a:xfrm>
            <a:off x="2198537" y="364361"/>
            <a:ext cx="5141720" cy="268476"/>
          </a:xfrm>
          <a:prstGeom prst="rect">
            <a:avLst/>
          </a:prstGeom>
        </p:spPr>
      </p:pic>
      <p:sp>
        <p:nvSpPr>
          <p:cNvPr id="10" name="ZoneTexte 9">
            <a:extLst>
              <a:ext uri="{FF2B5EF4-FFF2-40B4-BE49-F238E27FC236}">
                <a16:creationId xmlns:a16="http://schemas.microsoft.com/office/drawing/2014/main" id="{C6E62033-15FB-20CB-D053-3E458DBBD52C}"/>
              </a:ext>
            </a:extLst>
          </p:cNvPr>
          <p:cNvSpPr txBox="1"/>
          <p:nvPr>
            <p:custDataLst>
              <p:tags r:id="rId8"/>
            </p:custDataLst>
          </p:nvPr>
        </p:nvSpPr>
        <p:spPr>
          <a:xfrm>
            <a:off x="8884331" y="372442"/>
            <a:ext cx="1976823" cy="307777"/>
          </a:xfrm>
          <a:prstGeom prst="rect">
            <a:avLst/>
          </a:prstGeom>
          <a:noFill/>
        </p:spPr>
        <p:txBody>
          <a:bodyPr wrap="none" rtlCol="0">
            <a:spAutoFit/>
          </a:bodyPr>
          <a:lstStyle/>
          <a:p>
            <a:r>
              <a:rPr lang="fr-CA" sz="1400" b="1">
                <a:solidFill>
                  <a:schemeClr val="bg1"/>
                </a:solidFill>
                <a:latin typeface="Open Sans" panose="020B0606030504020204" pitchFamily="34" charset="0"/>
                <a:ea typeface="Open Sans" panose="020B0606030504020204" pitchFamily="34" charset="0"/>
                <a:cs typeface="Open Sans" panose="020B0606030504020204" pitchFamily="34" charset="0"/>
              </a:rPr>
              <a:t>Mise en situation n°</a:t>
            </a:r>
          </a:p>
        </p:txBody>
      </p:sp>
      <p:sp>
        <p:nvSpPr>
          <p:cNvPr id="12" name="Ellipse 11">
            <a:extLst>
              <a:ext uri="{FF2B5EF4-FFF2-40B4-BE49-F238E27FC236}">
                <a16:creationId xmlns:a16="http://schemas.microsoft.com/office/drawing/2014/main" id="{29DBEB9B-A6A7-E3E3-00D5-2D13041410CF}"/>
              </a:ext>
            </a:extLst>
          </p:cNvPr>
          <p:cNvSpPr/>
          <p:nvPr/>
        </p:nvSpPr>
        <p:spPr>
          <a:xfrm>
            <a:off x="10861154" y="111732"/>
            <a:ext cx="671795" cy="671795"/>
          </a:xfrm>
          <a:prstGeom prst="ellipse">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CA" sz="4000" b="1">
                <a:solidFill>
                  <a:schemeClr val="tx1"/>
                </a:solidFill>
                <a:latin typeface="Open Sans" panose="020B0606030504020204" pitchFamily="34" charset="0"/>
                <a:ea typeface="Open Sans" panose="020B0606030504020204" pitchFamily="34" charset="0"/>
                <a:cs typeface="Open Sans" panose="020B0606030504020204" pitchFamily="34" charset="0"/>
              </a:rPr>
              <a:t>2</a:t>
            </a:r>
          </a:p>
        </p:txBody>
      </p:sp>
    </p:spTree>
    <p:extLst>
      <p:ext uri="{BB962C8B-B14F-4D97-AF65-F5344CB8AC3E}">
        <p14:creationId xmlns:p14="http://schemas.microsoft.com/office/powerpoint/2010/main" val="20919839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9EC6E7-774D-8C13-3AB4-4D1307F7F733}"/>
            </a:ext>
          </a:extLst>
        </p:cNvPr>
        <p:cNvGrpSpPr/>
        <p:nvPr/>
      </p:nvGrpSpPr>
      <p:grpSpPr>
        <a:xfrm>
          <a:off x="0" y="0"/>
          <a:ext cx="0" cy="0"/>
          <a:chOff x="0" y="0"/>
          <a:chExt cx="0" cy="0"/>
        </a:xfrm>
      </p:grpSpPr>
      <p:sp>
        <p:nvSpPr>
          <p:cNvPr id="166" name="Phylactère : pensées 165">
            <a:extLst>
              <a:ext uri="{FF2B5EF4-FFF2-40B4-BE49-F238E27FC236}">
                <a16:creationId xmlns:a16="http://schemas.microsoft.com/office/drawing/2014/main" id="{051EF704-76CC-4ECF-4BF7-69B3C760304E}"/>
              </a:ext>
            </a:extLst>
          </p:cNvPr>
          <p:cNvSpPr/>
          <p:nvPr>
            <p:custDataLst>
              <p:tags r:id="rId1"/>
            </p:custDataLst>
          </p:nvPr>
        </p:nvSpPr>
        <p:spPr>
          <a:xfrm>
            <a:off x="140110" y="162233"/>
            <a:ext cx="5422490" cy="3290070"/>
          </a:xfrm>
          <a:prstGeom prst="cloudCallout">
            <a:avLst>
              <a:gd name="adj1" fmla="val -10156"/>
              <a:gd name="adj2" fmla="val 85919"/>
            </a:avLst>
          </a:prstGeom>
          <a:solidFill>
            <a:schemeClr val="bg1">
              <a:alpha val="34902"/>
            </a:schemeClr>
          </a:solidFill>
          <a:ln>
            <a:solidFill>
              <a:srgbClr val="00969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grpSp>
        <p:nvGrpSpPr>
          <p:cNvPr id="46" name="Groupe 45">
            <a:extLst>
              <a:ext uri="{FF2B5EF4-FFF2-40B4-BE49-F238E27FC236}">
                <a16:creationId xmlns:a16="http://schemas.microsoft.com/office/drawing/2014/main" id="{C071276D-9A02-C6A9-2462-36BE74BF7229}"/>
              </a:ext>
            </a:extLst>
          </p:cNvPr>
          <p:cNvGrpSpPr/>
          <p:nvPr>
            <p:custDataLst>
              <p:tags r:id="rId2"/>
            </p:custDataLst>
          </p:nvPr>
        </p:nvGrpSpPr>
        <p:grpSpPr>
          <a:xfrm>
            <a:off x="5993586" y="559344"/>
            <a:ext cx="6198414" cy="5580374"/>
            <a:chOff x="5852416" y="1601448"/>
            <a:chExt cx="6198414" cy="5632370"/>
          </a:xfrm>
        </p:grpSpPr>
        <p:sp>
          <p:nvSpPr>
            <p:cNvPr id="4" name="ZoneTexte 3">
              <a:extLst>
                <a:ext uri="{FF2B5EF4-FFF2-40B4-BE49-F238E27FC236}">
                  <a16:creationId xmlns:a16="http://schemas.microsoft.com/office/drawing/2014/main" id="{C9E85AD9-194F-9DC7-B8DF-D90F84F2E01A}"/>
                </a:ext>
              </a:extLst>
            </p:cNvPr>
            <p:cNvSpPr txBox="1"/>
            <p:nvPr/>
          </p:nvSpPr>
          <p:spPr>
            <a:xfrm>
              <a:off x="5852416" y="1601448"/>
              <a:ext cx="6198414" cy="5632370"/>
            </a:xfrm>
            <a:prstGeom prst="rect">
              <a:avLst/>
            </a:prstGeom>
            <a:noFill/>
          </p:spPr>
          <p:txBody>
            <a:bodyPr wrap="square">
              <a:spAutoFit/>
            </a:bodyPr>
            <a:lstStyle/>
            <a:p>
              <a:pPr>
                <a:lnSpc>
                  <a:spcPct val="114000"/>
                </a:lnSpc>
                <a:spcAft>
                  <a:spcPts val="600"/>
                </a:spcAft>
                <a:buNone/>
              </a:pPr>
              <a:r>
                <a:rPr lang="fr-CA" sz="2400" b="1">
                  <a:effectLst/>
                  <a:latin typeface="Open Sans" panose="020B0606030504020204" pitchFamily="34" charset="0"/>
                  <a:ea typeface="Open Sans" panose="020B0606030504020204" pitchFamily="34" charset="0"/>
                  <a:cs typeface="Open Sans" panose="020B0606030504020204" pitchFamily="34" charset="0"/>
                </a:rPr>
                <a:t>Mise en situation n</a:t>
              </a:r>
              <a:r>
                <a:rPr lang="fr-CA" sz="2400" b="1" baseline="30000">
                  <a:effectLst/>
                  <a:latin typeface="Open Sans" panose="020B0606030504020204" pitchFamily="34" charset="0"/>
                  <a:ea typeface="Open Sans" panose="020B0606030504020204" pitchFamily="34" charset="0"/>
                  <a:cs typeface="Open Sans" panose="020B0606030504020204" pitchFamily="34" charset="0"/>
                </a:rPr>
                <a:t>o</a:t>
              </a:r>
              <a:r>
                <a:rPr lang="fr-CA" sz="2400" b="1">
                  <a:effectLst/>
                  <a:latin typeface="Open Sans" panose="020B0606030504020204" pitchFamily="34" charset="0"/>
                  <a:ea typeface="Open Sans" panose="020B0606030504020204" pitchFamily="34" charset="0"/>
                  <a:cs typeface="Open Sans" panose="020B0606030504020204" pitchFamily="34" charset="0"/>
                </a:rPr>
                <a:t> </a:t>
              </a:r>
              <a:r>
                <a:rPr lang="fr-CA" sz="2400" b="1">
                  <a:latin typeface="Open Sans" panose="020B0606030504020204" pitchFamily="34" charset="0"/>
                  <a:ea typeface="Open Sans" panose="020B0606030504020204" pitchFamily="34" charset="0"/>
                  <a:cs typeface="Open Sans" panose="020B0606030504020204" pitchFamily="34" charset="0"/>
                </a:rPr>
                <a:t>3</a:t>
              </a:r>
              <a:endParaRPr lang="fr-CA" sz="2400" b="1">
                <a:effectLst/>
                <a:latin typeface="Open Sans" panose="020B0606030504020204" pitchFamily="34" charset="0"/>
                <a:ea typeface="Open Sans" panose="020B0606030504020204" pitchFamily="34" charset="0"/>
                <a:cs typeface="Open Sans" panose="020B0606030504020204" pitchFamily="34" charset="0"/>
              </a:endParaRPr>
            </a:p>
            <a:p>
              <a:pPr>
                <a:lnSpc>
                  <a:spcPct val="114000"/>
                </a:lnSpc>
                <a:spcBef>
                  <a:spcPts val="600"/>
                </a:spcBef>
                <a:spcAft>
                  <a:spcPts val="600"/>
                </a:spcAft>
                <a:buNone/>
              </a:pPr>
              <a:r>
                <a:rPr lang="fr-CA" sz="2400">
                  <a:latin typeface="Open Sans" panose="020B0606030504020204" pitchFamily="34" charset="0"/>
                  <a:ea typeface="Open Sans" panose="020B0606030504020204" pitchFamily="34" charset="0"/>
                  <a:cs typeface="Open Sans" panose="020B0606030504020204" pitchFamily="34" charset="0"/>
                </a:rPr>
                <a:t>Avant la simulation électorale, tu veux</a:t>
              </a:r>
              <a:br>
                <a:rPr lang="fr-CA" sz="2400">
                  <a:latin typeface="Open Sans" panose="020B0606030504020204" pitchFamily="34" charset="0"/>
                  <a:ea typeface="Open Sans" panose="020B0606030504020204" pitchFamily="34" charset="0"/>
                  <a:cs typeface="Open Sans" panose="020B0606030504020204" pitchFamily="34" charset="0"/>
                </a:rPr>
              </a:br>
              <a:r>
                <a:rPr lang="fr-CA" sz="2400">
                  <a:latin typeface="Open Sans" panose="020B0606030504020204" pitchFamily="34" charset="0"/>
                  <a:ea typeface="Open Sans" panose="020B0606030504020204" pitchFamily="34" charset="0"/>
                  <a:cs typeface="Open Sans" panose="020B0606030504020204" pitchFamily="34" charset="0"/>
                </a:rPr>
                <a:t>en savoir plus sur les candidates et les candidats aux élections. Tu utilises l’intelligence artificielle pour avoir un résumé de leurs propositions.</a:t>
              </a:r>
            </a:p>
            <a:p>
              <a:pPr>
                <a:lnSpc>
                  <a:spcPct val="114000"/>
                </a:lnSpc>
                <a:spcBef>
                  <a:spcPts val="600"/>
                </a:spcBef>
                <a:spcAft>
                  <a:spcPts val="600"/>
                </a:spcAft>
                <a:buNone/>
              </a:pPr>
              <a:r>
                <a:rPr lang="fr-CA" sz="2400">
                  <a:latin typeface="Open Sans" panose="020B0606030504020204" pitchFamily="34" charset="0"/>
                  <a:ea typeface="Open Sans" panose="020B0606030504020204" pitchFamily="34" charset="0"/>
                  <a:cs typeface="Open Sans" panose="020B0606030504020204" pitchFamily="34" charset="0"/>
                </a:rPr>
                <a:t>La réponse de l’outil mentionne trois candidatures. Pourtant, tu crois avoir vu des pancartes électorales de plus de trois candidates et candidats dans la rue. </a:t>
              </a:r>
            </a:p>
            <a:p>
              <a:pPr>
                <a:lnSpc>
                  <a:spcPct val="114000"/>
                </a:lnSpc>
                <a:spcBef>
                  <a:spcPts val="600"/>
                </a:spcBef>
                <a:spcAft>
                  <a:spcPts val="600"/>
                </a:spcAft>
                <a:buNone/>
              </a:pPr>
              <a:r>
                <a:rPr lang="fr-CA" sz="2400">
                  <a:latin typeface="Open Sans" panose="020B0606030504020204" pitchFamily="34" charset="0"/>
                  <a:ea typeface="Open Sans" panose="020B0606030504020204" pitchFamily="34" charset="0"/>
                  <a:cs typeface="Open Sans" panose="020B0606030504020204" pitchFamily="34" charset="0"/>
                </a:rPr>
                <a:t>Tu te demandes si cette source d’information est fiable.</a:t>
              </a:r>
            </a:p>
          </p:txBody>
        </p:sp>
        <p:cxnSp>
          <p:nvCxnSpPr>
            <p:cNvPr id="45" name="Connecteur droit 44">
              <a:extLst>
                <a:ext uri="{FF2B5EF4-FFF2-40B4-BE49-F238E27FC236}">
                  <a16:creationId xmlns:a16="http://schemas.microsoft.com/office/drawing/2014/main" id="{CF4DC8E6-2155-69EF-4C0E-3C249E0641FC}"/>
                </a:ext>
              </a:extLst>
            </p:cNvPr>
            <p:cNvCxnSpPr/>
            <p:nvPr/>
          </p:nvCxnSpPr>
          <p:spPr>
            <a:xfrm>
              <a:off x="5944565" y="2094615"/>
              <a:ext cx="5476604" cy="0"/>
            </a:xfrm>
            <a:prstGeom prst="line">
              <a:avLst/>
            </a:prstGeom>
            <a:ln>
              <a:solidFill>
                <a:srgbClr val="00A9A4"/>
              </a:solidFill>
            </a:ln>
          </p:spPr>
          <p:style>
            <a:lnRef idx="2">
              <a:schemeClr val="accent1"/>
            </a:lnRef>
            <a:fillRef idx="0">
              <a:schemeClr val="accent1"/>
            </a:fillRef>
            <a:effectRef idx="1">
              <a:schemeClr val="accent1"/>
            </a:effectRef>
            <a:fontRef idx="minor">
              <a:schemeClr val="tx1"/>
            </a:fontRef>
          </p:style>
        </p:cxnSp>
      </p:grpSp>
      <p:grpSp>
        <p:nvGrpSpPr>
          <p:cNvPr id="226" name="Groupe 225">
            <a:extLst>
              <a:ext uri="{FF2B5EF4-FFF2-40B4-BE49-F238E27FC236}">
                <a16:creationId xmlns:a16="http://schemas.microsoft.com/office/drawing/2014/main" id="{95A2CD5A-0A3F-A739-A6A2-866DD85F282E}"/>
              </a:ext>
            </a:extLst>
          </p:cNvPr>
          <p:cNvGrpSpPr/>
          <p:nvPr>
            <p:custDataLst>
              <p:tags r:id="rId3"/>
            </p:custDataLst>
          </p:nvPr>
        </p:nvGrpSpPr>
        <p:grpSpPr>
          <a:xfrm>
            <a:off x="2790471" y="3513953"/>
            <a:ext cx="2746198" cy="3117436"/>
            <a:chOff x="3307895" y="632981"/>
            <a:chExt cx="3204000" cy="3637124"/>
          </a:xfrm>
        </p:grpSpPr>
        <p:sp>
          <p:nvSpPr>
            <p:cNvPr id="147" name="Rectangle : coins arrondis 146">
              <a:extLst>
                <a:ext uri="{FF2B5EF4-FFF2-40B4-BE49-F238E27FC236}">
                  <a16:creationId xmlns:a16="http://schemas.microsoft.com/office/drawing/2014/main" id="{A9887E81-F03F-7B05-1189-C310D14C4A73}"/>
                </a:ext>
              </a:extLst>
            </p:cNvPr>
            <p:cNvSpPr/>
            <p:nvPr/>
          </p:nvSpPr>
          <p:spPr>
            <a:xfrm>
              <a:off x="3606467" y="3046597"/>
              <a:ext cx="380903" cy="371305"/>
            </a:xfrm>
            <a:prstGeom prst="roundRect">
              <a:avLst/>
            </a:prstGeom>
            <a:solidFill>
              <a:srgbClr val="00A9A4"/>
            </a:solidFill>
            <a:ln>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48" name="Rectangle : coins arrondis 147">
              <a:extLst>
                <a:ext uri="{FF2B5EF4-FFF2-40B4-BE49-F238E27FC236}">
                  <a16:creationId xmlns:a16="http://schemas.microsoft.com/office/drawing/2014/main" id="{DB5161D2-FEA1-E499-D432-772654113AB3}"/>
                </a:ext>
              </a:extLst>
            </p:cNvPr>
            <p:cNvSpPr/>
            <p:nvPr/>
          </p:nvSpPr>
          <p:spPr>
            <a:xfrm>
              <a:off x="4045689" y="3046597"/>
              <a:ext cx="380903" cy="371305"/>
            </a:xfrm>
            <a:prstGeom prst="roundRect">
              <a:avLst/>
            </a:prstGeom>
            <a:solidFill>
              <a:srgbClr val="00A9A4"/>
            </a:solidFill>
            <a:ln>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49" name="Rectangle : coins arrondis 148">
              <a:extLst>
                <a:ext uri="{FF2B5EF4-FFF2-40B4-BE49-F238E27FC236}">
                  <a16:creationId xmlns:a16="http://schemas.microsoft.com/office/drawing/2014/main" id="{D1388E82-DE96-08D6-EE3C-145980A1C174}"/>
                </a:ext>
              </a:extLst>
            </p:cNvPr>
            <p:cNvSpPr/>
            <p:nvPr/>
          </p:nvSpPr>
          <p:spPr>
            <a:xfrm>
              <a:off x="4491714" y="3046597"/>
              <a:ext cx="380903" cy="371305"/>
            </a:xfrm>
            <a:prstGeom prst="roundRect">
              <a:avLst/>
            </a:prstGeom>
            <a:solidFill>
              <a:srgbClr val="00A9A4"/>
            </a:solidFill>
            <a:ln>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46" name="Titre 1">
              <a:extLst>
                <a:ext uri="{FF2B5EF4-FFF2-40B4-BE49-F238E27FC236}">
                  <a16:creationId xmlns:a16="http://schemas.microsoft.com/office/drawing/2014/main" id="{1E87413D-1807-1457-E6A1-7326B3056EEE}"/>
                </a:ext>
              </a:extLst>
            </p:cNvPr>
            <p:cNvSpPr txBox="1">
              <a:spLocks/>
            </p:cNvSpPr>
            <p:nvPr>
              <p:custDataLst>
                <p:tags r:id="rId29"/>
              </p:custDataLst>
            </p:nvPr>
          </p:nvSpPr>
          <p:spPr>
            <a:xfrm>
              <a:off x="4032836" y="2952879"/>
              <a:ext cx="467805" cy="296066"/>
            </a:xfrm>
            <a:prstGeom prst="rect">
              <a:avLst/>
            </a:prstGeom>
            <a:solidFill>
              <a:srgbClr val="00A9A4"/>
            </a:solidFill>
          </p:spPr>
          <p:txBody>
            <a:bodyPr>
              <a:normAutofit fontScale="6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fr-FR" sz="1100">
                <a:latin typeface="Open Sans" panose="020B0606030504020204" pitchFamily="34" charset="0"/>
                <a:ea typeface="Open Sans" panose="020B0606030504020204" pitchFamily="34" charset="0"/>
                <a:cs typeface="Open Sans" panose="020B0606030504020204" pitchFamily="34" charset="0"/>
              </a:endParaRPr>
            </a:p>
            <a:p>
              <a:r>
                <a:rPr lang="fr-FR" sz="800">
                  <a:latin typeface="Open Sans" panose="020B0606030504020204" pitchFamily="34" charset="0"/>
                  <a:ea typeface="Open Sans" panose="020B0606030504020204" pitchFamily="34" charset="0"/>
                  <a:cs typeface="Open Sans" panose="020B0606030504020204" pitchFamily="34" charset="0"/>
                </a:rPr>
                <a:t>Parti S</a:t>
              </a:r>
            </a:p>
          </p:txBody>
        </p:sp>
        <p:sp>
          <p:nvSpPr>
            <p:cNvPr id="150" name="Titre 1">
              <a:extLst>
                <a:ext uri="{FF2B5EF4-FFF2-40B4-BE49-F238E27FC236}">
                  <a16:creationId xmlns:a16="http://schemas.microsoft.com/office/drawing/2014/main" id="{E3B71EC7-2C8D-6AFD-2AD0-C3372A25A646}"/>
                </a:ext>
              </a:extLst>
            </p:cNvPr>
            <p:cNvSpPr txBox="1">
              <a:spLocks/>
            </p:cNvSpPr>
            <p:nvPr>
              <p:custDataLst>
                <p:tags r:id="rId30"/>
              </p:custDataLst>
            </p:nvPr>
          </p:nvSpPr>
          <p:spPr>
            <a:xfrm>
              <a:off x="4468439" y="3001834"/>
              <a:ext cx="543137" cy="239725"/>
            </a:xfrm>
            <a:prstGeom prst="rect">
              <a:avLst/>
            </a:prstGeom>
            <a:solidFill>
              <a:srgbClr val="00A9A4"/>
            </a:solidFill>
          </p:spPr>
          <p:txBody>
            <a:bodyPr>
              <a:normAutofit fontScale="2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fr-FR" sz="2400">
                <a:latin typeface="Open Sans" panose="020B0606030504020204" pitchFamily="34" charset="0"/>
                <a:ea typeface="Open Sans" panose="020B0606030504020204" pitchFamily="34" charset="0"/>
                <a:cs typeface="Open Sans" panose="020B0606030504020204" pitchFamily="34" charset="0"/>
              </a:endParaRPr>
            </a:p>
            <a:p>
              <a:r>
                <a:rPr lang="fr-FR" sz="1600">
                  <a:latin typeface="Open Sans" panose="020B0606030504020204" pitchFamily="34" charset="0"/>
                  <a:ea typeface="Open Sans" panose="020B0606030504020204" pitchFamily="34" charset="0"/>
                  <a:cs typeface="Open Sans" panose="020B0606030504020204" pitchFamily="34" charset="0"/>
                </a:rPr>
                <a:t>Parti W</a:t>
              </a:r>
            </a:p>
          </p:txBody>
        </p:sp>
        <p:sp>
          <p:nvSpPr>
            <p:cNvPr id="151" name="Titre 1">
              <a:extLst>
                <a:ext uri="{FF2B5EF4-FFF2-40B4-BE49-F238E27FC236}">
                  <a16:creationId xmlns:a16="http://schemas.microsoft.com/office/drawing/2014/main" id="{9794FDFC-C2C5-FE46-3CF7-4C05A1D01CB1}"/>
                </a:ext>
              </a:extLst>
            </p:cNvPr>
            <p:cNvSpPr txBox="1">
              <a:spLocks/>
            </p:cNvSpPr>
            <p:nvPr>
              <p:custDataLst>
                <p:tags r:id="rId31"/>
              </p:custDataLst>
            </p:nvPr>
          </p:nvSpPr>
          <p:spPr>
            <a:xfrm>
              <a:off x="3606467" y="2952163"/>
              <a:ext cx="415989" cy="296066"/>
            </a:xfrm>
            <a:prstGeom prst="rect">
              <a:avLst/>
            </a:prstGeom>
            <a:solidFill>
              <a:srgbClr val="00A9A4"/>
            </a:solidFill>
          </p:spPr>
          <p:txBody>
            <a:bodyPr>
              <a:normAutofit fontScale="6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fr-FR" sz="1100">
                <a:latin typeface="Open Sans" panose="020B0606030504020204" pitchFamily="34" charset="0"/>
                <a:ea typeface="Open Sans" panose="020B0606030504020204" pitchFamily="34" charset="0"/>
                <a:cs typeface="Open Sans" panose="020B0606030504020204" pitchFamily="34" charset="0"/>
              </a:endParaRPr>
            </a:p>
            <a:p>
              <a:r>
                <a:rPr lang="fr-FR" sz="800">
                  <a:latin typeface="Open Sans" panose="020B0606030504020204" pitchFamily="34" charset="0"/>
                  <a:ea typeface="Open Sans" panose="020B0606030504020204" pitchFamily="34" charset="0"/>
                  <a:cs typeface="Open Sans" panose="020B0606030504020204" pitchFamily="34" charset="0"/>
                </a:rPr>
                <a:t>Parti J</a:t>
              </a:r>
            </a:p>
          </p:txBody>
        </p:sp>
        <p:grpSp>
          <p:nvGrpSpPr>
            <p:cNvPr id="157" name="Groupe 156">
              <a:extLst>
                <a:ext uri="{FF2B5EF4-FFF2-40B4-BE49-F238E27FC236}">
                  <a16:creationId xmlns:a16="http://schemas.microsoft.com/office/drawing/2014/main" id="{C9BD9770-05E6-C882-07DB-143F2CF5C938}"/>
                </a:ext>
              </a:extLst>
            </p:cNvPr>
            <p:cNvGrpSpPr/>
            <p:nvPr/>
          </p:nvGrpSpPr>
          <p:grpSpPr>
            <a:xfrm>
              <a:off x="4132406" y="3241558"/>
              <a:ext cx="232774" cy="176344"/>
              <a:chOff x="3220394" y="3190875"/>
              <a:chExt cx="314325" cy="238125"/>
            </a:xfrm>
            <a:solidFill>
              <a:srgbClr val="00A9A4"/>
            </a:solidFill>
          </p:grpSpPr>
          <p:cxnSp>
            <p:nvCxnSpPr>
              <p:cNvPr id="158" name="Connecteur droit 157">
                <a:extLst>
                  <a:ext uri="{FF2B5EF4-FFF2-40B4-BE49-F238E27FC236}">
                    <a16:creationId xmlns:a16="http://schemas.microsoft.com/office/drawing/2014/main" id="{B26EAE1D-066D-6038-C6AE-E9A70CF3A0AC}"/>
                  </a:ext>
                </a:extLst>
              </p:cNvPr>
              <p:cNvCxnSpPr>
                <a:cxnSpLocks/>
              </p:cNvCxnSpPr>
              <p:nvPr/>
            </p:nvCxnSpPr>
            <p:spPr>
              <a:xfrm>
                <a:off x="3220394" y="3190875"/>
                <a:ext cx="314325" cy="0"/>
              </a:xfrm>
              <a:prstGeom prst="line">
                <a:avLst/>
              </a:prstGeom>
              <a:grpFill/>
              <a:ln>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cxnSp>
            <p:nvCxnSpPr>
              <p:cNvPr id="159" name="Connecteur droit 158">
                <a:extLst>
                  <a:ext uri="{FF2B5EF4-FFF2-40B4-BE49-F238E27FC236}">
                    <a16:creationId xmlns:a16="http://schemas.microsoft.com/office/drawing/2014/main" id="{F3241A8C-DED6-33F4-2C6B-30DF532A0D96}"/>
                  </a:ext>
                </a:extLst>
              </p:cNvPr>
              <p:cNvCxnSpPr>
                <a:cxnSpLocks/>
              </p:cNvCxnSpPr>
              <p:nvPr/>
            </p:nvCxnSpPr>
            <p:spPr>
              <a:xfrm>
                <a:off x="3220394" y="3309937"/>
                <a:ext cx="314325" cy="0"/>
              </a:xfrm>
              <a:prstGeom prst="line">
                <a:avLst/>
              </a:prstGeom>
              <a:grpFill/>
              <a:ln>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cxnSp>
            <p:nvCxnSpPr>
              <p:cNvPr id="160" name="Connecteur droit 159">
                <a:extLst>
                  <a:ext uri="{FF2B5EF4-FFF2-40B4-BE49-F238E27FC236}">
                    <a16:creationId xmlns:a16="http://schemas.microsoft.com/office/drawing/2014/main" id="{6F2A0971-AB93-83E0-271E-95DB3BB12FA7}"/>
                  </a:ext>
                </a:extLst>
              </p:cNvPr>
              <p:cNvCxnSpPr>
                <a:cxnSpLocks/>
              </p:cNvCxnSpPr>
              <p:nvPr/>
            </p:nvCxnSpPr>
            <p:spPr>
              <a:xfrm>
                <a:off x="3220394" y="3429000"/>
                <a:ext cx="314325" cy="0"/>
              </a:xfrm>
              <a:prstGeom prst="line">
                <a:avLst/>
              </a:prstGeom>
              <a:grpFill/>
              <a:ln>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grpSp>
        <p:grpSp>
          <p:nvGrpSpPr>
            <p:cNvPr id="161" name="Groupe 160">
              <a:extLst>
                <a:ext uri="{FF2B5EF4-FFF2-40B4-BE49-F238E27FC236}">
                  <a16:creationId xmlns:a16="http://schemas.microsoft.com/office/drawing/2014/main" id="{738637D6-7BB4-CC32-C654-02466E318133}"/>
                </a:ext>
              </a:extLst>
            </p:cNvPr>
            <p:cNvGrpSpPr/>
            <p:nvPr/>
          </p:nvGrpSpPr>
          <p:grpSpPr>
            <a:xfrm>
              <a:off x="4559364" y="3241558"/>
              <a:ext cx="232774" cy="176344"/>
              <a:chOff x="3238500" y="3190875"/>
              <a:chExt cx="314325" cy="238125"/>
            </a:xfrm>
            <a:solidFill>
              <a:srgbClr val="00A9A4"/>
            </a:solidFill>
          </p:grpSpPr>
          <p:cxnSp>
            <p:nvCxnSpPr>
              <p:cNvPr id="162" name="Connecteur droit 161">
                <a:extLst>
                  <a:ext uri="{FF2B5EF4-FFF2-40B4-BE49-F238E27FC236}">
                    <a16:creationId xmlns:a16="http://schemas.microsoft.com/office/drawing/2014/main" id="{6F7E6826-3773-3679-0F4A-258A459F8920}"/>
                  </a:ext>
                </a:extLst>
              </p:cNvPr>
              <p:cNvCxnSpPr>
                <a:cxnSpLocks/>
              </p:cNvCxnSpPr>
              <p:nvPr/>
            </p:nvCxnSpPr>
            <p:spPr>
              <a:xfrm>
                <a:off x="3238500" y="3190875"/>
                <a:ext cx="314325" cy="0"/>
              </a:xfrm>
              <a:prstGeom prst="line">
                <a:avLst/>
              </a:prstGeom>
              <a:grpFill/>
              <a:ln>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cxnSp>
            <p:nvCxnSpPr>
              <p:cNvPr id="163" name="Connecteur droit 162">
                <a:extLst>
                  <a:ext uri="{FF2B5EF4-FFF2-40B4-BE49-F238E27FC236}">
                    <a16:creationId xmlns:a16="http://schemas.microsoft.com/office/drawing/2014/main" id="{D0A1B445-FD26-10C9-3EAC-6F77687F8267}"/>
                  </a:ext>
                </a:extLst>
              </p:cNvPr>
              <p:cNvCxnSpPr>
                <a:cxnSpLocks/>
              </p:cNvCxnSpPr>
              <p:nvPr/>
            </p:nvCxnSpPr>
            <p:spPr>
              <a:xfrm>
                <a:off x="3238500" y="3309937"/>
                <a:ext cx="314325" cy="0"/>
              </a:xfrm>
              <a:prstGeom prst="line">
                <a:avLst/>
              </a:prstGeom>
              <a:grpFill/>
              <a:ln>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cxnSp>
            <p:nvCxnSpPr>
              <p:cNvPr id="164" name="Connecteur droit 163">
                <a:extLst>
                  <a:ext uri="{FF2B5EF4-FFF2-40B4-BE49-F238E27FC236}">
                    <a16:creationId xmlns:a16="http://schemas.microsoft.com/office/drawing/2014/main" id="{E83F366E-12B6-4CB3-4DDE-3CAE5377CA14}"/>
                  </a:ext>
                </a:extLst>
              </p:cNvPr>
              <p:cNvCxnSpPr>
                <a:cxnSpLocks/>
              </p:cNvCxnSpPr>
              <p:nvPr/>
            </p:nvCxnSpPr>
            <p:spPr>
              <a:xfrm>
                <a:off x="3238500" y="3429000"/>
                <a:ext cx="314325" cy="0"/>
              </a:xfrm>
              <a:prstGeom prst="line">
                <a:avLst/>
              </a:prstGeom>
              <a:grpFill/>
              <a:ln>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grpSp>
        <p:sp>
          <p:nvSpPr>
            <p:cNvPr id="7" name="Rectangle 6">
              <a:extLst>
                <a:ext uri="{FF2B5EF4-FFF2-40B4-BE49-F238E27FC236}">
                  <a16:creationId xmlns:a16="http://schemas.microsoft.com/office/drawing/2014/main" id="{C4F64552-9EA5-47D2-2575-842A59EDE537}"/>
                </a:ext>
              </a:extLst>
            </p:cNvPr>
            <p:cNvSpPr/>
            <p:nvPr/>
          </p:nvSpPr>
          <p:spPr>
            <a:xfrm>
              <a:off x="3331275" y="632981"/>
              <a:ext cx="3150606" cy="1964601"/>
            </a:xfrm>
            <a:prstGeom prst="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8" name="Rectangle 7">
              <a:extLst>
                <a:ext uri="{FF2B5EF4-FFF2-40B4-BE49-F238E27FC236}">
                  <a16:creationId xmlns:a16="http://schemas.microsoft.com/office/drawing/2014/main" id="{403830CE-70DF-4549-7F74-195C797858C5}"/>
                </a:ext>
              </a:extLst>
            </p:cNvPr>
            <p:cNvSpPr/>
            <p:nvPr/>
          </p:nvSpPr>
          <p:spPr>
            <a:xfrm>
              <a:off x="3494982" y="735062"/>
              <a:ext cx="2823192" cy="1760438"/>
            </a:xfrm>
            <a:prstGeom prst="rect">
              <a:avLst/>
            </a:prstGeom>
            <a:solidFill>
              <a:srgbClr val="E2F6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9" name="Rectangle 8">
              <a:extLst>
                <a:ext uri="{FF2B5EF4-FFF2-40B4-BE49-F238E27FC236}">
                  <a16:creationId xmlns:a16="http://schemas.microsoft.com/office/drawing/2014/main" id="{56E915CF-6C6B-8142-5319-C3DFF331B75C}"/>
                </a:ext>
              </a:extLst>
            </p:cNvPr>
            <p:cNvSpPr/>
            <p:nvPr/>
          </p:nvSpPr>
          <p:spPr>
            <a:xfrm>
              <a:off x="3620994" y="841209"/>
              <a:ext cx="1197650" cy="1548143"/>
            </a:xfrm>
            <a:prstGeom prst="rect">
              <a:avLst/>
            </a:prstGeom>
            <a:solidFill>
              <a:srgbClr val="C0EA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0" name="Rectangle 9">
              <a:extLst>
                <a:ext uri="{FF2B5EF4-FFF2-40B4-BE49-F238E27FC236}">
                  <a16:creationId xmlns:a16="http://schemas.microsoft.com/office/drawing/2014/main" id="{BCBA945E-F97B-89C9-13CC-7CA02F0541D0}"/>
                </a:ext>
              </a:extLst>
            </p:cNvPr>
            <p:cNvSpPr/>
            <p:nvPr/>
          </p:nvSpPr>
          <p:spPr>
            <a:xfrm>
              <a:off x="5011576" y="814049"/>
              <a:ext cx="1197650" cy="160246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grpSp>
          <p:nvGrpSpPr>
            <p:cNvPr id="20" name="Groupe 19">
              <a:extLst>
                <a:ext uri="{FF2B5EF4-FFF2-40B4-BE49-F238E27FC236}">
                  <a16:creationId xmlns:a16="http://schemas.microsoft.com/office/drawing/2014/main" id="{9D0496AA-618A-AE05-E55B-B1310ADBADAA}"/>
                </a:ext>
              </a:extLst>
            </p:cNvPr>
            <p:cNvGrpSpPr/>
            <p:nvPr/>
          </p:nvGrpSpPr>
          <p:grpSpPr>
            <a:xfrm>
              <a:off x="3801658" y="935540"/>
              <a:ext cx="821617" cy="858249"/>
              <a:chOff x="3757414" y="935540"/>
              <a:chExt cx="821617" cy="858249"/>
            </a:xfrm>
          </p:grpSpPr>
          <p:sp>
            <p:nvSpPr>
              <p:cNvPr id="16" name="Ellipse 15">
                <a:extLst>
                  <a:ext uri="{FF2B5EF4-FFF2-40B4-BE49-F238E27FC236}">
                    <a16:creationId xmlns:a16="http://schemas.microsoft.com/office/drawing/2014/main" id="{7E9BAC0F-5E13-79F0-BED7-F81F845FF9AA}"/>
                  </a:ext>
                </a:extLst>
              </p:cNvPr>
              <p:cNvSpPr/>
              <p:nvPr/>
            </p:nvSpPr>
            <p:spPr>
              <a:xfrm rot="981277" flipH="1">
                <a:off x="3757414" y="1197941"/>
                <a:ext cx="98163" cy="235039"/>
              </a:xfrm>
              <a:prstGeom prst="ellipse">
                <a:avLst/>
              </a:prstGeom>
              <a:solidFill>
                <a:srgbClr val="009692"/>
              </a:solidFill>
              <a:ln>
                <a:solidFill>
                  <a:srgbClr val="00969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7" name="Ellipse 16">
                <a:extLst>
                  <a:ext uri="{FF2B5EF4-FFF2-40B4-BE49-F238E27FC236}">
                    <a16:creationId xmlns:a16="http://schemas.microsoft.com/office/drawing/2014/main" id="{4D3FADDF-03A7-9F02-9B6A-32B5246D938F}"/>
                  </a:ext>
                </a:extLst>
              </p:cNvPr>
              <p:cNvSpPr/>
              <p:nvPr/>
            </p:nvSpPr>
            <p:spPr>
              <a:xfrm rot="20618723">
                <a:off x="4480868" y="1204856"/>
                <a:ext cx="98163" cy="235039"/>
              </a:xfrm>
              <a:prstGeom prst="ellipse">
                <a:avLst/>
              </a:prstGeom>
              <a:solidFill>
                <a:srgbClr val="009692"/>
              </a:solidFill>
              <a:ln>
                <a:solidFill>
                  <a:srgbClr val="00969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1" name="Ellipse 10">
                <a:extLst>
                  <a:ext uri="{FF2B5EF4-FFF2-40B4-BE49-F238E27FC236}">
                    <a16:creationId xmlns:a16="http://schemas.microsoft.com/office/drawing/2014/main" id="{AD9A9116-BCD9-386E-5BB8-CC17B1926209}"/>
                  </a:ext>
                </a:extLst>
              </p:cNvPr>
              <p:cNvSpPr/>
              <p:nvPr/>
            </p:nvSpPr>
            <p:spPr>
              <a:xfrm>
                <a:off x="3817413" y="1095653"/>
                <a:ext cx="698136" cy="698136"/>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2" name="Ellipse 11">
                <a:extLst>
                  <a:ext uri="{FF2B5EF4-FFF2-40B4-BE49-F238E27FC236}">
                    <a16:creationId xmlns:a16="http://schemas.microsoft.com/office/drawing/2014/main" id="{1674E473-3C57-BD96-026E-94C06A3F92E1}"/>
                  </a:ext>
                </a:extLst>
              </p:cNvPr>
              <p:cNvSpPr/>
              <p:nvPr/>
            </p:nvSpPr>
            <p:spPr>
              <a:xfrm>
                <a:off x="3901084" y="1230963"/>
                <a:ext cx="534279" cy="419486"/>
              </a:xfrm>
              <a:prstGeom prst="ellipse">
                <a:avLst/>
              </a:prstGeom>
              <a:solidFill>
                <a:srgbClr val="FFF8E1"/>
              </a:solidFill>
              <a:ln w="19050">
                <a:solidFill>
                  <a:srgbClr val="FFE48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3" name="Ellipse 12">
                <a:extLst>
                  <a:ext uri="{FF2B5EF4-FFF2-40B4-BE49-F238E27FC236}">
                    <a16:creationId xmlns:a16="http://schemas.microsoft.com/office/drawing/2014/main" id="{E812DF36-C3DA-1234-0C59-AFB900593996}"/>
                  </a:ext>
                </a:extLst>
              </p:cNvPr>
              <p:cNvSpPr/>
              <p:nvPr/>
            </p:nvSpPr>
            <p:spPr>
              <a:xfrm>
                <a:off x="4034854" y="1396299"/>
                <a:ext cx="88814" cy="88814"/>
              </a:xfrm>
              <a:prstGeom prst="ellipse">
                <a:avLst/>
              </a:prstGeom>
              <a:solidFill>
                <a:srgbClr val="00969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4" name="Ellipse 13">
                <a:extLst>
                  <a:ext uri="{FF2B5EF4-FFF2-40B4-BE49-F238E27FC236}">
                    <a16:creationId xmlns:a16="http://schemas.microsoft.com/office/drawing/2014/main" id="{092E0984-9501-AEA2-E42F-7C1A3C626799}"/>
                  </a:ext>
                </a:extLst>
              </p:cNvPr>
              <p:cNvSpPr/>
              <p:nvPr/>
            </p:nvSpPr>
            <p:spPr>
              <a:xfrm>
                <a:off x="4221810" y="1396299"/>
                <a:ext cx="88814" cy="88814"/>
              </a:xfrm>
              <a:prstGeom prst="ellipse">
                <a:avLst/>
              </a:prstGeom>
              <a:solidFill>
                <a:srgbClr val="00969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8" name="Ellipse 17">
                <a:extLst>
                  <a:ext uri="{FF2B5EF4-FFF2-40B4-BE49-F238E27FC236}">
                    <a16:creationId xmlns:a16="http://schemas.microsoft.com/office/drawing/2014/main" id="{1BE798D7-E5F4-2CBA-3818-1996E663F879}"/>
                  </a:ext>
                </a:extLst>
              </p:cNvPr>
              <p:cNvSpPr/>
              <p:nvPr/>
            </p:nvSpPr>
            <p:spPr>
              <a:xfrm rot="16722772">
                <a:off x="4133708" y="932893"/>
                <a:ext cx="98163" cy="235039"/>
              </a:xfrm>
              <a:prstGeom prst="ellipse">
                <a:avLst/>
              </a:prstGeom>
              <a:solidFill>
                <a:srgbClr val="009692"/>
              </a:solidFill>
              <a:ln>
                <a:solidFill>
                  <a:srgbClr val="00969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9" name="Ellipse 18">
                <a:extLst>
                  <a:ext uri="{FF2B5EF4-FFF2-40B4-BE49-F238E27FC236}">
                    <a16:creationId xmlns:a16="http://schemas.microsoft.com/office/drawing/2014/main" id="{46AC0AFA-6A74-6E16-DD7D-364FB5C31EC0}"/>
                  </a:ext>
                </a:extLst>
              </p:cNvPr>
              <p:cNvSpPr/>
              <p:nvPr/>
            </p:nvSpPr>
            <p:spPr>
              <a:xfrm>
                <a:off x="4158799" y="935540"/>
                <a:ext cx="88814" cy="88814"/>
              </a:xfrm>
              <a:prstGeom prst="ellipse">
                <a:avLst/>
              </a:prstGeom>
              <a:solidFill>
                <a:srgbClr val="FFF8E1"/>
              </a:solidFill>
              <a:ln>
                <a:solidFill>
                  <a:srgbClr val="FFE48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grpSp>
        <p:sp>
          <p:nvSpPr>
            <p:cNvPr id="21" name="Rectangle 20">
              <a:extLst>
                <a:ext uri="{FF2B5EF4-FFF2-40B4-BE49-F238E27FC236}">
                  <a16:creationId xmlns:a16="http://schemas.microsoft.com/office/drawing/2014/main" id="{ED796CCE-AF19-AF61-B598-4D376D27073C}"/>
                </a:ext>
              </a:extLst>
            </p:cNvPr>
            <p:cNvSpPr/>
            <p:nvPr/>
          </p:nvSpPr>
          <p:spPr>
            <a:xfrm>
              <a:off x="5011576" y="814049"/>
              <a:ext cx="1197650" cy="148594"/>
            </a:xfrm>
            <a:prstGeom prst="rect">
              <a:avLst/>
            </a:prstGeom>
            <a:solidFill>
              <a:srgbClr val="FFE4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3" name="Rectangle 22">
              <a:extLst>
                <a:ext uri="{FF2B5EF4-FFF2-40B4-BE49-F238E27FC236}">
                  <a16:creationId xmlns:a16="http://schemas.microsoft.com/office/drawing/2014/main" id="{A4E6F538-C31A-D3FE-5D16-AE90F6CCB82D}"/>
                </a:ext>
              </a:extLst>
            </p:cNvPr>
            <p:cNvSpPr/>
            <p:nvPr/>
          </p:nvSpPr>
          <p:spPr>
            <a:xfrm>
              <a:off x="3307895" y="2584458"/>
              <a:ext cx="3204000" cy="1685647"/>
            </a:xfrm>
            <a:prstGeom prst="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4" name="Rectangle 23">
              <a:extLst>
                <a:ext uri="{FF2B5EF4-FFF2-40B4-BE49-F238E27FC236}">
                  <a16:creationId xmlns:a16="http://schemas.microsoft.com/office/drawing/2014/main" id="{E557D954-C9BE-9B9A-C5F8-5277496AB0E8}"/>
                </a:ext>
              </a:extLst>
            </p:cNvPr>
            <p:cNvSpPr/>
            <p:nvPr/>
          </p:nvSpPr>
          <p:spPr>
            <a:xfrm>
              <a:off x="3365371" y="3011783"/>
              <a:ext cx="3082413" cy="1118365"/>
            </a:xfrm>
            <a:prstGeom prst="rect">
              <a:avLst/>
            </a:prstGeom>
            <a:solidFill>
              <a:srgbClr val="A6E2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5" name="Rectangle : coins arrondis 24">
              <a:extLst>
                <a:ext uri="{FF2B5EF4-FFF2-40B4-BE49-F238E27FC236}">
                  <a16:creationId xmlns:a16="http://schemas.microsoft.com/office/drawing/2014/main" id="{A7D16170-9311-F3CB-E2A5-99C718F4EB5F}"/>
                </a:ext>
              </a:extLst>
            </p:cNvPr>
            <p:cNvSpPr/>
            <p:nvPr/>
          </p:nvSpPr>
          <p:spPr>
            <a:xfrm>
              <a:off x="4209074" y="3091999"/>
              <a:ext cx="1275736"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6" name="Rectangle : coins arrondis 25">
              <a:extLst>
                <a:ext uri="{FF2B5EF4-FFF2-40B4-BE49-F238E27FC236}">
                  <a16:creationId xmlns:a16="http://schemas.microsoft.com/office/drawing/2014/main" id="{7E063336-E2AF-42D3-644C-635BA2DD1FE6}"/>
                </a:ext>
              </a:extLst>
            </p:cNvPr>
            <p:cNvSpPr/>
            <p:nvPr/>
          </p:nvSpPr>
          <p:spPr>
            <a:xfrm>
              <a:off x="5858257" y="3290596"/>
              <a:ext cx="477211"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7" name="Rectangle : coins arrondis 26">
              <a:extLst>
                <a:ext uri="{FF2B5EF4-FFF2-40B4-BE49-F238E27FC236}">
                  <a16:creationId xmlns:a16="http://schemas.microsoft.com/office/drawing/2014/main" id="{5CEF382E-ABAA-AFA0-3573-C2FD54557332}"/>
                </a:ext>
              </a:extLst>
            </p:cNvPr>
            <p:cNvSpPr/>
            <p:nvPr/>
          </p:nvSpPr>
          <p:spPr>
            <a:xfrm>
              <a:off x="5975468" y="3481333"/>
              <a:ext cx="360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8" name="Rectangle : coins arrondis 27">
              <a:extLst>
                <a:ext uri="{FF2B5EF4-FFF2-40B4-BE49-F238E27FC236}">
                  <a16:creationId xmlns:a16="http://schemas.microsoft.com/office/drawing/2014/main" id="{80D183C5-CCD2-C804-CDAC-739A3D05FFB6}"/>
                </a:ext>
              </a:extLst>
            </p:cNvPr>
            <p:cNvSpPr/>
            <p:nvPr/>
          </p:nvSpPr>
          <p:spPr>
            <a:xfrm>
              <a:off x="6047468" y="3679358"/>
              <a:ext cx="288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9" name="Rectangle : coins arrondis 28">
              <a:extLst>
                <a:ext uri="{FF2B5EF4-FFF2-40B4-BE49-F238E27FC236}">
                  <a16:creationId xmlns:a16="http://schemas.microsoft.com/office/drawing/2014/main" id="{88D11A21-0F1C-D3B4-7EC1-329BDB37A386}"/>
                </a:ext>
              </a:extLst>
            </p:cNvPr>
            <p:cNvSpPr/>
            <p:nvPr/>
          </p:nvSpPr>
          <p:spPr>
            <a:xfrm>
              <a:off x="6047468" y="3866086"/>
              <a:ext cx="288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30" name="Rectangle : coins arrondis 29">
              <a:extLst>
                <a:ext uri="{FF2B5EF4-FFF2-40B4-BE49-F238E27FC236}">
                  <a16:creationId xmlns:a16="http://schemas.microsoft.com/office/drawing/2014/main" id="{5C948089-3130-9201-5302-8292B5F90173}"/>
                </a:ext>
              </a:extLst>
            </p:cNvPr>
            <p:cNvSpPr/>
            <p:nvPr/>
          </p:nvSpPr>
          <p:spPr>
            <a:xfrm>
              <a:off x="5533631" y="3091999"/>
              <a:ext cx="144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31" name="Rectangle : coins arrondis 30">
              <a:extLst>
                <a:ext uri="{FF2B5EF4-FFF2-40B4-BE49-F238E27FC236}">
                  <a16:creationId xmlns:a16="http://schemas.microsoft.com/office/drawing/2014/main" id="{BE908126-DE90-8C34-D0D9-77FE22CF5868}"/>
                </a:ext>
              </a:extLst>
            </p:cNvPr>
            <p:cNvSpPr/>
            <p:nvPr/>
          </p:nvSpPr>
          <p:spPr>
            <a:xfrm>
              <a:off x="5919273" y="3091999"/>
              <a:ext cx="216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32" name="Rectangle : coins arrondis 31">
              <a:extLst>
                <a:ext uri="{FF2B5EF4-FFF2-40B4-BE49-F238E27FC236}">
                  <a16:creationId xmlns:a16="http://schemas.microsoft.com/office/drawing/2014/main" id="{0CDBFDC9-D8BF-3419-172E-D54F08FC86F1}"/>
                </a:ext>
              </a:extLst>
            </p:cNvPr>
            <p:cNvSpPr/>
            <p:nvPr/>
          </p:nvSpPr>
          <p:spPr>
            <a:xfrm>
              <a:off x="5726452" y="3091999"/>
              <a:ext cx="144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33" name="Rectangle : coins arrondis 32">
              <a:extLst>
                <a:ext uri="{FF2B5EF4-FFF2-40B4-BE49-F238E27FC236}">
                  <a16:creationId xmlns:a16="http://schemas.microsoft.com/office/drawing/2014/main" id="{FF7C853E-D23D-956E-DD90-1D5D6FB6506A}"/>
                </a:ext>
              </a:extLst>
            </p:cNvPr>
            <p:cNvSpPr/>
            <p:nvPr/>
          </p:nvSpPr>
          <p:spPr>
            <a:xfrm>
              <a:off x="3475057" y="3091999"/>
              <a:ext cx="216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34" name="Rectangle : coins arrondis 33">
              <a:extLst>
                <a:ext uri="{FF2B5EF4-FFF2-40B4-BE49-F238E27FC236}">
                  <a16:creationId xmlns:a16="http://schemas.microsoft.com/office/drawing/2014/main" id="{70B3F26D-AE26-264D-5BF9-AA31920C3891}"/>
                </a:ext>
              </a:extLst>
            </p:cNvPr>
            <p:cNvSpPr/>
            <p:nvPr/>
          </p:nvSpPr>
          <p:spPr>
            <a:xfrm>
              <a:off x="3944253" y="3091999"/>
              <a:ext cx="216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35" name="Rectangle : coins arrondis 34">
              <a:extLst>
                <a:ext uri="{FF2B5EF4-FFF2-40B4-BE49-F238E27FC236}">
                  <a16:creationId xmlns:a16="http://schemas.microsoft.com/office/drawing/2014/main" id="{0E11509E-7723-CA57-45CA-2FD9238E6B48}"/>
                </a:ext>
              </a:extLst>
            </p:cNvPr>
            <p:cNvSpPr/>
            <p:nvPr/>
          </p:nvSpPr>
          <p:spPr>
            <a:xfrm>
              <a:off x="3751432" y="3091999"/>
              <a:ext cx="144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36" name="Rectangle : coins arrondis 35">
              <a:extLst>
                <a:ext uri="{FF2B5EF4-FFF2-40B4-BE49-F238E27FC236}">
                  <a16:creationId xmlns:a16="http://schemas.microsoft.com/office/drawing/2014/main" id="{4C229F38-6D39-E07F-C668-C9B28D5393B5}"/>
                </a:ext>
              </a:extLst>
            </p:cNvPr>
            <p:cNvSpPr/>
            <p:nvPr/>
          </p:nvSpPr>
          <p:spPr>
            <a:xfrm>
              <a:off x="6191468" y="3091999"/>
              <a:ext cx="144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37" name="Rectangle : coins arrondis 36">
              <a:extLst>
                <a:ext uri="{FF2B5EF4-FFF2-40B4-BE49-F238E27FC236}">
                  <a16:creationId xmlns:a16="http://schemas.microsoft.com/office/drawing/2014/main" id="{68C1E7A8-6618-0501-2D6C-815FF8E615F4}"/>
                </a:ext>
              </a:extLst>
            </p:cNvPr>
            <p:cNvSpPr/>
            <p:nvPr/>
          </p:nvSpPr>
          <p:spPr>
            <a:xfrm>
              <a:off x="3475057" y="3290596"/>
              <a:ext cx="360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38" name="Rectangle : coins arrondis 37">
              <a:extLst>
                <a:ext uri="{FF2B5EF4-FFF2-40B4-BE49-F238E27FC236}">
                  <a16:creationId xmlns:a16="http://schemas.microsoft.com/office/drawing/2014/main" id="{E516AD81-95A7-12AB-A38D-2B1EAA24FE37}"/>
                </a:ext>
              </a:extLst>
            </p:cNvPr>
            <p:cNvSpPr/>
            <p:nvPr/>
          </p:nvSpPr>
          <p:spPr>
            <a:xfrm>
              <a:off x="3475057" y="3481333"/>
              <a:ext cx="288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39" name="Rectangle : coins arrondis 38">
              <a:extLst>
                <a:ext uri="{FF2B5EF4-FFF2-40B4-BE49-F238E27FC236}">
                  <a16:creationId xmlns:a16="http://schemas.microsoft.com/office/drawing/2014/main" id="{B5ABB192-00B1-47DD-2A8E-B3387B17050F}"/>
                </a:ext>
              </a:extLst>
            </p:cNvPr>
            <p:cNvSpPr/>
            <p:nvPr/>
          </p:nvSpPr>
          <p:spPr>
            <a:xfrm>
              <a:off x="3475057" y="3679358"/>
              <a:ext cx="288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40" name="Rectangle : coins arrondis 39">
              <a:extLst>
                <a:ext uri="{FF2B5EF4-FFF2-40B4-BE49-F238E27FC236}">
                  <a16:creationId xmlns:a16="http://schemas.microsoft.com/office/drawing/2014/main" id="{9AF10426-AC84-EEF1-C596-B34F8F723340}"/>
                </a:ext>
              </a:extLst>
            </p:cNvPr>
            <p:cNvSpPr/>
            <p:nvPr/>
          </p:nvSpPr>
          <p:spPr>
            <a:xfrm>
              <a:off x="3475057" y="3866086"/>
              <a:ext cx="216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41" name="Rectangle : coins arrondis 40">
              <a:extLst>
                <a:ext uri="{FF2B5EF4-FFF2-40B4-BE49-F238E27FC236}">
                  <a16:creationId xmlns:a16="http://schemas.microsoft.com/office/drawing/2014/main" id="{B453D9F6-3DE6-4992-82BE-3C53CED35C3D}"/>
                </a:ext>
              </a:extLst>
            </p:cNvPr>
            <p:cNvSpPr/>
            <p:nvPr/>
          </p:nvSpPr>
          <p:spPr>
            <a:xfrm>
              <a:off x="3887192" y="3290596"/>
              <a:ext cx="144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42" name="Rectangle : coins arrondis 41">
              <a:extLst>
                <a:ext uri="{FF2B5EF4-FFF2-40B4-BE49-F238E27FC236}">
                  <a16:creationId xmlns:a16="http://schemas.microsoft.com/office/drawing/2014/main" id="{88A5EC48-C5C4-DEBD-AC1B-7DE45ABC231C}"/>
                </a:ext>
              </a:extLst>
            </p:cNvPr>
            <p:cNvSpPr/>
            <p:nvPr/>
          </p:nvSpPr>
          <p:spPr>
            <a:xfrm>
              <a:off x="4083327" y="3290596"/>
              <a:ext cx="144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43" name="Rectangle : coins arrondis 42">
              <a:extLst>
                <a:ext uri="{FF2B5EF4-FFF2-40B4-BE49-F238E27FC236}">
                  <a16:creationId xmlns:a16="http://schemas.microsoft.com/office/drawing/2014/main" id="{D767ABDB-3C56-33E7-BE7E-B8856261E447}"/>
                </a:ext>
              </a:extLst>
            </p:cNvPr>
            <p:cNvSpPr/>
            <p:nvPr/>
          </p:nvSpPr>
          <p:spPr>
            <a:xfrm>
              <a:off x="4279462" y="3290596"/>
              <a:ext cx="144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44" name="Rectangle : coins arrondis 43">
              <a:extLst>
                <a:ext uri="{FF2B5EF4-FFF2-40B4-BE49-F238E27FC236}">
                  <a16:creationId xmlns:a16="http://schemas.microsoft.com/office/drawing/2014/main" id="{8CBCE25F-7108-146C-D8C3-21B4334A9D9F}"/>
                </a:ext>
              </a:extLst>
            </p:cNvPr>
            <p:cNvSpPr/>
            <p:nvPr/>
          </p:nvSpPr>
          <p:spPr>
            <a:xfrm>
              <a:off x="4475597" y="3290596"/>
              <a:ext cx="144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47" name="Rectangle : coins arrondis 46">
              <a:extLst>
                <a:ext uri="{FF2B5EF4-FFF2-40B4-BE49-F238E27FC236}">
                  <a16:creationId xmlns:a16="http://schemas.microsoft.com/office/drawing/2014/main" id="{F386A234-BEA8-C409-0576-A8F2B896DAAF}"/>
                </a:ext>
              </a:extLst>
            </p:cNvPr>
            <p:cNvSpPr/>
            <p:nvPr/>
          </p:nvSpPr>
          <p:spPr>
            <a:xfrm>
              <a:off x="4671732" y="3290596"/>
              <a:ext cx="144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48" name="Rectangle : coins arrondis 47">
              <a:extLst>
                <a:ext uri="{FF2B5EF4-FFF2-40B4-BE49-F238E27FC236}">
                  <a16:creationId xmlns:a16="http://schemas.microsoft.com/office/drawing/2014/main" id="{18BFB72B-187F-D84D-9A90-ED0949366664}"/>
                </a:ext>
              </a:extLst>
            </p:cNvPr>
            <p:cNvSpPr/>
            <p:nvPr/>
          </p:nvSpPr>
          <p:spPr>
            <a:xfrm>
              <a:off x="4867867" y="3290596"/>
              <a:ext cx="144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49" name="Rectangle : coins arrondis 48">
              <a:extLst>
                <a:ext uri="{FF2B5EF4-FFF2-40B4-BE49-F238E27FC236}">
                  <a16:creationId xmlns:a16="http://schemas.microsoft.com/office/drawing/2014/main" id="{15CCA976-467D-9841-BC57-8A7B6F795786}"/>
                </a:ext>
              </a:extLst>
            </p:cNvPr>
            <p:cNvSpPr/>
            <p:nvPr/>
          </p:nvSpPr>
          <p:spPr>
            <a:xfrm>
              <a:off x="5064002" y="3290596"/>
              <a:ext cx="144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50" name="Rectangle : coins arrondis 49">
              <a:extLst>
                <a:ext uri="{FF2B5EF4-FFF2-40B4-BE49-F238E27FC236}">
                  <a16:creationId xmlns:a16="http://schemas.microsoft.com/office/drawing/2014/main" id="{5397A6DF-B9BA-4488-107F-B2DD040F5B5D}"/>
                </a:ext>
              </a:extLst>
            </p:cNvPr>
            <p:cNvSpPr/>
            <p:nvPr/>
          </p:nvSpPr>
          <p:spPr>
            <a:xfrm>
              <a:off x="5260137" y="3290596"/>
              <a:ext cx="144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51" name="Rectangle : coins arrondis 50">
              <a:extLst>
                <a:ext uri="{FF2B5EF4-FFF2-40B4-BE49-F238E27FC236}">
                  <a16:creationId xmlns:a16="http://schemas.microsoft.com/office/drawing/2014/main" id="{5389FC8C-482B-950D-F368-17ADFECD5A50}"/>
                </a:ext>
              </a:extLst>
            </p:cNvPr>
            <p:cNvSpPr/>
            <p:nvPr/>
          </p:nvSpPr>
          <p:spPr>
            <a:xfrm>
              <a:off x="3815425" y="3481333"/>
              <a:ext cx="144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52" name="Rectangle : coins arrondis 51">
              <a:extLst>
                <a:ext uri="{FF2B5EF4-FFF2-40B4-BE49-F238E27FC236}">
                  <a16:creationId xmlns:a16="http://schemas.microsoft.com/office/drawing/2014/main" id="{C58B692D-2916-C1E9-0494-F85FDE68C84B}"/>
                </a:ext>
              </a:extLst>
            </p:cNvPr>
            <p:cNvSpPr/>
            <p:nvPr/>
          </p:nvSpPr>
          <p:spPr>
            <a:xfrm>
              <a:off x="4011793" y="3481333"/>
              <a:ext cx="144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53" name="Rectangle : coins arrondis 52">
              <a:extLst>
                <a:ext uri="{FF2B5EF4-FFF2-40B4-BE49-F238E27FC236}">
                  <a16:creationId xmlns:a16="http://schemas.microsoft.com/office/drawing/2014/main" id="{1B36633C-EB5F-686C-344C-3E0A70ED8B35}"/>
                </a:ext>
              </a:extLst>
            </p:cNvPr>
            <p:cNvSpPr/>
            <p:nvPr/>
          </p:nvSpPr>
          <p:spPr>
            <a:xfrm>
              <a:off x="4208161" y="3481333"/>
              <a:ext cx="144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54" name="Rectangle : coins arrondis 53">
              <a:extLst>
                <a:ext uri="{FF2B5EF4-FFF2-40B4-BE49-F238E27FC236}">
                  <a16:creationId xmlns:a16="http://schemas.microsoft.com/office/drawing/2014/main" id="{6E1B23C0-680A-0A84-47A4-20399F45967C}"/>
                </a:ext>
              </a:extLst>
            </p:cNvPr>
            <p:cNvSpPr/>
            <p:nvPr/>
          </p:nvSpPr>
          <p:spPr>
            <a:xfrm>
              <a:off x="4404529" y="3481333"/>
              <a:ext cx="144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55" name="Rectangle : coins arrondis 54">
              <a:extLst>
                <a:ext uri="{FF2B5EF4-FFF2-40B4-BE49-F238E27FC236}">
                  <a16:creationId xmlns:a16="http://schemas.microsoft.com/office/drawing/2014/main" id="{B8E5A66D-5FED-77FF-48E1-50FD312F1919}"/>
                </a:ext>
              </a:extLst>
            </p:cNvPr>
            <p:cNvSpPr/>
            <p:nvPr/>
          </p:nvSpPr>
          <p:spPr>
            <a:xfrm>
              <a:off x="4600897" y="3481333"/>
              <a:ext cx="144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56" name="Rectangle : coins arrondis 55">
              <a:extLst>
                <a:ext uri="{FF2B5EF4-FFF2-40B4-BE49-F238E27FC236}">
                  <a16:creationId xmlns:a16="http://schemas.microsoft.com/office/drawing/2014/main" id="{804E84EA-7829-AB10-D351-B8C3C18150ED}"/>
                </a:ext>
              </a:extLst>
            </p:cNvPr>
            <p:cNvSpPr/>
            <p:nvPr/>
          </p:nvSpPr>
          <p:spPr>
            <a:xfrm>
              <a:off x="4797265" y="3481333"/>
              <a:ext cx="144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57" name="Rectangle : coins arrondis 56">
              <a:extLst>
                <a:ext uri="{FF2B5EF4-FFF2-40B4-BE49-F238E27FC236}">
                  <a16:creationId xmlns:a16="http://schemas.microsoft.com/office/drawing/2014/main" id="{6C4AF968-C027-1B6E-25F8-7A6BD00F5151}"/>
                </a:ext>
              </a:extLst>
            </p:cNvPr>
            <p:cNvSpPr/>
            <p:nvPr/>
          </p:nvSpPr>
          <p:spPr>
            <a:xfrm>
              <a:off x="4993633" y="3481333"/>
              <a:ext cx="144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58" name="Rectangle : coins arrondis 57">
              <a:extLst>
                <a:ext uri="{FF2B5EF4-FFF2-40B4-BE49-F238E27FC236}">
                  <a16:creationId xmlns:a16="http://schemas.microsoft.com/office/drawing/2014/main" id="{E78E1F3B-8044-A83F-2EDD-B2B41C2013D3}"/>
                </a:ext>
              </a:extLst>
            </p:cNvPr>
            <p:cNvSpPr/>
            <p:nvPr/>
          </p:nvSpPr>
          <p:spPr>
            <a:xfrm>
              <a:off x="5190001" y="3481333"/>
              <a:ext cx="144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59" name="Rectangle : coins arrondis 58">
              <a:extLst>
                <a:ext uri="{FF2B5EF4-FFF2-40B4-BE49-F238E27FC236}">
                  <a16:creationId xmlns:a16="http://schemas.microsoft.com/office/drawing/2014/main" id="{FB3A216F-F80C-4547-53D8-DD6D447BBB9C}"/>
                </a:ext>
              </a:extLst>
            </p:cNvPr>
            <p:cNvSpPr/>
            <p:nvPr/>
          </p:nvSpPr>
          <p:spPr>
            <a:xfrm>
              <a:off x="3990999" y="3679358"/>
              <a:ext cx="144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60" name="Rectangle : coins arrondis 59">
              <a:extLst>
                <a:ext uri="{FF2B5EF4-FFF2-40B4-BE49-F238E27FC236}">
                  <a16:creationId xmlns:a16="http://schemas.microsoft.com/office/drawing/2014/main" id="{5CF8C8F0-1591-456E-5D8A-98E99F836466}"/>
                </a:ext>
              </a:extLst>
            </p:cNvPr>
            <p:cNvSpPr/>
            <p:nvPr/>
          </p:nvSpPr>
          <p:spPr>
            <a:xfrm>
              <a:off x="4176768" y="3679358"/>
              <a:ext cx="144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61" name="Rectangle : coins arrondis 60">
              <a:extLst>
                <a:ext uri="{FF2B5EF4-FFF2-40B4-BE49-F238E27FC236}">
                  <a16:creationId xmlns:a16="http://schemas.microsoft.com/office/drawing/2014/main" id="{223011DF-7B41-5B45-AB2E-F4F384D8AED5}"/>
                </a:ext>
              </a:extLst>
            </p:cNvPr>
            <p:cNvSpPr/>
            <p:nvPr/>
          </p:nvSpPr>
          <p:spPr>
            <a:xfrm>
              <a:off x="4362537" y="3679358"/>
              <a:ext cx="144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62" name="Rectangle : coins arrondis 61">
              <a:extLst>
                <a:ext uri="{FF2B5EF4-FFF2-40B4-BE49-F238E27FC236}">
                  <a16:creationId xmlns:a16="http://schemas.microsoft.com/office/drawing/2014/main" id="{FB8EE5B4-9653-89A2-9F93-87686A32BCBE}"/>
                </a:ext>
              </a:extLst>
            </p:cNvPr>
            <p:cNvSpPr/>
            <p:nvPr/>
          </p:nvSpPr>
          <p:spPr>
            <a:xfrm>
              <a:off x="4548306" y="3679358"/>
              <a:ext cx="144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63" name="Rectangle : coins arrondis 62">
              <a:extLst>
                <a:ext uri="{FF2B5EF4-FFF2-40B4-BE49-F238E27FC236}">
                  <a16:creationId xmlns:a16="http://schemas.microsoft.com/office/drawing/2014/main" id="{A260953E-7BBA-CEE9-73E4-D6157146E281}"/>
                </a:ext>
              </a:extLst>
            </p:cNvPr>
            <p:cNvSpPr/>
            <p:nvPr/>
          </p:nvSpPr>
          <p:spPr>
            <a:xfrm>
              <a:off x="4734075" y="3679358"/>
              <a:ext cx="144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28" name="Rectangle : coins arrondis 127">
              <a:extLst>
                <a:ext uri="{FF2B5EF4-FFF2-40B4-BE49-F238E27FC236}">
                  <a16:creationId xmlns:a16="http://schemas.microsoft.com/office/drawing/2014/main" id="{5791116F-BB41-B2B7-626A-7A2D42792EF4}"/>
                </a:ext>
              </a:extLst>
            </p:cNvPr>
            <p:cNvSpPr/>
            <p:nvPr/>
          </p:nvSpPr>
          <p:spPr>
            <a:xfrm>
              <a:off x="4919844" y="3679358"/>
              <a:ext cx="144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29" name="Rectangle : coins arrondis 128">
              <a:extLst>
                <a:ext uri="{FF2B5EF4-FFF2-40B4-BE49-F238E27FC236}">
                  <a16:creationId xmlns:a16="http://schemas.microsoft.com/office/drawing/2014/main" id="{A3003284-B8D1-EBD8-B421-5DF50F3BA70C}"/>
                </a:ext>
              </a:extLst>
            </p:cNvPr>
            <p:cNvSpPr/>
            <p:nvPr/>
          </p:nvSpPr>
          <p:spPr>
            <a:xfrm>
              <a:off x="5105613" y="3679358"/>
              <a:ext cx="144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30" name="Rectangle : coins arrondis 129">
              <a:extLst>
                <a:ext uri="{FF2B5EF4-FFF2-40B4-BE49-F238E27FC236}">
                  <a16:creationId xmlns:a16="http://schemas.microsoft.com/office/drawing/2014/main" id="{602DC285-38B6-F6B6-B006-76FBD0508279}"/>
                </a:ext>
              </a:extLst>
            </p:cNvPr>
            <p:cNvSpPr/>
            <p:nvPr/>
          </p:nvSpPr>
          <p:spPr>
            <a:xfrm>
              <a:off x="5291382" y="3679358"/>
              <a:ext cx="144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31" name="Rectangle : coins arrondis 130">
              <a:extLst>
                <a:ext uri="{FF2B5EF4-FFF2-40B4-BE49-F238E27FC236}">
                  <a16:creationId xmlns:a16="http://schemas.microsoft.com/office/drawing/2014/main" id="{50C49E0D-F5D3-6338-1E7A-95309607865E}"/>
                </a:ext>
              </a:extLst>
            </p:cNvPr>
            <p:cNvSpPr/>
            <p:nvPr/>
          </p:nvSpPr>
          <p:spPr>
            <a:xfrm>
              <a:off x="4312413" y="3866086"/>
              <a:ext cx="144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32" name="Rectangle : coins arrondis 131">
              <a:extLst>
                <a:ext uri="{FF2B5EF4-FFF2-40B4-BE49-F238E27FC236}">
                  <a16:creationId xmlns:a16="http://schemas.microsoft.com/office/drawing/2014/main" id="{0300B1BE-30A7-4F6B-B49A-52D130885B7C}"/>
                </a:ext>
              </a:extLst>
            </p:cNvPr>
            <p:cNvSpPr/>
            <p:nvPr/>
          </p:nvSpPr>
          <p:spPr>
            <a:xfrm>
              <a:off x="4503752" y="3866086"/>
              <a:ext cx="144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33" name="Rectangle : coins arrondis 132">
              <a:extLst>
                <a:ext uri="{FF2B5EF4-FFF2-40B4-BE49-F238E27FC236}">
                  <a16:creationId xmlns:a16="http://schemas.microsoft.com/office/drawing/2014/main" id="{AC1E5CF7-D515-9AFF-AA4D-0DAF8AB998F3}"/>
                </a:ext>
              </a:extLst>
            </p:cNvPr>
            <p:cNvSpPr/>
            <p:nvPr/>
          </p:nvSpPr>
          <p:spPr>
            <a:xfrm>
              <a:off x="4695091" y="3866086"/>
              <a:ext cx="144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34" name="Rectangle : coins arrondis 133">
              <a:extLst>
                <a:ext uri="{FF2B5EF4-FFF2-40B4-BE49-F238E27FC236}">
                  <a16:creationId xmlns:a16="http://schemas.microsoft.com/office/drawing/2014/main" id="{A8BABE93-FAB6-5703-5974-73B9773D3A6A}"/>
                </a:ext>
              </a:extLst>
            </p:cNvPr>
            <p:cNvSpPr/>
            <p:nvPr/>
          </p:nvSpPr>
          <p:spPr>
            <a:xfrm>
              <a:off x="4886430" y="3866086"/>
              <a:ext cx="144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35" name="Rectangle : coins arrondis 134">
              <a:extLst>
                <a:ext uri="{FF2B5EF4-FFF2-40B4-BE49-F238E27FC236}">
                  <a16:creationId xmlns:a16="http://schemas.microsoft.com/office/drawing/2014/main" id="{8826921D-8796-892A-EE08-6BAC633B35FA}"/>
                </a:ext>
              </a:extLst>
            </p:cNvPr>
            <p:cNvSpPr/>
            <p:nvPr/>
          </p:nvSpPr>
          <p:spPr>
            <a:xfrm>
              <a:off x="5077769" y="3866086"/>
              <a:ext cx="144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36" name="Rectangle : coins arrondis 135">
              <a:extLst>
                <a:ext uri="{FF2B5EF4-FFF2-40B4-BE49-F238E27FC236}">
                  <a16:creationId xmlns:a16="http://schemas.microsoft.com/office/drawing/2014/main" id="{150A9BB6-7A7A-BE57-DE2F-AA0A7F9A4D7C}"/>
                </a:ext>
              </a:extLst>
            </p:cNvPr>
            <p:cNvSpPr/>
            <p:nvPr/>
          </p:nvSpPr>
          <p:spPr>
            <a:xfrm>
              <a:off x="5269108" y="3866086"/>
              <a:ext cx="144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38" name="Rectangle : coins arrondis 137">
              <a:extLst>
                <a:ext uri="{FF2B5EF4-FFF2-40B4-BE49-F238E27FC236}">
                  <a16:creationId xmlns:a16="http://schemas.microsoft.com/office/drawing/2014/main" id="{DA7CEF4E-BBDD-E729-F511-FA9C21979682}"/>
                </a:ext>
              </a:extLst>
            </p:cNvPr>
            <p:cNvSpPr/>
            <p:nvPr/>
          </p:nvSpPr>
          <p:spPr>
            <a:xfrm>
              <a:off x="5460447" y="3866086"/>
              <a:ext cx="144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40" name="Rectangle : coins arrondis 139">
              <a:extLst>
                <a:ext uri="{FF2B5EF4-FFF2-40B4-BE49-F238E27FC236}">
                  <a16:creationId xmlns:a16="http://schemas.microsoft.com/office/drawing/2014/main" id="{3210AB11-B029-A9C8-BA33-3B976109AA21}"/>
                </a:ext>
              </a:extLst>
            </p:cNvPr>
            <p:cNvSpPr/>
            <p:nvPr/>
          </p:nvSpPr>
          <p:spPr>
            <a:xfrm>
              <a:off x="5456272" y="3290596"/>
              <a:ext cx="144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41" name="Rectangle : coins arrondis 140">
              <a:extLst>
                <a:ext uri="{FF2B5EF4-FFF2-40B4-BE49-F238E27FC236}">
                  <a16:creationId xmlns:a16="http://schemas.microsoft.com/office/drawing/2014/main" id="{5021200A-1513-1574-8028-6F50E3C86F09}"/>
                </a:ext>
              </a:extLst>
            </p:cNvPr>
            <p:cNvSpPr/>
            <p:nvPr/>
          </p:nvSpPr>
          <p:spPr>
            <a:xfrm>
              <a:off x="5652407" y="3290596"/>
              <a:ext cx="144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42" name="Rectangle : coins arrondis 141">
              <a:extLst>
                <a:ext uri="{FF2B5EF4-FFF2-40B4-BE49-F238E27FC236}">
                  <a16:creationId xmlns:a16="http://schemas.microsoft.com/office/drawing/2014/main" id="{F55A6328-477E-D676-EB85-FD08E8027645}"/>
                </a:ext>
              </a:extLst>
            </p:cNvPr>
            <p:cNvSpPr/>
            <p:nvPr/>
          </p:nvSpPr>
          <p:spPr>
            <a:xfrm>
              <a:off x="5386369" y="3481333"/>
              <a:ext cx="144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43" name="Rectangle : coins arrondis 142">
              <a:extLst>
                <a:ext uri="{FF2B5EF4-FFF2-40B4-BE49-F238E27FC236}">
                  <a16:creationId xmlns:a16="http://schemas.microsoft.com/office/drawing/2014/main" id="{8649CF4E-3646-DC84-86F7-40782BCE0D62}"/>
                </a:ext>
              </a:extLst>
            </p:cNvPr>
            <p:cNvSpPr/>
            <p:nvPr/>
          </p:nvSpPr>
          <p:spPr>
            <a:xfrm>
              <a:off x="5582737" y="3481333"/>
              <a:ext cx="144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44" name="Rectangle : coins arrondis 143">
              <a:extLst>
                <a:ext uri="{FF2B5EF4-FFF2-40B4-BE49-F238E27FC236}">
                  <a16:creationId xmlns:a16="http://schemas.microsoft.com/office/drawing/2014/main" id="{E5AD5E46-79A1-1F1D-5716-B9E073B1749A}"/>
                </a:ext>
              </a:extLst>
            </p:cNvPr>
            <p:cNvSpPr/>
            <p:nvPr/>
          </p:nvSpPr>
          <p:spPr>
            <a:xfrm>
              <a:off x="5477151" y="3679358"/>
              <a:ext cx="144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52" name="Rectangle : coins arrondis 151">
              <a:extLst>
                <a:ext uri="{FF2B5EF4-FFF2-40B4-BE49-F238E27FC236}">
                  <a16:creationId xmlns:a16="http://schemas.microsoft.com/office/drawing/2014/main" id="{4A714594-2A37-D256-9D67-872BCFE2A38B}"/>
                </a:ext>
              </a:extLst>
            </p:cNvPr>
            <p:cNvSpPr/>
            <p:nvPr/>
          </p:nvSpPr>
          <p:spPr>
            <a:xfrm>
              <a:off x="5662920" y="3679358"/>
              <a:ext cx="144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65" name="Rectangle : coins arrondis 164">
              <a:extLst>
                <a:ext uri="{FF2B5EF4-FFF2-40B4-BE49-F238E27FC236}">
                  <a16:creationId xmlns:a16="http://schemas.microsoft.com/office/drawing/2014/main" id="{34E2B233-CACE-0870-B42D-819F1BF3572C}"/>
                </a:ext>
              </a:extLst>
            </p:cNvPr>
            <p:cNvSpPr/>
            <p:nvPr/>
          </p:nvSpPr>
          <p:spPr>
            <a:xfrm>
              <a:off x="3805230" y="3679358"/>
              <a:ext cx="144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67" name="Rectangle : coins arrondis 166">
              <a:extLst>
                <a:ext uri="{FF2B5EF4-FFF2-40B4-BE49-F238E27FC236}">
                  <a16:creationId xmlns:a16="http://schemas.microsoft.com/office/drawing/2014/main" id="{774EBB82-AD36-317E-B78B-7CD472B8873B}"/>
                </a:ext>
              </a:extLst>
            </p:cNvPr>
            <p:cNvSpPr/>
            <p:nvPr/>
          </p:nvSpPr>
          <p:spPr>
            <a:xfrm>
              <a:off x="3738396" y="3866086"/>
              <a:ext cx="144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68" name="Rectangle : coins arrondis 167">
              <a:extLst>
                <a:ext uri="{FF2B5EF4-FFF2-40B4-BE49-F238E27FC236}">
                  <a16:creationId xmlns:a16="http://schemas.microsoft.com/office/drawing/2014/main" id="{11EFFDE7-E4D7-6033-32AC-555D2061C93F}"/>
                </a:ext>
              </a:extLst>
            </p:cNvPr>
            <p:cNvSpPr/>
            <p:nvPr/>
          </p:nvSpPr>
          <p:spPr>
            <a:xfrm>
              <a:off x="3929735" y="3866086"/>
              <a:ext cx="144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69" name="Rectangle : coins arrondis 168">
              <a:extLst>
                <a:ext uri="{FF2B5EF4-FFF2-40B4-BE49-F238E27FC236}">
                  <a16:creationId xmlns:a16="http://schemas.microsoft.com/office/drawing/2014/main" id="{01CB7053-F9C6-6441-EE7C-AFFD9F9724BA}"/>
                </a:ext>
              </a:extLst>
            </p:cNvPr>
            <p:cNvSpPr/>
            <p:nvPr/>
          </p:nvSpPr>
          <p:spPr>
            <a:xfrm>
              <a:off x="4121074" y="3866086"/>
              <a:ext cx="144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70" name="Rectangle : coins arrondis 169">
              <a:extLst>
                <a:ext uri="{FF2B5EF4-FFF2-40B4-BE49-F238E27FC236}">
                  <a16:creationId xmlns:a16="http://schemas.microsoft.com/office/drawing/2014/main" id="{BD01BD8F-9FC6-8D9D-644E-1DC08545A56D}"/>
                </a:ext>
              </a:extLst>
            </p:cNvPr>
            <p:cNvSpPr/>
            <p:nvPr/>
          </p:nvSpPr>
          <p:spPr>
            <a:xfrm>
              <a:off x="5779105" y="3481333"/>
              <a:ext cx="144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71" name="Rectangle : coins arrondis 170">
              <a:extLst>
                <a:ext uri="{FF2B5EF4-FFF2-40B4-BE49-F238E27FC236}">
                  <a16:creationId xmlns:a16="http://schemas.microsoft.com/office/drawing/2014/main" id="{21EF8D8D-2D23-A81F-4FE0-EFDA7E72E184}"/>
                </a:ext>
              </a:extLst>
            </p:cNvPr>
            <p:cNvSpPr/>
            <p:nvPr/>
          </p:nvSpPr>
          <p:spPr>
            <a:xfrm>
              <a:off x="5848689" y="3679358"/>
              <a:ext cx="144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72" name="Rectangle : coins arrondis 171">
              <a:extLst>
                <a:ext uri="{FF2B5EF4-FFF2-40B4-BE49-F238E27FC236}">
                  <a16:creationId xmlns:a16="http://schemas.microsoft.com/office/drawing/2014/main" id="{5E95E4B8-201A-8A92-D2EF-65A9C9FB8752}"/>
                </a:ext>
              </a:extLst>
            </p:cNvPr>
            <p:cNvSpPr/>
            <p:nvPr/>
          </p:nvSpPr>
          <p:spPr>
            <a:xfrm>
              <a:off x="5651786" y="3866086"/>
              <a:ext cx="144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73" name="Rectangle : coins arrondis 172">
              <a:extLst>
                <a:ext uri="{FF2B5EF4-FFF2-40B4-BE49-F238E27FC236}">
                  <a16:creationId xmlns:a16="http://schemas.microsoft.com/office/drawing/2014/main" id="{2546161B-07F9-8A25-A15A-58CD1158DE78}"/>
                </a:ext>
              </a:extLst>
            </p:cNvPr>
            <p:cNvSpPr/>
            <p:nvPr/>
          </p:nvSpPr>
          <p:spPr>
            <a:xfrm>
              <a:off x="5843125" y="3866086"/>
              <a:ext cx="144000" cy="151200"/>
            </a:xfrm>
            <a:prstGeom prst="roundRect">
              <a:avLst/>
            </a:prstGeom>
            <a:solidFill>
              <a:srgbClr val="00A9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23" name="Rectangle : coins arrondis 222">
              <a:extLst>
                <a:ext uri="{FF2B5EF4-FFF2-40B4-BE49-F238E27FC236}">
                  <a16:creationId xmlns:a16="http://schemas.microsoft.com/office/drawing/2014/main" id="{C81766E5-4315-DE30-8F5F-926F0F768E2C}"/>
                </a:ext>
              </a:extLst>
            </p:cNvPr>
            <p:cNvSpPr/>
            <p:nvPr/>
          </p:nvSpPr>
          <p:spPr>
            <a:xfrm>
              <a:off x="5030531" y="1028133"/>
              <a:ext cx="1161038" cy="386454"/>
            </a:xfrm>
            <a:prstGeom prst="roundRect">
              <a:avLst/>
            </a:prstGeom>
            <a:solidFill>
              <a:schemeClr val="accent5">
                <a:lumMod val="20000"/>
                <a:lumOff val="80000"/>
                <a:alpha val="49804"/>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grpSp>
          <p:nvGrpSpPr>
            <p:cNvPr id="156" name="Groupe 155">
              <a:extLst>
                <a:ext uri="{FF2B5EF4-FFF2-40B4-BE49-F238E27FC236}">
                  <a16:creationId xmlns:a16="http://schemas.microsoft.com/office/drawing/2014/main" id="{4A221B19-3F37-EA20-4711-CA75ED6E830A}"/>
                </a:ext>
              </a:extLst>
            </p:cNvPr>
            <p:cNvGrpSpPr/>
            <p:nvPr/>
          </p:nvGrpSpPr>
          <p:grpSpPr>
            <a:xfrm>
              <a:off x="5423873" y="1141608"/>
              <a:ext cx="743826" cy="176344"/>
              <a:chOff x="3238500" y="3190875"/>
              <a:chExt cx="314325" cy="238125"/>
            </a:xfrm>
          </p:grpSpPr>
          <p:cxnSp>
            <p:nvCxnSpPr>
              <p:cNvPr id="153" name="Connecteur droit 152">
                <a:extLst>
                  <a:ext uri="{FF2B5EF4-FFF2-40B4-BE49-F238E27FC236}">
                    <a16:creationId xmlns:a16="http://schemas.microsoft.com/office/drawing/2014/main" id="{401571BC-BE6B-BD5E-D913-C68A22C827CB}"/>
                  </a:ext>
                </a:extLst>
              </p:cNvPr>
              <p:cNvCxnSpPr>
                <a:cxnSpLocks/>
              </p:cNvCxnSpPr>
              <p:nvPr/>
            </p:nvCxnSpPr>
            <p:spPr>
              <a:xfrm>
                <a:off x="3238500" y="3190875"/>
                <a:ext cx="314325" cy="0"/>
              </a:xfrm>
              <a:prstGeom prst="line">
                <a:avLst/>
              </a:prstGeom>
              <a:ln w="9525">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cxnSp>
            <p:nvCxnSpPr>
              <p:cNvPr id="154" name="Connecteur droit 153">
                <a:extLst>
                  <a:ext uri="{FF2B5EF4-FFF2-40B4-BE49-F238E27FC236}">
                    <a16:creationId xmlns:a16="http://schemas.microsoft.com/office/drawing/2014/main" id="{386E48A5-0B91-4EA3-3F63-6FE948248A1D}"/>
                  </a:ext>
                </a:extLst>
              </p:cNvPr>
              <p:cNvCxnSpPr>
                <a:cxnSpLocks/>
              </p:cNvCxnSpPr>
              <p:nvPr/>
            </p:nvCxnSpPr>
            <p:spPr>
              <a:xfrm>
                <a:off x="3238500" y="3309937"/>
                <a:ext cx="314325" cy="0"/>
              </a:xfrm>
              <a:prstGeom prst="line">
                <a:avLst/>
              </a:prstGeom>
              <a:ln w="9525">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cxnSp>
            <p:nvCxnSpPr>
              <p:cNvPr id="155" name="Connecteur droit 154">
                <a:extLst>
                  <a:ext uri="{FF2B5EF4-FFF2-40B4-BE49-F238E27FC236}">
                    <a16:creationId xmlns:a16="http://schemas.microsoft.com/office/drawing/2014/main" id="{C17C43F7-FAE9-0161-5CD6-7145CE457E03}"/>
                  </a:ext>
                </a:extLst>
              </p:cNvPr>
              <p:cNvCxnSpPr>
                <a:cxnSpLocks/>
              </p:cNvCxnSpPr>
              <p:nvPr/>
            </p:nvCxnSpPr>
            <p:spPr>
              <a:xfrm>
                <a:off x="3238500" y="3429000"/>
                <a:ext cx="314325" cy="0"/>
              </a:xfrm>
              <a:prstGeom prst="line">
                <a:avLst/>
              </a:prstGeom>
              <a:ln w="9525">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grpSp>
        <p:pic>
          <p:nvPicPr>
            <p:cNvPr id="193" name="Graphique 192" descr="Utilisateur avec un remplissage uni">
              <a:extLst>
                <a:ext uri="{FF2B5EF4-FFF2-40B4-BE49-F238E27FC236}">
                  <a16:creationId xmlns:a16="http://schemas.microsoft.com/office/drawing/2014/main" id="{8D1A0CE6-4EEB-C2B0-1645-AF9ED205CF1A}"/>
                </a:ext>
              </a:extLst>
            </p:cNvPr>
            <p:cNvPicPr>
              <a:picLocks noChangeAspect="1"/>
            </p:cNvPicPr>
            <p:nvPr/>
          </p:nvPicPr>
          <p:blipFill>
            <a:blip>
              <a:extLst>
                <a:ext uri="{96DAC541-7B7A-43D3-8B79-37D633B846F1}">
                  <asvg:svgBlip xmlns:asvg="http://schemas.microsoft.com/office/drawing/2016/SVG/main" r:embed="rId34"/>
                </a:ext>
              </a:extLst>
            </a:blip>
            <a:stretch>
              <a:fillRect/>
            </a:stretch>
          </p:blipFill>
          <p:spPr>
            <a:xfrm>
              <a:off x="5108139" y="1046103"/>
              <a:ext cx="259653" cy="259653"/>
            </a:xfrm>
            <a:prstGeom prst="rect">
              <a:avLst/>
            </a:prstGeom>
          </p:spPr>
        </p:pic>
        <p:sp>
          <p:nvSpPr>
            <p:cNvPr id="196" name="ZoneTexte 195">
              <a:extLst>
                <a:ext uri="{FF2B5EF4-FFF2-40B4-BE49-F238E27FC236}">
                  <a16:creationId xmlns:a16="http://schemas.microsoft.com/office/drawing/2014/main" id="{14D90114-B9BF-7E90-71CF-43AB43C84A72}"/>
                </a:ext>
              </a:extLst>
            </p:cNvPr>
            <p:cNvSpPr txBox="1"/>
            <p:nvPr/>
          </p:nvSpPr>
          <p:spPr>
            <a:xfrm>
              <a:off x="5016863" y="1243568"/>
              <a:ext cx="425116" cy="184666"/>
            </a:xfrm>
            <a:prstGeom prst="rect">
              <a:avLst/>
            </a:prstGeom>
            <a:noFill/>
          </p:spPr>
          <p:txBody>
            <a:bodyPr wrap="none" rtlCol="0">
              <a:spAutoFit/>
            </a:bodyPr>
            <a:lstStyle/>
            <a:p>
              <a:r>
                <a:rPr lang="fr-CA" sz="600"/>
                <a:t>Parti W</a:t>
              </a:r>
            </a:p>
          </p:txBody>
        </p:sp>
        <p:sp>
          <p:nvSpPr>
            <p:cNvPr id="224" name="Rectangle : coins arrondis 223">
              <a:extLst>
                <a:ext uri="{FF2B5EF4-FFF2-40B4-BE49-F238E27FC236}">
                  <a16:creationId xmlns:a16="http://schemas.microsoft.com/office/drawing/2014/main" id="{962D1932-FB6C-2A18-9826-3CA7A8AEF5CD}"/>
                </a:ext>
              </a:extLst>
            </p:cNvPr>
            <p:cNvSpPr/>
            <p:nvPr/>
          </p:nvSpPr>
          <p:spPr>
            <a:xfrm>
              <a:off x="5030430" y="1498123"/>
              <a:ext cx="1161038" cy="386454"/>
            </a:xfrm>
            <a:prstGeom prst="round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25" name="Rectangle : coins arrondis 224">
              <a:extLst>
                <a:ext uri="{FF2B5EF4-FFF2-40B4-BE49-F238E27FC236}">
                  <a16:creationId xmlns:a16="http://schemas.microsoft.com/office/drawing/2014/main" id="{63BE3BBE-DF16-48C2-E39B-DB654D8FDC76}"/>
                </a:ext>
              </a:extLst>
            </p:cNvPr>
            <p:cNvSpPr/>
            <p:nvPr/>
          </p:nvSpPr>
          <p:spPr>
            <a:xfrm>
              <a:off x="5030430" y="1958494"/>
              <a:ext cx="1161038" cy="386454"/>
            </a:xfrm>
            <a:prstGeom prst="round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grpSp>
          <p:nvGrpSpPr>
            <p:cNvPr id="197" name="Groupe 196">
              <a:extLst>
                <a:ext uri="{FF2B5EF4-FFF2-40B4-BE49-F238E27FC236}">
                  <a16:creationId xmlns:a16="http://schemas.microsoft.com/office/drawing/2014/main" id="{F109F4F1-505E-15E0-C104-EFE6C5EB88D8}"/>
                </a:ext>
              </a:extLst>
            </p:cNvPr>
            <p:cNvGrpSpPr/>
            <p:nvPr/>
          </p:nvGrpSpPr>
          <p:grpSpPr>
            <a:xfrm>
              <a:off x="5423873" y="1609232"/>
              <a:ext cx="743826" cy="176344"/>
              <a:chOff x="3238500" y="3190875"/>
              <a:chExt cx="314325" cy="238125"/>
            </a:xfrm>
          </p:grpSpPr>
          <p:cxnSp>
            <p:nvCxnSpPr>
              <p:cNvPr id="198" name="Connecteur droit 197">
                <a:extLst>
                  <a:ext uri="{FF2B5EF4-FFF2-40B4-BE49-F238E27FC236}">
                    <a16:creationId xmlns:a16="http://schemas.microsoft.com/office/drawing/2014/main" id="{17B69AEA-C8E6-D9FA-DE39-78DB0B4E34DB}"/>
                  </a:ext>
                </a:extLst>
              </p:cNvPr>
              <p:cNvCxnSpPr>
                <a:cxnSpLocks/>
              </p:cNvCxnSpPr>
              <p:nvPr/>
            </p:nvCxnSpPr>
            <p:spPr>
              <a:xfrm>
                <a:off x="3238500" y="3190875"/>
                <a:ext cx="314325" cy="0"/>
              </a:xfrm>
              <a:prstGeom prst="line">
                <a:avLst/>
              </a:prstGeom>
              <a:ln w="9525">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cxnSp>
            <p:nvCxnSpPr>
              <p:cNvPr id="199" name="Connecteur droit 198">
                <a:extLst>
                  <a:ext uri="{FF2B5EF4-FFF2-40B4-BE49-F238E27FC236}">
                    <a16:creationId xmlns:a16="http://schemas.microsoft.com/office/drawing/2014/main" id="{D5F3C33B-BFB7-A378-F119-D0586B86CCB9}"/>
                  </a:ext>
                </a:extLst>
              </p:cNvPr>
              <p:cNvCxnSpPr>
                <a:cxnSpLocks/>
              </p:cNvCxnSpPr>
              <p:nvPr/>
            </p:nvCxnSpPr>
            <p:spPr>
              <a:xfrm>
                <a:off x="3238500" y="3309937"/>
                <a:ext cx="314325" cy="0"/>
              </a:xfrm>
              <a:prstGeom prst="line">
                <a:avLst/>
              </a:prstGeom>
              <a:ln w="9525">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cxnSp>
            <p:nvCxnSpPr>
              <p:cNvPr id="200" name="Connecteur droit 199">
                <a:extLst>
                  <a:ext uri="{FF2B5EF4-FFF2-40B4-BE49-F238E27FC236}">
                    <a16:creationId xmlns:a16="http://schemas.microsoft.com/office/drawing/2014/main" id="{750555DD-72F1-EDBA-97AD-8F0D7E679677}"/>
                  </a:ext>
                </a:extLst>
              </p:cNvPr>
              <p:cNvCxnSpPr>
                <a:cxnSpLocks/>
              </p:cNvCxnSpPr>
              <p:nvPr/>
            </p:nvCxnSpPr>
            <p:spPr>
              <a:xfrm>
                <a:off x="3238500" y="3429000"/>
                <a:ext cx="314325" cy="0"/>
              </a:xfrm>
              <a:prstGeom prst="line">
                <a:avLst/>
              </a:prstGeom>
              <a:ln w="9525">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grpSp>
        <p:sp>
          <p:nvSpPr>
            <p:cNvPr id="205" name="ZoneTexte 204">
              <a:extLst>
                <a:ext uri="{FF2B5EF4-FFF2-40B4-BE49-F238E27FC236}">
                  <a16:creationId xmlns:a16="http://schemas.microsoft.com/office/drawing/2014/main" id="{B1CA9B9E-C32B-DE23-02EC-9D63306738DE}"/>
                </a:ext>
              </a:extLst>
            </p:cNvPr>
            <p:cNvSpPr txBox="1"/>
            <p:nvPr/>
          </p:nvSpPr>
          <p:spPr>
            <a:xfrm>
              <a:off x="5029687" y="1711192"/>
              <a:ext cx="399468" cy="184666"/>
            </a:xfrm>
            <a:prstGeom prst="rect">
              <a:avLst/>
            </a:prstGeom>
            <a:noFill/>
          </p:spPr>
          <p:txBody>
            <a:bodyPr wrap="none" rtlCol="0">
              <a:spAutoFit/>
            </a:bodyPr>
            <a:lstStyle/>
            <a:p>
              <a:r>
                <a:rPr lang="fr-CA" sz="600"/>
                <a:t>Parti S</a:t>
              </a:r>
            </a:p>
          </p:txBody>
        </p:sp>
        <p:pic>
          <p:nvPicPr>
            <p:cNvPr id="216" name="Graphique 215" descr="Utilisateur avec un remplissage uni">
              <a:extLst>
                <a:ext uri="{FF2B5EF4-FFF2-40B4-BE49-F238E27FC236}">
                  <a16:creationId xmlns:a16="http://schemas.microsoft.com/office/drawing/2014/main" id="{D9D9DE95-F970-B8B7-CC22-EE7C24D3506E}"/>
                </a:ext>
              </a:extLst>
            </p:cNvPr>
            <p:cNvPicPr>
              <a:picLocks noChangeAspect="1"/>
            </p:cNvPicPr>
            <p:nvPr/>
          </p:nvPicPr>
          <p:blipFill>
            <a:blip>
              <a:extLst>
                <a:ext uri="{96DAC541-7B7A-43D3-8B79-37D633B846F1}">
                  <asvg:svgBlip xmlns:asvg="http://schemas.microsoft.com/office/drawing/2016/SVG/main" r:embed="rId35"/>
                </a:ext>
              </a:extLst>
            </a:blip>
            <a:stretch>
              <a:fillRect/>
            </a:stretch>
          </p:blipFill>
          <p:spPr>
            <a:xfrm>
              <a:off x="5108139" y="1507059"/>
              <a:ext cx="259653" cy="259653"/>
            </a:xfrm>
            <a:prstGeom prst="rect">
              <a:avLst/>
            </a:prstGeom>
          </p:spPr>
        </p:pic>
        <p:grpSp>
          <p:nvGrpSpPr>
            <p:cNvPr id="206" name="Groupe 205">
              <a:extLst>
                <a:ext uri="{FF2B5EF4-FFF2-40B4-BE49-F238E27FC236}">
                  <a16:creationId xmlns:a16="http://schemas.microsoft.com/office/drawing/2014/main" id="{DEEE1AD9-14BA-18AB-8A55-27BF34DA7586}"/>
                </a:ext>
              </a:extLst>
            </p:cNvPr>
            <p:cNvGrpSpPr/>
            <p:nvPr/>
          </p:nvGrpSpPr>
          <p:grpSpPr>
            <a:xfrm>
              <a:off x="5423873" y="2085761"/>
              <a:ext cx="743826" cy="176344"/>
              <a:chOff x="3238500" y="3190875"/>
              <a:chExt cx="314325" cy="238125"/>
            </a:xfrm>
          </p:grpSpPr>
          <p:cxnSp>
            <p:nvCxnSpPr>
              <p:cNvPr id="207" name="Connecteur droit 206">
                <a:extLst>
                  <a:ext uri="{FF2B5EF4-FFF2-40B4-BE49-F238E27FC236}">
                    <a16:creationId xmlns:a16="http://schemas.microsoft.com/office/drawing/2014/main" id="{FCD44B3B-8311-AE59-DF30-946F6A19B7F6}"/>
                  </a:ext>
                </a:extLst>
              </p:cNvPr>
              <p:cNvCxnSpPr>
                <a:cxnSpLocks/>
              </p:cNvCxnSpPr>
              <p:nvPr/>
            </p:nvCxnSpPr>
            <p:spPr>
              <a:xfrm>
                <a:off x="3238500" y="3190875"/>
                <a:ext cx="314325" cy="0"/>
              </a:xfrm>
              <a:prstGeom prst="line">
                <a:avLst/>
              </a:prstGeom>
              <a:ln w="9525">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cxnSp>
            <p:nvCxnSpPr>
              <p:cNvPr id="208" name="Connecteur droit 207">
                <a:extLst>
                  <a:ext uri="{FF2B5EF4-FFF2-40B4-BE49-F238E27FC236}">
                    <a16:creationId xmlns:a16="http://schemas.microsoft.com/office/drawing/2014/main" id="{3C853251-A505-A20A-CD33-FB72F617B6C1}"/>
                  </a:ext>
                </a:extLst>
              </p:cNvPr>
              <p:cNvCxnSpPr>
                <a:cxnSpLocks/>
              </p:cNvCxnSpPr>
              <p:nvPr/>
            </p:nvCxnSpPr>
            <p:spPr>
              <a:xfrm>
                <a:off x="3238500" y="3309937"/>
                <a:ext cx="314325" cy="0"/>
              </a:xfrm>
              <a:prstGeom prst="line">
                <a:avLst/>
              </a:prstGeom>
              <a:ln w="9525">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cxnSp>
            <p:nvCxnSpPr>
              <p:cNvPr id="209" name="Connecteur droit 208">
                <a:extLst>
                  <a:ext uri="{FF2B5EF4-FFF2-40B4-BE49-F238E27FC236}">
                    <a16:creationId xmlns:a16="http://schemas.microsoft.com/office/drawing/2014/main" id="{14305B01-07B1-AA43-D821-0A0F73741021}"/>
                  </a:ext>
                </a:extLst>
              </p:cNvPr>
              <p:cNvCxnSpPr>
                <a:cxnSpLocks/>
              </p:cNvCxnSpPr>
              <p:nvPr/>
            </p:nvCxnSpPr>
            <p:spPr>
              <a:xfrm>
                <a:off x="3238500" y="3429000"/>
                <a:ext cx="314325" cy="0"/>
              </a:xfrm>
              <a:prstGeom prst="line">
                <a:avLst/>
              </a:prstGeom>
              <a:ln w="9525">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grpSp>
        <p:sp>
          <p:nvSpPr>
            <p:cNvPr id="214" name="ZoneTexte 213">
              <a:extLst>
                <a:ext uri="{FF2B5EF4-FFF2-40B4-BE49-F238E27FC236}">
                  <a16:creationId xmlns:a16="http://schemas.microsoft.com/office/drawing/2014/main" id="{A40375BA-5197-1EA1-B463-B32D66BD200B}"/>
                </a:ext>
              </a:extLst>
            </p:cNvPr>
            <p:cNvSpPr txBox="1"/>
            <p:nvPr/>
          </p:nvSpPr>
          <p:spPr>
            <a:xfrm>
              <a:off x="5016863" y="2187721"/>
              <a:ext cx="425116" cy="184666"/>
            </a:xfrm>
            <a:prstGeom prst="rect">
              <a:avLst/>
            </a:prstGeom>
            <a:noFill/>
          </p:spPr>
          <p:txBody>
            <a:bodyPr wrap="none" rtlCol="0">
              <a:spAutoFit/>
            </a:bodyPr>
            <a:lstStyle/>
            <a:p>
              <a:r>
                <a:rPr lang="fr-CA" sz="600"/>
                <a:t>Parti M</a:t>
              </a:r>
            </a:p>
          </p:txBody>
        </p:sp>
        <p:pic>
          <p:nvPicPr>
            <p:cNvPr id="220" name="Graphique 219" descr="Utilisateur avec un remplissage uni">
              <a:extLst>
                <a:ext uri="{FF2B5EF4-FFF2-40B4-BE49-F238E27FC236}">
                  <a16:creationId xmlns:a16="http://schemas.microsoft.com/office/drawing/2014/main" id="{F9A7D8AD-8C96-2BCE-3751-80217113F585}"/>
                </a:ext>
              </a:extLst>
            </p:cNvPr>
            <p:cNvPicPr>
              <a:picLocks noChangeAspect="1"/>
            </p:cNvPicPr>
            <p:nvPr/>
          </p:nvPicPr>
          <p:blipFill>
            <a:blip>
              <a:extLst>
                <a:ext uri="{96DAC541-7B7A-43D3-8B79-37D633B846F1}">
                  <asvg:svgBlip xmlns:asvg="http://schemas.microsoft.com/office/drawing/2016/SVG/main" r:embed="rId36"/>
                </a:ext>
              </a:extLst>
            </a:blip>
            <a:stretch>
              <a:fillRect/>
            </a:stretch>
          </p:blipFill>
          <p:spPr>
            <a:xfrm>
              <a:off x="5108139" y="1991279"/>
              <a:ext cx="259653" cy="259653"/>
            </a:xfrm>
            <a:prstGeom prst="rect">
              <a:avLst/>
            </a:prstGeom>
          </p:spPr>
        </p:pic>
      </p:grpSp>
      <p:pic>
        <p:nvPicPr>
          <p:cNvPr id="137" name="Graphique 136" descr="Utilisateur avec un remplissage uni">
            <a:extLst>
              <a:ext uri="{FF2B5EF4-FFF2-40B4-BE49-F238E27FC236}">
                <a16:creationId xmlns:a16="http://schemas.microsoft.com/office/drawing/2014/main" id="{26247121-4152-A7F9-09CD-5A41D0F82D5E}"/>
              </a:ext>
            </a:extLst>
          </p:cNvPr>
          <p:cNvPicPr>
            <a:picLocks noChangeAspect="1"/>
          </p:cNvPicPr>
          <p:nvPr>
            <p:custDataLst>
              <p:tags r:id="rId4"/>
            </p:custDataLst>
          </p:nvPr>
        </p:nvPicPr>
        <p:blipFill>
          <a:blip>
            <a:extLst>
              <a:ext uri="{96DAC541-7B7A-43D3-8B79-37D633B846F1}">
                <asvg:svgBlip xmlns:asvg="http://schemas.microsoft.com/office/drawing/2016/SVG/main" r:embed="rId37"/>
              </a:ext>
            </a:extLst>
          </a:blip>
          <a:stretch>
            <a:fillRect/>
          </a:stretch>
        </p:blipFill>
        <p:spPr>
          <a:xfrm>
            <a:off x="1262861" y="4453736"/>
            <a:ext cx="2842414" cy="2842414"/>
          </a:xfrm>
          <a:prstGeom prst="rect">
            <a:avLst/>
          </a:prstGeom>
        </p:spPr>
      </p:pic>
      <p:pic>
        <p:nvPicPr>
          <p:cNvPr id="232" name="Graphique 231" descr="Index pointant vers la droite vu du côté du dos de la main avec un remplissage uni">
            <a:extLst>
              <a:ext uri="{FF2B5EF4-FFF2-40B4-BE49-F238E27FC236}">
                <a16:creationId xmlns:a16="http://schemas.microsoft.com/office/drawing/2014/main" id="{A27D4DD2-5A26-4C88-0165-85A1AF1E3182}"/>
              </a:ext>
            </a:extLst>
          </p:cNvPr>
          <p:cNvPicPr>
            <a:picLocks noChangeAspect="1"/>
          </p:cNvPicPr>
          <p:nvPr>
            <p:custDataLst>
              <p:tags r:id="rId5"/>
            </p:custDataLst>
          </p:nvPr>
        </p:nvPicPr>
        <p:blipFill>
          <a:blip>
            <a:extLst>
              <a:ext uri="{96DAC541-7B7A-43D3-8B79-37D633B846F1}">
                <asvg:svgBlip xmlns:asvg="http://schemas.microsoft.com/office/drawing/2016/SVG/main" r:embed="rId38"/>
              </a:ext>
            </a:extLst>
          </a:blip>
          <a:stretch>
            <a:fillRect/>
          </a:stretch>
        </p:blipFill>
        <p:spPr>
          <a:xfrm rot="18020209">
            <a:off x="3259294" y="5593166"/>
            <a:ext cx="812929" cy="812929"/>
          </a:xfrm>
          <a:prstGeom prst="rect">
            <a:avLst/>
          </a:prstGeom>
        </p:spPr>
      </p:pic>
      <p:pic>
        <p:nvPicPr>
          <p:cNvPr id="242" name="Image 241">
            <a:extLst>
              <a:ext uri="{FF2B5EF4-FFF2-40B4-BE49-F238E27FC236}">
                <a16:creationId xmlns:a16="http://schemas.microsoft.com/office/drawing/2014/main" id="{D2F6470E-BFB8-0660-D88F-9A13B42B040F}"/>
              </a:ext>
            </a:extLst>
          </p:cNvPr>
          <p:cNvPicPr>
            <a:picLocks noChangeAspect="1"/>
          </p:cNvPicPr>
          <p:nvPr>
            <p:custDataLst>
              <p:tags r:id="rId6"/>
            </p:custDataLst>
          </p:nvPr>
        </p:nvPicPr>
        <p:blipFill>
          <a:blip r:embed="rId39"/>
          <a:stretch>
            <a:fillRect/>
          </a:stretch>
        </p:blipFill>
        <p:spPr>
          <a:xfrm>
            <a:off x="1408571" y="559344"/>
            <a:ext cx="2196041" cy="1979875"/>
          </a:xfrm>
          <a:prstGeom prst="rect">
            <a:avLst/>
          </a:prstGeom>
        </p:spPr>
      </p:pic>
      <p:cxnSp>
        <p:nvCxnSpPr>
          <p:cNvPr id="245" name="Connecteur droit 244">
            <a:extLst>
              <a:ext uri="{FF2B5EF4-FFF2-40B4-BE49-F238E27FC236}">
                <a16:creationId xmlns:a16="http://schemas.microsoft.com/office/drawing/2014/main" id="{3913ABB3-E539-F6A0-D6AB-D17B40E19BF8}"/>
              </a:ext>
            </a:extLst>
          </p:cNvPr>
          <p:cNvCxnSpPr>
            <a:cxnSpLocks/>
          </p:cNvCxnSpPr>
          <p:nvPr>
            <p:custDataLst>
              <p:tags r:id="rId7"/>
            </p:custDataLst>
          </p:nvPr>
        </p:nvCxnSpPr>
        <p:spPr>
          <a:xfrm>
            <a:off x="3105457" y="2459707"/>
            <a:ext cx="1044777" cy="0"/>
          </a:xfrm>
          <a:prstGeom prst="line">
            <a:avLst/>
          </a:prstGeom>
          <a:ln w="76200">
            <a:solidFill>
              <a:srgbClr val="468D8B"/>
            </a:solidFill>
          </a:ln>
        </p:spPr>
        <p:style>
          <a:lnRef idx="2">
            <a:schemeClr val="accent1"/>
          </a:lnRef>
          <a:fillRef idx="0">
            <a:schemeClr val="accent1"/>
          </a:fillRef>
          <a:effectRef idx="1">
            <a:schemeClr val="accent1"/>
          </a:effectRef>
          <a:fontRef idx="minor">
            <a:schemeClr val="tx1"/>
          </a:fontRef>
        </p:style>
      </p:cxnSp>
      <p:cxnSp>
        <p:nvCxnSpPr>
          <p:cNvPr id="246" name="Connecteur droit 245">
            <a:extLst>
              <a:ext uri="{FF2B5EF4-FFF2-40B4-BE49-F238E27FC236}">
                <a16:creationId xmlns:a16="http://schemas.microsoft.com/office/drawing/2014/main" id="{172E0B58-D92F-9D94-F617-8B20D79BBFBA}"/>
              </a:ext>
            </a:extLst>
          </p:cNvPr>
          <p:cNvCxnSpPr/>
          <p:nvPr>
            <p:custDataLst>
              <p:tags r:id="rId8"/>
            </p:custDataLst>
          </p:nvPr>
        </p:nvCxnSpPr>
        <p:spPr>
          <a:xfrm>
            <a:off x="977585" y="2450155"/>
            <a:ext cx="1044777" cy="0"/>
          </a:xfrm>
          <a:prstGeom prst="line">
            <a:avLst/>
          </a:prstGeom>
          <a:ln w="76200">
            <a:solidFill>
              <a:srgbClr val="468D8B"/>
            </a:solidFill>
          </a:ln>
        </p:spPr>
        <p:style>
          <a:lnRef idx="2">
            <a:schemeClr val="accent1"/>
          </a:lnRef>
          <a:fillRef idx="0">
            <a:schemeClr val="accent1"/>
          </a:fillRef>
          <a:effectRef idx="1">
            <a:schemeClr val="accent1"/>
          </a:effectRef>
          <a:fontRef idx="minor">
            <a:schemeClr val="tx1"/>
          </a:fontRef>
        </p:style>
      </p:cxnSp>
      <p:pic>
        <p:nvPicPr>
          <p:cNvPr id="251" name="Image 250">
            <a:extLst>
              <a:ext uri="{FF2B5EF4-FFF2-40B4-BE49-F238E27FC236}">
                <a16:creationId xmlns:a16="http://schemas.microsoft.com/office/drawing/2014/main" id="{64981F18-7A37-2CA9-DBAA-9FA296B443CB}"/>
              </a:ext>
            </a:extLst>
          </p:cNvPr>
          <p:cNvPicPr>
            <a:picLocks noChangeAspect="1"/>
          </p:cNvPicPr>
          <p:nvPr>
            <p:custDataLst>
              <p:tags r:id="rId9"/>
            </p:custDataLst>
          </p:nvPr>
        </p:nvPicPr>
        <p:blipFill>
          <a:blip r:embed="rId40"/>
          <a:stretch>
            <a:fillRect/>
          </a:stretch>
        </p:blipFill>
        <p:spPr>
          <a:xfrm>
            <a:off x="1383811" y="1458291"/>
            <a:ext cx="611054" cy="962130"/>
          </a:xfrm>
          <a:prstGeom prst="rect">
            <a:avLst/>
          </a:prstGeom>
        </p:spPr>
      </p:pic>
      <p:pic>
        <p:nvPicPr>
          <p:cNvPr id="252" name="Image 251">
            <a:extLst>
              <a:ext uri="{FF2B5EF4-FFF2-40B4-BE49-F238E27FC236}">
                <a16:creationId xmlns:a16="http://schemas.microsoft.com/office/drawing/2014/main" id="{33B77104-8C3B-CB65-B96E-FA44256BF248}"/>
              </a:ext>
            </a:extLst>
          </p:cNvPr>
          <p:cNvPicPr>
            <a:picLocks noChangeAspect="1"/>
          </p:cNvPicPr>
          <p:nvPr>
            <p:custDataLst>
              <p:tags r:id="rId10"/>
            </p:custDataLst>
          </p:nvPr>
        </p:nvPicPr>
        <p:blipFill>
          <a:blip r:embed="rId40"/>
          <a:stretch>
            <a:fillRect/>
          </a:stretch>
        </p:blipFill>
        <p:spPr>
          <a:xfrm>
            <a:off x="4005218" y="1481671"/>
            <a:ext cx="611054" cy="962130"/>
          </a:xfrm>
          <a:prstGeom prst="rect">
            <a:avLst/>
          </a:prstGeom>
        </p:spPr>
      </p:pic>
      <p:pic>
        <p:nvPicPr>
          <p:cNvPr id="253" name="Image 252">
            <a:extLst>
              <a:ext uri="{FF2B5EF4-FFF2-40B4-BE49-F238E27FC236}">
                <a16:creationId xmlns:a16="http://schemas.microsoft.com/office/drawing/2014/main" id="{DCE149F7-9F14-827B-9023-FDB75636CE1B}"/>
              </a:ext>
            </a:extLst>
          </p:cNvPr>
          <p:cNvPicPr>
            <a:picLocks noChangeAspect="1"/>
          </p:cNvPicPr>
          <p:nvPr>
            <p:custDataLst>
              <p:tags r:id="rId11"/>
            </p:custDataLst>
          </p:nvPr>
        </p:nvPicPr>
        <p:blipFill>
          <a:blip r:embed="rId40"/>
          <a:stretch>
            <a:fillRect/>
          </a:stretch>
        </p:blipFill>
        <p:spPr>
          <a:xfrm>
            <a:off x="3274440" y="1469981"/>
            <a:ext cx="611054" cy="962130"/>
          </a:xfrm>
          <a:prstGeom prst="rect">
            <a:avLst/>
          </a:prstGeom>
        </p:spPr>
      </p:pic>
      <p:pic>
        <p:nvPicPr>
          <p:cNvPr id="254" name="Image 253">
            <a:extLst>
              <a:ext uri="{FF2B5EF4-FFF2-40B4-BE49-F238E27FC236}">
                <a16:creationId xmlns:a16="http://schemas.microsoft.com/office/drawing/2014/main" id="{016F9818-125B-E669-E3D2-079195F1F7AD}"/>
              </a:ext>
            </a:extLst>
          </p:cNvPr>
          <p:cNvPicPr>
            <a:picLocks noChangeAspect="1"/>
          </p:cNvPicPr>
          <p:nvPr>
            <p:custDataLst>
              <p:tags r:id="rId12"/>
            </p:custDataLst>
          </p:nvPr>
        </p:nvPicPr>
        <p:blipFill>
          <a:blip r:embed="rId40"/>
          <a:stretch>
            <a:fillRect/>
          </a:stretch>
        </p:blipFill>
        <p:spPr>
          <a:xfrm>
            <a:off x="3629967" y="1481671"/>
            <a:ext cx="611054" cy="962130"/>
          </a:xfrm>
          <a:prstGeom prst="rect">
            <a:avLst/>
          </a:prstGeom>
        </p:spPr>
      </p:pic>
      <p:pic>
        <p:nvPicPr>
          <p:cNvPr id="255" name="Image 254">
            <a:extLst>
              <a:ext uri="{FF2B5EF4-FFF2-40B4-BE49-F238E27FC236}">
                <a16:creationId xmlns:a16="http://schemas.microsoft.com/office/drawing/2014/main" id="{EEDD1CDE-3C88-F272-A7CC-3661DC986499}"/>
              </a:ext>
            </a:extLst>
          </p:cNvPr>
          <p:cNvPicPr>
            <a:picLocks noChangeAspect="1"/>
          </p:cNvPicPr>
          <p:nvPr>
            <p:custDataLst>
              <p:tags r:id="rId13"/>
            </p:custDataLst>
          </p:nvPr>
        </p:nvPicPr>
        <p:blipFill>
          <a:blip r:embed="rId40"/>
          <a:stretch>
            <a:fillRect/>
          </a:stretch>
        </p:blipFill>
        <p:spPr>
          <a:xfrm>
            <a:off x="1003242" y="1469981"/>
            <a:ext cx="611054" cy="962130"/>
          </a:xfrm>
          <a:prstGeom prst="rect">
            <a:avLst/>
          </a:prstGeom>
        </p:spPr>
      </p:pic>
      <p:grpSp>
        <p:nvGrpSpPr>
          <p:cNvPr id="22" name="Groupe 21">
            <a:extLst>
              <a:ext uri="{FF2B5EF4-FFF2-40B4-BE49-F238E27FC236}">
                <a16:creationId xmlns:a16="http://schemas.microsoft.com/office/drawing/2014/main" id="{6AAB12AB-3900-79C3-490E-B5CB4F2DCBBA}"/>
              </a:ext>
            </a:extLst>
          </p:cNvPr>
          <p:cNvGrpSpPr/>
          <p:nvPr>
            <p:custDataLst>
              <p:tags r:id="rId14"/>
            </p:custDataLst>
          </p:nvPr>
        </p:nvGrpSpPr>
        <p:grpSpPr>
          <a:xfrm>
            <a:off x="3935494" y="1878883"/>
            <a:ext cx="325778" cy="477330"/>
            <a:chOff x="3935494" y="1971419"/>
            <a:chExt cx="325778" cy="477330"/>
          </a:xfrm>
        </p:grpSpPr>
        <p:sp>
          <p:nvSpPr>
            <p:cNvPr id="256" name="Rectangle 255">
              <a:extLst>
                <a:ext uri="{FF2B5EF4-FFF2-40B4-BE49-F238E27FC236}">
                  <a16:creationId xmlns:a16="http://schemas.microsoft.com/office/drawing/2014/main" id="{FFD06FFC-F6D2-C24B-1246-1C6CAB8DC227}"/>
                </a:ext>
              </a:extLst>
            </p:cNvPr>
            <p:cNvSpPr/>
            <p:nvPr/>
          </p:nvSpPr>
          <p:spPr>
            <a:xfrm>
              <a:off x="3935494" y="1971419"/>
              <a:ext cx="325778" cy="405761"/>
            </a:xfrm>
            <a:prstGeom prst="rect">
              <a:avLst/>
            </a:prstGeom>
            <a:solidFill>
              <a:schemeClr val="accent2">
                <a:lumMod val="20000"/>
                <a:lumOff val="80000"/>
              </a:schemeClr>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257" name="Graphique 256" descr="Utilisateur avec un remplissage uni">
              <a:extLst>
                <a:ext uri="{FF2B5EF4-FFF2-40B4-BE49-F238E27FC236}">
                  <a16:creationId xmlns:a16="http://schemas.microsoft.com/office/drawing/2014/main" id="{73DD7D5C-1ECF-54F3-C43A-E4B3B31B81CA}"/>
                </a:ext>
              </a:extLst>
            </p:cNvPr>
            <p:cNvPicPr>
              <a:picLocks noChangeAspect="1"/>
            </p:cNvPicPr>
            <p:nvPr/>
          </p:nvPicPr>
          <p:blipFill>
            <a:blip>
              <a:extLst>
                <a:ext uri="{96DAC541-7B7A-43D3-8B79-37D633B846F1}">
                  <asvg:svgBlip xmlns:asvg="http://schemas.microsoft.com/office/drawing/2016/SVG/main" r:embed="rId41"/>
                </a:ext>
              </a:extLst>
            </a:blip>
            <a:stretch>
              <a:fillRect/>
            </a:stretch>
          </p:blipFill>
          <p:spPr>
            <a:xfrm>
              <a:off x="3981450" y="1971419"/>
              <a:ext cx="233867" cy="233867"/>
            </a:xfrm>
            <a:prstGeom prst="rect">
              <a:avLst/>
            </a:prstGeom>
          </p:spPr>
        </p:pic>
        <p:sp>
          <p:nvSpPr>
            <p:cNvPr id="258" name="ZoneTexte 257">
              <a:extLst>
                <a:ext uri="{FF2B5EF4-FFF2-40B4-BE49-F238E27FC236}">
                  <a16:creationId xmlns:a16="http://schemas.microsoft.com/office/drawing/2014/main" id="{BC156B7D-88ED-E953-D3EB-6DDE2F4FC4E2}"/>
                </a:ext>
              </a:extLst>
            </p:cNvPr>
            <p:cNvSpPr txBox="1"/>
            <p:nvPr/>
          </p:nvSpPr>
          <p:spPr>
            <a:xfrm>
              <a:off x="3974856" y="2110195"/>
              <a:ext cx="247055" cy="338554"/>
            </a:xfrm>
            <a:prstGeom prst="rect">
              <a:avLst/>
            </a:prstGeom>
            <a:noFill/>
          </p:spPr>
          <p:txBody>
            <a:bodyPr wrap="square" rtlCol="0">
              <a:spAutoFit/>
            </a:bodyPr>
            <a:lstStyle/>
            <a:p>
              <a:pPr algn="ctr"/>
              <a:r>
                <a:rPr lang="fr-CA" sz="1600" b="1"/>
                <a:t>M</a:t>
              </a:r>
            </a:p>
          </p:txBody>
        </p:sp>
      </p:grpSp>
      <p:grpSp>
        <p:nvGrpSpPr>
          <p:cNvPr id="228" name="Groupe 227">
            <a:extLst>
              <a:ext uri="{FF2B5EF4-FFF2-40B4-BE49-F238E27FC236}">
                <a16:creationId xmlns:a16="http://schemas.microsoft.com/office/drawing/2014/main" id="{AFA8026F-151D-2439-C8A5-C0CFC131379F}"/>
              </a:ext>
            </a:extLst>
          </p:cNvPr>
          <p:cNvGrpSpPr/>
          <p:nvPr>
            <p:custDataLst>
              <p:tags r:id="rId15"/>
            </p:custDataLst>
          </p:nvPr>
        </p:nvGrpSpPr>
        <p:grpSpPr>
          <a:xfrm>
            <a:off x="3159800" y="1876609"/>
            <a:ext cx="325778" cy="481878"/>
            <a:chOff x="3159800" y="1969146"/>
            <a:chExt cx="325778" cy="481878"/>
          </a:xfrm>
        </p:grpSpPr>
        <p:sp>
          <p:nvSpPr>
            <p:cNvPr id="259" name="Rectangle 258">
              <a:extLst>
                <a:ext uri="{FF2B5EF4-FFF2-40B4-BE49-F238E27FC236}">
                  <a16:creationId xmlns:a16="http://schemas.microsoft.com/office/drawing/2014/main" id="{6EDE352D-C9FA-2770-321A-A348C628A9DB}"/>
                </a:ext>
              </a:extLst>
            </p:cNvPr>
            <p:cNvSpPr/>
            <p:nvPr/>
          </p:nvSpPr>
          <p:spPr>
            <a:xfrm>
              <a:off x="3159800" y="1969146"/>
              <a:ext cx="325778" cy="405760"/>
            </a:xfrm>
            <a:prstGeom prst="rect">
              <a:avLst/>
            </a:prstGeom>
            <a:solidFill>
              <a:srgbClr val="F9E7F7"/>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260" name="Graphique 259" descr="Utilisateur avec un remplissage uni">
              <a:extLst>
                <a:ext uri="{FF2B5EF4-FFF2-40B4-BE49-F238E27FC236}">
                  <a16:creationId xmlns:a16="http://schemas.microsoft.com/office/drawing/2014/main" id="{F2C11B64-B693-4400-D5B8-CC9BDEB4C209}"/>
                </a:ext>
              </a:extLst>
            </p:cNvPr>
            <p:cNvPicPr>
              <a:picLocks noChangeAspect="1"/>
            </p:cNvPicPr>
            <p:nvPr/>
          </p:nvPicPr>
          <p:blipFill>
            <a:blip>
              <a:extLst>
                <a:ext uri="{96DAC541-7B7A-43D3-8B79-37D633B846F1}">
                  <asvg:svgBlip xmlns:asvg="http://schemas.microsoft.com/office/drawing/2016/SVG/main" r:embed="rId34"/>
                </a:ext>
              </a:extLst>
            </a:blip>
            <a:stretch>
              <a:fillRect/>
            </a:stretch>
          </p:blipFill>
          <p:spPr>
            <a:xfrm>
              <a:off x="3205756" y="1969146"/>
              <a:ext cx="233867" cy="233867"/>
            </a:xfrm>
            <a:prstGeom prst="rect">
              <a:avLst/>
            </a:prstGeom>
          </p:spPr>
        </p:pic>
        <p:sp>
          <p:nvSpPr>
            <p:cNvPr id="261" name="ZoneTexte 260">
              <a:extLst>
                <a:ext uri="{FF2B5EF4-FFF2-40B4-BE49-F238E27FC236}">
                  <a16:creationId xmlns:a16="http://schemas.microsoft.com/office/drawing/2014/main" id="{4A6B48B1-6755-97CB-19F9-452EAE755998}"/>
                </a:ext>
              </a:extLst>
            </p:cNvPr>
            <p:cNvSpPr txBox="1"/>
            <p:nvPr/>
          </p:nvSpPr>
          <p:spPr>
            <a:xfrm>
              <a:off x="3199162" y="2112470"/>
              <a:ext cx="247055" cy="338554"/>
            </a:xfrm>
            <a:prstGeom prst="rect">
              <a:avLst/>
            </a:prstGeom>
            <a:noFill/>
          </p:spPr>
          <p:txBody>
            <a:bodyPr wrap="square" rtlCol="0">
              <a:spAutoFit/>
            </a:bodyPr>
            <a:lstStyle/>
            <a:p>
              <a:pPr algn="ctr"/>
              <a:r>
                <a:rPr lang="fr-CA" sz="1600" b="1"/>
                <a:t>W</a:t>
              </a:r>
            </a:p>
          </p:txBody>
        </p:sp>
      </p:grpSp>
      <p:grpSp>
        <p:nvGrpSpPr>
          <p:cNvPr id="227" name="Groupe 226">
            <a:extLst>
              <a:ext uri="{FF2B5EF4-FFF2-40B4-BE49-F238E27FC236}">
                <a16:creationId xmlns:a16="http://schemas.microsoft.com/office/drawing/2014/main" id="{437139D9-2C37-8487-EDE4-4904AC7BEBA8}"/>
              </a:ext>
            </a:extLst>
          </p:cNvPr>
          <p:cNvGrpSpPr/>
          <p:nvPr>
            <p:custDataLst>
              <p:tags r:id="rId16"/>
            </p:custDataLst>
          </p:nvPr>
        </p:nvGrpSpPr>
        <p:grpSpPr>
          <a:xfrm>
            <a:off x="3541416" y="1874334"/>
            <a:ext cx="325778" cy="486428"/>
            <a:chOff x="3541416" y="1966870"/>
            <a:chExt cx="325778" cy="486428"/>
          </a:xfrm>
        </p:grpSpPr>
        <p:sp>
          <p:nvSpPr>
            <p:cNvPr id="263" name="Rectangle 262">
              <a:extLst>
                <a:ext uri="{FF2B5EF4-FFF2-40B4-BE49-F238E27FC236}">
                  <a16:creationId xmlns:a16="http://schemas.microsoft.com/office/drawing/2014/main" id="{9086175B-0FFE-C77E-F3C7-6D4C6E5628F8}"/>
                </a:ext>
              </a:extLst>
            </p:cNvPr>
            <p:cNvSpPr/>
            <p:nvPr/>
          </p:nvSpPr>
          <p:spPr>
            <a:xfrm>
              <a:off x="3541416" y="1966870"/>
              <a:ext cx="325778" cy="405761"/>
            </a:xfrm>
            <a:prstGeom prst="rect">
              <a:avLst/>
            </a:prstGeom>
            <a:solidFill>
              <a:schemeClr val="accent4">
                <a:lumMod val="20000"/>
                <a:lumOff val="80000"/>
              </a:schemeClr>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264" name="Graphique 263" descr="Utilisateur avec un remplissage uni">
              <a:extLst>
                <a:ext uri="{FF2B5EF4-FFF2-40B4-BE49-F238E27FC236}">
                  <a16:creationId xmlns:a16="http://schemas.microsoft.com/office/drawing/2014/main" id="{3D4534E6-C38E-1A0A-A1A8-5AB2CD86CBFB}"/>
                </a:ext>
              </a:extLst>
            </p:cNvPr>
            <p:cNvPicPr>
              <a:picLocks noChangeAspect="1"/>
            </p:cNvPicPr>
            <p:nvPr/>
          </p:nvPicPr>
          <p:blipFill>
            <a:blip>
              <a:extLst>
                <a:ext uri="{96DAC541-7B7A-43D3-8B79-37D633B846F1}">
                  <asvg:svgBlip xmlns:asvg="http://schemas.microsoft.com/office/drawing/2016/SVG/main" r:embed="rId42"/>
                </a:ext>
              </a:extLst>
            </a:blip>
            <a:stretch>
              <a:fillRect/>
            </a:stretch>
          </p:blipFill>
          <p:spPr>
            <a:xfrm>
              <a:off x="3587372" y="1966870"/>
              <a:ext cx="233867" cy="233867"/>
            </a:xfrm>
            <a:prstGeom prst="rect">
              <a:avLst/>
            </a:prstGeom>
          </p:spPr>
        </p:pic>
        <p:sp>
          <p:nvSpPr>
            <p:cNvPr id="265" name="ZoneTexte 264">
              <a:extLst>
                <a:ext uri="{FF2B5EF4-FFF2-40B4-BE49-F238E27FC236}">
                  <a16:creationId xmlns:a16="http://schemas.microsoft.com/office/drawing/2014/main" id="{55E039C3-B310-594E-8DE4-61064AF154DA}"/>
                </a:ext>
              </a:extLst>
            </p:cNvPr>
            <p:cNvSpPr txBox="1"/>
            <p:nvPr/>
          </p:nvSpPr>
          <p:spPr>
            <a:xfrm>
              <a:off x="3580778" y="2114744"/>
              <a:ext cx="247055" cy="338554"/>
            </a:xfrm>
            <a:prstGeom prst="rect">
              <a:avLst/>
            </a:prstGeom>
            <a:noFill/>
          </p:spPr>
          <p:txBody>
            <a:bodyPr wrap="square" rtlCol="0">
              <a:spAutoFit/>
            </a:bodyPr>
            <a:lstStyle/>
            <a:p>
              <a:pPr algn="ctr"/>
              <a:r>
                <a:rPr lang="fr-CA" sz="1600" b="1"/>
                <a:t>S</a:t>
              </a:r>
            </a:p>
          </p:txBody>
        </p:sp>
      </p:grpSp>
      <p:grpSp>
        <p:nvGrpSpPr>
          <p:cNvPr id="6" name="Groupe 5">
            <a:extLst>
              <a:ext uri="{FF2B5EF4-FFF2-40B4-BE49-F238E27FC236}">
                <a16:creationId xmlns:a16="http://schemas.microsoft.com/office/drawing/2014/main" id="{5BF158C3-9160-C55D-7DC6-85650E406D30}"/>
              </a:ext>
            </a:extLst>
          </p:cNvPr>
          <p:cNvGrpSpPr/>
          <p:nvPr>
            <p:custDataLst>
              <p:tags r:id="rId17"/>
            </p:custDataLst>
          </p:nvPr>
        </p:nvGrpSpPr>
        <p:grpSpPr>
          <a:xfrm>
            <a:off x="896734" y="1877556"/>
            <a:ext cx="325778" cy="479984"/>
            <a:chOff x="931011" y="1993514"/>
            <a:chExt cx="325778" cy="479984"/>
          </a:xfrm>
        </p:grpSpPr>
        <p:sp>
          <p:nvSpPr>
            <p:cNvPr id="266" name="Rectangle 265">
              <a:extLst>
                <a:ext uri="{FF2B5EF4-FFF2-40B4-BE49-F238E27FC236}">
                  <a16:creationId xmlns:a16="http://schemas.microsoft.com/office/drawing/2014/main" id="{0E8113BC-F356-C967-0DBF-06944EE07FBA}"/>
                </a:ext>
              </a:extLst>
            </p:cNvPr>
            <p:cNvSpPr/>
            <p:nvPr/>
          </p:nvSpPr>
          <p:spPr>
            <a:xfrm>
              <a:off x="931011" y="1993514"/>
              <a:ext cx="325778" cy="405761"/>
            </a:xfrm>
            <a:prstGeom prst="rect">
              <a:avLst/>
            </a:prstGeom>
            <a:solidFill>
              <a:srgbClr val="FFFF00"/>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267" name="Graphique 266" descr="Utilisateur avec un remplissage uni">
              <a:extLst>
                <a:ext uri="{FF2B5EF4-FFF2-40B4-BE49-F238E27FC236}">
                  <a16:creationId xmlns:a16="http://schemas.microsoft.com/office/drawing/2014/main" id="{AA894F2C-07BF-383D-0F91-AB44A53C71FF}"/>
                </a:ext>
              </a:extLst>
            </p:cNvPr>
            <p:cNvPicPr>
              <a:picLocks noChangeAspect="1"/>
            </p:cNvPicPr>
            <p:nvPr/>
          </p:nvPicPr>
          <p:blipFill>
            <a:blip>
              <a:extLst>
                <a:ext uri="{96DAC541-7B7A-43D3-8B79-37D633B846F1}">
                  <asvg:svgBlip xmlns:asvg="http://schemas.microsoft.com/office/drawing/2016/SVG/main" r:embed="rId43"/>
                </a:ext>
              </a:extLst>
            </a:blip>
            <a:stretch>
              <a:fillRect/>
            </a:stretch>
          </p:blipFill>
          <p:spPr>
            <a:xfrm>
              <a:off x="976967" y="1993514"/>
              <a:ext cx="233867" cy="233867"/>
            </a:xfrm>
            <a:prstGeom prst="rect">
              <a:avLst/>
            </a:prstGeom>
          </p:spPr>
        </p:pic>
        <p:sp>
          <p:nvSpPr>
            <p:cNvPr id="268" name="ZoneTexte 267">
              <a:extLst>
                <a:ext uri="{FF2B5EF4-FFF2-40B4-BE49-F238E27FC236}">
                  <a16:creationId xmlns:a16="http://schemas.microsoft.com/office/drawing/2014/main" id="{4E3AD610-48C3-44BD-C976-D83107A9601B}"/>
                </a:ext>
              </a:extLst>
            </p:cNvPr>
            <p:cNvSpPr txBox="1"/>
            <p:nvPr/>
          </p:nvSpPr>
          <p:spPr>
            <a:xfrm>
              <a:off x="970373" y="2134944"/>
              <a:ext cx="247055" cy="338554"/>
            </a:xfrm>
            <a:prstGeom prst="rect">
              <a:avLst/>
            </a:prstGeom>
            <a:noFill/>
          </p:spPr>
          <p:txBody>
            <a:bodyPr wrap="square" rtlCol="0">
              <a:spAutoFit/>
            </a:bodyPr>
            <a:lstStyle/>
            <a:p>
              <a:pPr algn="ctr"/>
              <a:r>
                <a:rPr lang="fr-CA" sz="1600" b="1"/>
                <a:t>B</a:t>
              </a:r>
            </a:p>
          </p:txBody>
        </p:sp>
      </p:grpSp>
      <p:grpSp>
        <p:nvGrpSpPr>
          <p:cNvPr id="15" name="Groupe 14">
            <a:extLst>
              <a:ext uri="{FF2B5EF4-FFF2-40B4-BE49-F238E27FC236}">
                <a16:creationId xmlns:a16="http://schemas.microsoft.com/office/drawing/2014/main" id="{AEFA00B0-1A23-D436-B672-90963C6C2E98}"/>
              </a:ext>
            </a:extLst>
          </p:cNvPr>
          <p:cNvGrpSpPr/>
          <p:nvPr>
            <p:custDataLst>
              <p:tags r:id="rId18"/>
            </p:custDataLst>
          </p:nvPr>
        </p:nvGrpSpPr>
        <p:grpSpPr>
          <a:xfrm>
            <a:off x="1306177" y="1880731"/>
            <a:ext cx="325778" cy="473634"/>
            <a:chOff x="1289730" y="1993514"/>
            <a:chExt cx="325778" cy="473634"/>
          </a:xfrm>
        </p:grpSpPr>
        <p:sp>
          <p:nvSpPr>
            <p:cNvPr id="269" name="Rectangle 268">
              <a:extLst>
                <a:ext uri="{FF2B5EF4-FFF2-40B4-BE49-F238E27FC236}">
                  <a16:creationId xmlns:a16="http://schemas.microsoft.com/office/drawing/2014/main" id="{AC665A4F-0FD0-D441-6F52-16F9F47663A3}"/>
                </a:ext>
              </a:extLst>
            </p:cNvPr>
            <p:cNvSpPr/>
            <p:nvPr/>
          </p:nvSpPr>
          <p:spPr>
            <a:xfrm>
              <a:off x="1289730" y="1993514"/>
              <a:ext cx="325778" cy="405761"/>
            </a:xfrm>
            <a:prstGeom prst="rect">
              <a:avLst/>
            </a:prstGeom>
            <a:solidFill>
              <a:srgbClr val="FF00FF"/>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270" name="Graphique 269" descr="Utilisateur avec un remplissage uni">
              <a:extLst>
                <a:ext uri="{FF2B5EF4-FFF2-40B4-BE49-F238E27FC236}">
                  <a16:creationId xmlns:a16="http://schemas.microsoft.com/office/drawing/2014/main" id="{ED944EC8-DAC1-FF79-5E0F-DA12B9E9A27A}"/>
                </a:ext>
              </a:extLst>
            </p:cNvPr>
            <p:cNvPicPr>
              <a:picLocks noChangeAspect="1"/>
            </p:cNvPicPr>
            <p:nvPr/>
          </p:nvPicPr>
          <p:blipFill>
            <a:blip>
              <a:extLst>
                <a:ext uri="{96DAC541-7B7A-43D3-8B79-37D633B846F1}">
                  <asvg:svgBlip xmlns:asvg="http://schemas.microsoft.com/office/drawing/2016/SVG/main" r:embed="rId43"/>
                </a:ext>
              </a:extLst>
            </a:blip>
            <a:stretch>
              <a:fillRect/>
            </a:stretch>
          </p:blipFill>
          <p:spPr>
            <a:xfrm>
              <a:off x="1335686" y="1993514"/>
              <a:ext cx="233867" cy="233867"/>
            </a:xfrm>
            <a:prstGeom prst="rect">
              <a:avLst/>
            </a:prstGeom>
          </p:spPr>
        </p:pic>
        <p:sp>
          <p:nvSpPr>
            <p:cNvPr id="271" name="ZoneTexte 270">
              <a:extLst>
                <a:ext uri="{FF2B5EF4-FFF2-40B4-BE49-F238E27FC236}">
                  <a16:creationId xmlns:a16="http://schemas.microsoft.com/office/drawing/2014/main" id="{A2375797-11D3-E36A-1422-911C02216AAC}"/>
                </a:ext>
              </a:extLst>
            </p:cNvPr>
            <p:cNvSpPr txBox="1"/>
            <p:nvPr/>
          </p:nvSpPr>
          <p:spPr>
            <a:xfrm>
              <a:off x="1329092" y="2128594"/>
              <a:ext cx="247055" cy="338554"/>
            </a:xfrm>
            <a:prstGeom prst="rect">
              <a:avLst/>
            </a:prstGeom>
            <a:noFill/>
          </p:spPr>
          <p:txBody>
            <a:bodyPr wrap="square" rtlCol="0">
              <a:spAutoFit/>
            </a:bodyPr>
            <a:lstStyle/>
            <a:p>
              <a:pPr algn="ctr"/>
              <a:r>
                <a:rPr lang="fr-CA" sz="1600" b="1"/>
                <a:t>G</a:t>
              </a:r>
            </a:p>
          </p:txBody>
        </p:sp>
      </p:grpSp>
      <p:sp>
        <p:nvSpPr>
          <p:cNvPr id="277" name="Rectangle : coins arrondis 276">
            <a:extLst>
              <a:ext uri="{FF2B5EF4-FFF2-40B4-BE49-F238E27FC236}">
                <a16:creationId xmlns:a16="http://schemas.microsoft.com/office/drawing/2014/main" id="{E1BDFB76-92A5-9F2B-B9AA-0FE57471942F}"/>
              </a:ext>
            </a:extLst>
          </p:cNvPr>
          <p:cNvSpPr/>
          <p:nvPr>
            <p:custDataLst>
              <p:tags r:id="rId19"/>
            </p:custDataLst>
          </p:nvPr>
        </p:nvSpPr>
        <p:spPr>
          <a:xfrm>
            <a:off x="3084471" y="4557943"/>
            <a:ext cx="304476" cy="423175"/>
          </a:xfrm>
          <a:prstGeom prst="roundRect">
            <a:avLst/>
          </a:prstGeom>
          <a:solidFill>
            <a:srgbClr val="F9E7F7"/>
          </a:solidFill>
          <a:ln w="63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280" name="Graphique 279" descr="Utilisateur avec un remplissage uni">
            <a:extLst>
              <a:ext uri="{FF2B5EF4-FFF2-40B4-BE49-F238E27FC236}">
                <a16:creationId xmlns:a16="http://schemas.microsoft.com/office/drawing/2014/main" id="{6475DF46-6819-3894-36D3-3472AF0F08B1}"/>
              </a:ext>
            </a:extLst>
          </p:cNvPr>
          <p:cNvPicPr>
            <a:picLocks noChangeAspect="1"/>
          </p:cNvPicPr>
          <p:nvPr>
            <p:custDataLst>
              <p:tags r:id="rId20"/>
            </p:custDataLst>
          </p:nvPr>
        </p:nvPicPr>
        <p:blipFill>
          <a:blip>
            <a:extLst>
              <a:ext uri="{96DAC541-7B7A-43D3-8B79-37D633B846F1}">
                <asvg:svgBlip xmlns:asvg="http://schemas.microsoft.com/office/drawing/2016/SVG/main" r:embed="rId34"/>
              </a:ext>
            </a:extLst>
          </a:blip>
          <a:stretch>
            <a:fillRect/>
          </a:stretch>
        </p:blipFill>
        <p:spPr>
          <a:xfrm>
            <a:off x="3107705" y="4556950"/>
            <a:ext cx="276999" cy="276999"/>
          </a:xfrm>
          <a:prstGeom prst="rect">
            <a:avLst/>
          </a:prstGeom>
        </p:spPr>
      </p:pic>
      <p:sp>
        <p:nvSpPr>
          <p:cNvPr id="278" name="Rectangle : coins arrondis 277">
            <a:extLst>
              <a:ext uri="{FF2B5EF4-FFF2-40B4-BE49-F238E27FC236}">
                <a16:creationId xmlns:a16="http://schemas.microsoft.com/office/drawing/2014/main" id="{7488B92D-7B13-ED0C-92AE-4A3CBEC0565D}"/>
              </a:ext>
            </a:extLst>
          </p:cNvPr>
          <p:cNvSpPr/>
          <p:nvPr>
            <p:custDataLst>
              <p:tags r:id="rId21"/>
            </p:custDataLst>
          </p:nvPr>
        </p:nvSpPr>
        <p:spPr>
          <a:xfrm>
            <a:off x="3419494" y="4557943"/>
            <a:ext cx="304476" cy="423175"/>
          </a:xfrm>
          <a:prstGeom prst="roundRect">
            <a:avLst/>
          </a:prstGeom>
          <a:solidFill>
            <a:srgbClr val="CAEEFB"/>
          </a:solidFill>
          <a:ln w="63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281" name="Graphique 280" descr="Utilisateur avec un remplissage uni">
            <a:extLst>
              <a:ext uri="{FF2B5EF4-FFF2-40B4-BE49-F238E27FC236}">
                <a16:creationId xmlns:a16="http://schemas.microsoft.com/office/drawing/2014/main" id="{CFB6A296-6DA7-F329-F38A-26BF09470926}"/>
              </a:ext>
            </a:extLst>
          </p:cNvPr>
          <p:cNvPicPr>
            <a:picLocks noChangeAspect="1"/>
          </p:cNvPicPr>
          <p:nvPr>
            <p:custDataLst>
              <p:tags r:id="rId22"/>
            </p:custDataLst>
          </p:nvPr>
        </p:nvPicPr>
        <p:blipFill>
          <a:blip>
            <a:extLst>
              <a:ext uri="{96DAC541-7B7A-43D3-8B79-37D633B846F1}">
                <asvg:svgBlip xmlns:asvg="http://schemas.microsoft.com/office/drawing/2016/SVG/main" r:embed="rId35"/>
              </a:ext>
            </a:extLst>
          </a:blip>
          <a:stretch>
            <a:fillRect/>
          </a:stretch>
        </p:blipFill>
        <p:spPr>
          <a:xfrm>
            <a:off x="3441360" y="4546689"/>
            <a:ext cx="276999" cy="276999"/>
          </a:xfrm>
          <a:prstGeom prst="rect">
            <a:avLst/>
          </a:prstGeom>
        </p:spPr>
      </p:pic>
      <p:sp>
        <p:nvSpPr>
          <p:cNvPr id="279" name="Rectangle : coins arrondis 278">
            <a:extLst>
              <a:ext uri="{FF2B5EF4-FFF2-40B4-BE49-F238E27FC236}">
                <a16:creationId xmlns:a16="http://schemas.microsoft.com/office/drawing/2014/main" id="{AE69323D-F4E1-B445-EDF9-166CF8214E25}"/>
              </a:ext>
            </a:extLst>
          </p:cNvPr>
          <p:cNvSpPr/>
          <p:nvPr>
            <p:custDataLst>
              <p:tags r:id="rId23"/>
            </p:custDataLst>
          </p:nvPr>
        </p:nvSpPr>
        <p:spPr>
          <a:xfrm>
            <a:off x="3745899" y="4562368"/>
            <a:ext cx="304476" cy="423175"/>
          </a:xfrm>
          <a:prstGeom prst="roundRect">
            <a:avLst/>
          </a:prstGeom>
          <a:solidFill>
            <a:srgbClr val="FBE3D6"/>
          </a:solidFill>
          <a:ln w="63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282" name="Graphique 281" descr="Utilisateur avec un remplissage uni">
            <a:extLst>
              <a:ext uri="{FF2B5EF4-FFF2-40B4-BE49-F238E27FC236}">
                <a16:creationId xmlns:a16="http://schemas.microsoft.com/office/drawing/2014/main" id="{08D8AD45-BF9A-94C9-FEC5-D31E3C81A0E3}"/>
              </a:ext>
            </a:extLst>
          </p:cNvPr>
          <p:cNvPicPr>
            <a:picLocks noChangeAspect="1"/>
          </p:cNvPicPr>
          <p:nvPr>
            <p:custDataLst>
              <p:tags r:id="rId24"/>
            </p:custDataLst>
          </p:nvPr>
        </p:nvPicPr>
        <p:blipFill>
          <a:blip>
            <a:extLst>
              <a:ext uri="{96DAC541-7B7A-43D3-8B79-37D633B846F1}">
                <asvg:svgBlip xmlns:asvg="http://schemas.microsoft.com/office/drawing/2016/SVG/main" r:embed="rId36"/>
              </a:ext>
            </a:extLst>
          </a:blip>
          <a:stretch>
            <a:fillRect/>
          </a:stretch>
        </p:blipFill>
        <p:spPr>
          <a:xfrm>
            <a:off x="3758105" y="4546586"/>
            <a:ext cx="276999" cy="276999"/>
          </a:xfrm>
          <a:prstGeom prst="rect">
            <a:avLst/>
          </a:prstGeom>
        </p:spPr>
      </p:pic>
      <p:sp>
        <p:nvSpPr>
          <p:cNvPr id="286" name="Phylactère : pensées 285">
            <a:extLst>
              <a:ext uri="{FF2B5EF4-FFF2-40B4-BE49-F238E27FC236}">
                <a16:creationId xmlns:a16="http://schemas.microsoft.com/office/drawing/2014/main" id="{C6AE319E-07CF-800B-0A02-31580C9EA379}"/>
              </a:ext>
            </a:extLst>
          </p:cNvPr>
          <p:cNvSpPr/>
          <p:nvPr>
            <p:custDataLst>
              <p:tags r:id="rId25"/>
            </p:custDataLst>
          </p:nvPr>
        </p:nvSpPr>
        <p:spPr>
          <a:xfrm rot="21410740">
            <a:off x="263271" y="3575479"/>
            <a:ext cx="1506830" cy="1067123"/>
          </a:xfrm>
          <a:prstGeom prst="cloudCallout">
            <a:avLst>
              <a:gd name="adj1" fmla="val 72551"/>
              <a:gd name="adj2" fmla="val 86193"/>
            </a:avLst>
          </a:prstGeom>
          <a:solidFill>
            <a:schemeClr val="bg1">
              <a:alpha val="34902"/>
            </a:schemeClr>
          </a:solidFill>
          <a:ln>
            <a:solidFill>
              <a:srgbClr val="00969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CA" sz="4800" b="1">
                <a:solidFill>
                  <a:srgbClr val="009692"/>
                </a:solidFill>
                <a:latin typeface="Open Sans" panose="020B0606030504020204" pitchFamily="34" charset="0"/>
                <a:ea typeface="Open Sans" panose="020B0606030504020204" pitchFamily="34" charset="0"/>
                <a:cs typeface="Open Sans" panose="020B0606030504020204" pitchFamily="34" charset="0"/>
              </a:rPr>
              <a:t>?</a:t>
            </a:r>
          </a:p>
        </p:txBody>
      </p:sp>
      <p:sp>
        <p:nvSpPr>
          <p:cNvPr id="2" name="ZoneTexte 1">
            <a:extLst>
              <a:ext uri="{FF2B5EF4-FFF2-40B4-BE49-F238E27FC236}">
                <a16:creationId xmlns:a16="http://schemas.microsoft.com/office/drawing/2014/main" id="{B7B9C0FD-53B1-5C21-F88B-EC5C3A887690}"/>
              </a:ext>
            </a:extLst>
          </p:cNvPr>
          <p:cNvSpPr txBox="1"/>
          <p:nvPr>
            <p:custDataLst>
              <p:tags r:id="rId26"/>
            </p:custDataLst>
          </p:nvPr>
        </p:nvSpPr>
        <p:spPr>
          <a:xfrm>
            <a:off x="3792988" y="4722650"/>
            <a:ext cx="247055" cy="338554"/>
          </a:xfrm>
          <a:prstGeom prst="rect">
            <a:avLst/>
          </a:prstGeom>
          <a:noFill/>
        </p:spPr>
        <p:txBody>
          <a:bodyPr wrap="square" rtlCol="0">
            <a:spAutoFit/>
          </a:bodyPr>
          <a:lstStyle/>
          <a:p>
            <a:pPr algn="ctr"/>
            <a:r>
              <a:rPr lang="fr-CA" sz="1600" b="1"/>
              <a:t>M</a:t>
            </a:r>
          </a:p>
        </p:txBody>
      </p:sp>
      <p:sp>
        <p:nvSpPr>
          <p:cNvPr id="3" name="ZoneTexte 2">
            <a:extLst>
              <a:ext uri="{FF2B5EF4-FFF2-40B4-BE49-F238E27FC236}">
                <a16:creationId xmlns:a16="http://schemas.microsoft.com/office/drawing/2014/main" id="{A084B916-56DE-FCC2-4305-84B928F9BF86}"/>
              </a:ext>
            </a:extLst>
          </p:cNvPr>
          <p:cNvSpPr txBox="1"/>
          <p:nvPr>
            <p:custDataLst>
              <p:tags r:id="rId27"/>
            </p:custDataLst>
          </p:nvPr>
        </p:nvSpPr>
        <p:spPr>
          <a:xfrm>
            <a:off x="3456439" y="4722650"/>
            <a:ext cx="247055" cy="338554"/>
          </a:xfrm>
          <a:prstGeom prst="rect">
            <a:avLst/>
          </a:prstGeom>
          <a:noFill/>
        </p:spPr>
        <p:txBody>
          <a:bodyPr wrap="square" rtlCol="0">
            <a:spAutoFit/>
          </a:bodyPr>
          <a:lstStyle/>
          <a:p>
            <a:pPr algn="ctr"/>
            <a:r>
              <a:rPr lang="fr-CA" sz="1600" b="1"/>
              <a:t>S</a:t>
            </a:r>
          </a:p>
        </p:txBody>
      </p:sp>
      <p:sp>
        <p:nvSpPr>
          <p:cNvPr id="5" name="ZoneTexte 4">
            <a:extLst>
              <a:ext uri="{FF2B5EF4-FFF2-40B4-BE49-F238E27FC236}">
                <a16:creationId xmlns:a16="http://schemas.microsoft.com/office/drawing/2014/main" id="{2AC1B763-6610-221B-7A38-CA08465F8457}"/>
              </a:ext>
            </a:extLst>
          </p:cNvPr>
          <p:cNvSpPr txBox="1"/>
          <p:nvPr>
            <p:custDataLst>
              <p:tags r:id="rId28"/>
            </p:custDataLst>
          </p:nvPr>
        </p:nvSpPr>
        <p:spPr>
          <a:xfrm>
            <a:off x="3119890" y="4722650"/>
            <a:ext cx="247055" cy="338554"/>
          </a:xfrm>
          <a:prstGeom prst="rect">
            <a:avLst/>
          </a:prstGeom>
          <a:noFill/>
        </p:spPr>
        <p:txBody>
          <a:bodyPr wrap="square" rtlCol="0">
            <a:spAutoFit/>
          </a:bodyPr>
          <a:lstStyle/>
          <a:p>
            <a:pPr algn="ctr"/>
            <a:r>
              <a:rPr lang="fr-CA" sz="1600" b="1"/>
              <a:t>W</a:t>
            </a:r>
          </a:p>
        </p:txBody>
      </p:sp>
    </p:spTree>
    <p:extLst>
      <p:ext uri="{BB962C8B-B14F-4D97-AF65-F5344CB8AC3E}">
        <p14:creationId xmlns:p14="http://schemas.microsoft.com/office/powerpoint/2010/main" val="10169601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A2C696-DA4E-15BE-8EFF-496D7EB1DAE2}"/>
            </a:ext>
          </a:extLst>
        </p:cNvPr>
        <p:cNvGrpSpPr/>
        <p:nvPr/>
      </p:nvGrpSpPr>
      <p:grpSpPr>
        <a:xfrm>
          <a:off x="0" y="0"/>
          <a:ext cx="0" cy="0"/>
          <a:chOff x="0" y="0"/>
          <a:chExt cx="0" cy="0"/>
        </a:xfrm>
      </p:grpSpPr>
      <p:sp>
        <p:nvSpPr>
          <p:cNvPr id="10" name="Bouton d’action : vide 9">
            <a:hlinkClick r:id="rId11" action="ppaction://hlinksldjump" highlightClick="1"/>
            <a:extLst>
              <a:ext uri="{FF2B5EF4-FFF2-40B4-BE49-F238E27FC236}">
                <a16:creationId xmlns:a16="http://schemas.microsoft.com/office/drawing/2014/main" id="{802F3AD1-E9FC-0928-AF1D-C5D882E67B3A}"/>
              </a:ext>
            </a:extLst>
          </p:cNvPr>
          <p:cNvSpPr/>
          <p:nvPr>
            <p:custDataLst>
              <p:tags r:id="rId1"/>
            </p:custDataLst>
          </p:nvPr>
        </p:nvSpPr>
        <p:spPr>
          <a:xfrm>
            <a:off x="-106079" y="-73901"/>
            <a:ext cx="12358977" cy="7008101"/>
          </a:xfrm>
          <a:prstGeom prst="actionButtonBlank">
            <a:avLst/>
          </a:prstGeom>
          <a:solidFill>
            <a:srgbClr val="156082">
              <a:alpha val="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3" name="Image 2">
            <a:extLst>
              <a:ext uri="{FF2B5EF4-FFF2-40B4-BE49-F238E27FC236}">
                <a16:creationId xmlns:a16="http://schemas.microsoft.com/office/drawing/2014/main" id="{72A64D65-A2FB-1FB9-4BE0-08786803D7D4}"/>
              </a:ext>
            </a:extLst>
          </p:cNvPr>
          <p:cNvPicPr>
            <a:picLocks noChangeAspect="1"/>
          </p:cNvPicPr>
          <p:nvPr/>
        </p:nvPicPr>
        <p:blipFill>
          <a:blip r:embed="rId12"/>
          <a:stretch>
            <a:fillRect/>
          </a:stretch>
        </p:blipFill>
        <p:spPr>
          <a:xfrm>
            <a:off x="676407" y="286179"/>
            <a:ext cx="10802034" cy="6469927"/>
          </a:xfrm>
          <a:prstGeom prst="rect">
            <a:avLst/>
          </a:prstGeom>
        </p:spPr>
      </p:pic>
      <p:sp>
        <p:nvSpPr>
          <p:cNvPr id="5" name="Rectangle 4">
            <a:extLst>
              <a:ext uri="{FF2B5EF4-FFF2-40B4-BE49-F238E27FC236}">
                <a16:creationId xmlns:a16="http://schemas.microsoft.com/office/drawing/2014/main" id="{D197004B-2C75-2576-04EE-5F50197B1BEE}"/>
              </a:ext>
            </a:extLst>
          </p:cNvPr>
          <p:cNvSpPr/>
          <p:nvPr/>
        </p:nvSpPr>
        <p:spPr>
          <a:xfrm>
            <a:off x="3676986" y="399347"/>
            <a:ext cx="4958055" cy="215757"/>
          </a:xfrm>
          <a:prstGeom prst="rect">
            <a:avLst/>
          </a:prstGeom>
          <a:solidFill>
            <a:srgbClr val="00AA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8" name="Image 7">
            <a:extLst>
              <a:ext uri="{FF2B5EF4-FFF2-40B4-BE49-F238E27FC236}">
                <a16:creationId xmlns:a16="http://schemas.microsoft.com/office/drawing/2014/main" id="{95AF32FF-9A76-781A-5C70-D51E462044F1}"/>
              </a:ext>
            </a:extLst>
          </p:cNvPr>
          <p:cNvPicPr>
            <a:picLocks noChangeAspect="1"/>
          </p:cNvPicPr>
          <p:nvPr/>
        </p:nvPicPr>
        <p:blipFill>
          <a:blip r:embed="rId13"/>
          <a:stretch>
            <a:fillRect/>
          </a:stretch>
        </p:blipFill>
        <p:spPr>
          <a:xfrm>
            <a:off x="2189911" y="372987"/>
            <a:ext cx="5141720" cy="268476"/>
          </a:xfrm>
          <a:prstGeom prst="rect">
            <a:avLst/>
          </a:prstGeom>
        </p:spPr>
      </p:pic>
      <p:sp>
        <p:nvSpPr>
          <p:cNvPr id="11" name="ZoneTexte 10">
            <a:extLst>
              <a:ext uri="{FF2B5EF4-FFF2-40B4-BE49-F238E27FC236}">
                <a16:creationId xmlns:a16="http://schemas.microsoft.com/office/drawing/2014/main" id="{0A9A689A-058D-0F57-2342-4A0B196A89E6}"/>
              </a:ext>
            </a:extLst>
          </p:cNvPr>
          <p:cNvSpPr txBox="1"/>
          <p:nvPr>
            <p:custDataLst>
              <p:tags r:id="rId2"/>
            </p:custDataLst>
          </p:nvPr>
        </p:nvSpPr>
        <p:spPr>
          <a:xfrm>
            <a:off x="8875705" y="381068"/>
            <a:ext cx="1976823" cy="307777"/>
          </a:xfrm>
          <a:prstGeom prst="rect">
            <a:avLst/>
          </a:prstGeom>
          <a:noFill/>
        </p:spPr>
        <p:txBody>
          <a:bodyPr wrap="none" rtlCol="0">
            <a:spAutoFit/>
          </a:bodyPr>
          <a:lstStyle/>
          <a:p>
            <a:r>
              <a:rPr lang="fr-CA" sz="1400" b="1">
                <a:solidFill>
                  <a:schemeClr val="bg1"/>
                </a:solidFill>
                <a:latin typeface="Open Sans" panose="020B0606030504020204" pitchFamily="34" charset="0"/>
                <a:ea typeface="Open Sans" panose="020B0606030504020204" pitchFamily="34" charset="0"/>
                <a:cs typeface="Open Sans" panose="020B0606030504020204" pitchFamily="34" charset="0"/>
              </a:rPr>
              <a:t>Mise en situation n°</a:t>
            </a:r>
          </a:p>
        </p:txBody>
      </p:sp>
      <p:sp>
        <p:nvSpPr>
          <p:cNvPr id="13" name="Ellipse 12">
            <a:extLst>
              <a:ext uri="{FF2B5EF4-FFF2-40B4-BE49-F238E27FC236}">
                <a16:creationId xmlns:a16="http://schemas.microsoft.com/office/drawing/2014/main" id="{E5012A77-D439-9D25-DAE0-25C12F1F4595}"/>
              </a:ext>
            </a:extLst>
          </p:cNvPr>
          <p:cNvSpPr/>
          <p:nvPr/>
        </p:nvSpPr>
        <p:spPr>
          <a:xfrm>
            <a:off x="10852528" y="120358"/>
            <a:ext cx="671795" cy="671795"/>
          </a:xfrm>
          <a:prstGeom prst="ellipse">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CA" sz="4000" b="1">
                <a:solidFill>
                  <a:schemeClr val="tx1"/>
                </a:solidFill>
                <a:latin typeface="Open Sans" panose="020B0606030504020204" pitchFamily="34" charset="0"/>
                <a:ea typeface="Open Sans" panose="020B0606030504020204" pitchFamily="34" charset="0"/>
                <a:cs typeface="Open Sans" panose="020B0606030504020204" pitchFamily="34" charset="0"/>
              </a:rPr>
              <a:t>3</a:t>
            </a:r>
          </a:p>
        </p:txBody>
      </p:sp>
      <p:sp>
        <p:nvSpPr>
          <p:cNvPr id="30" name="ZoneTexte 29">
            <a:extLst>
              <a:ext uri="{FF2B5EF4-FFF2-40B4-BE49-F238E27FC236}">
                <a16:creationId xmlns:a16="http://schemas.microsoft.com/office/drawing/2014/main" id="{8B363A5B-464F-6786-3CE8-0B798C61DD5D}"/>
              </a:ext>
            </a:extLst>
          </p:cNvPr>
          <p:cNvSpPr txBox="1"/>
          <p:nvPr>
            <p:custDataLst>
              <p:tags r:id="rId3"/>
            </p:custDataLst>
          </p:nvPr>
        </p:nvSpPr>
        <p:spPr>
          <a:xfrm>
            <a:off x="789965" y="1198791"/>
            <a:ext cx="3010377" cy="323165"/>
          </a:xfrm>
          <a:prstGeom prst="rect">
            <a:avLst/>
          </a:prstGeom>
          <a:noFill/>
        </p:spPr>
        <p:txBody>
          <a:bodyPr wrap="square" rtlCol="0">
            <a:spAutoFit/>
          </a:bodyPr>
          <a:lstStyle/>
          <a:p>
            <a:r>
              <a:rPr lang="fr-CA" sz="1500" i="1">
                <a:solidFill>
                  <a:srgbClr val="ED145B"/>
                </a:solidFill>
                <a:latin typeface="Open Sans" panose="020B0606030504020204" pitchFamily="34" charset="0"/>
                <a:ea typeface="Open Sans" panose="020B0606030504020204" pitchFamily="34" charset="0"/>
                <a:cs typeface="Open Sans" panose="020B0606030504020204" pitchFamily="34" charset="0"/>
              </a:rPr>
              <a:t>Intelligence artificielle</a:t>
            </a:r>
          </a:p>
        </p:txBody>
      </p:sp>
      <p:sp>
        <p:nvSpPr>
          <p:cNvPr id="31" name="ZoneTexte 30">
            <a:extLst>
              <a:ext uri="{FF2B5EF4-FFF2-40B4-BE49-F238E27FC236}">
                <a16:creationId xmlns:a16="http://schemas.microsoft.com/office/drawing/2014/main" id="{71B40F28-BC45-44FC-368E-147FD2D7436A}"/>
              </a:ext>
            </a:extLst>
          </p:cNvPr>
          <p:cNvSpPr txBox="1"/>
          <p:nvPr>
            <p:custDataLst>
              <p:tags r:id="rId4"/>
            </p:custDataLst>
          </p:nvPr>
        </p:nvSpPr>
        <p:spPr>
          <a:xfrm>
            <a:off x="772713" y="2451820"/>
            <a:ext cx="318584" cy="323165"/>
          </a:xfrm>
          <a:prstGeom prst="rect">
            <a:avLst/>
          </a:prstGeom>
          <a:noFill/>
        </p:spPr>
        <p:txBody>
          <a:bodyPr wrap="square" rtlCol="0">
            <a:spAutoFit/>
          </a:bodyPr>
          <a:lstStyle/>
          <a:p>
            <a:r>
              <a:rPr lang="fr-CA" sz="1500" b="1" i="1">
                <a:solidFill>
                  <a:srgbClr val="ED145B"/>
                </a:solidFill>
                <a:latin typeface="Open Sans" panose="020B0606030504020204" pitchFamily="34" charset="0"/>
                <a:ea typeface="Open Sans" panose="020B0606030504020204" pitchFamily="34" charset="0"/>
                <a:cs typeface="Open Sans" panose="020B0606030504020204" pitchFamily="34" charset="0"/>
              </a:rPr>
              <a:t>X</a:t>
            </a:r>
          </a:p>
        </p:txBody>
      </p:sp>
      <p:sp>
        <p:nvSpPr>
          <p:cNvPr id="32" name="ZoneTexte 31">
            <a:extLst>
              <a:ext uri="{FF2B5EF4-FFF2-40B4-BE49-F238E27FC236}">
                <a16:creationId xmlns:a16="http://schemas.microsoft.com/office/drawing/2014/main" id="{BF7867FC-041E-91A3-1A4E-83F68708D21A}"/>
              </a:ext>
            </a:extLst>
          </p:cNvPr>
          <p:cNvSpPr txBox="1"/>
          <p:nvPr>
            <p:custDataLst>
              <p:tags r:id="rId5"/>
            </p:custDataLst>
          </p:nvPr>
        </p:nvSpPr>
        <p:spPr>
          <a:xfrm>
            <a:off x="3429170" y="5180776"/>
            <a:ext cx="382772" cy="323165"/>
          </a:xfrm>
          <a:prstGeom prst="rect">
            <a:avLst/>
          </a:prstGeom>
          <a:noFill/>
        </p:spPr>
        <p:txBody>
          <a:bodyPr wrap="square" rtlCol="0">
            <a:spAutoFit/>
          </a:bodyPr>
          <a:lstStyle/>
          <a:p>
            <a:r>
              <a:rPr lang="fr-CA" sz="1500" b="1" i="1">
                <a:solidFill>
                  <a:srgbClr val="ED145B"/>
                </a:solidFill>
                <a:latin typeface="Open Sans" panose="020B0606030504020204" pitchFamily="34" charset="0"/>
                <a:ea typeface="Open Sans" panose="020B0606030504020204" pitchFamily="34" charset="0"/>
                <a:cs typeface="Open Sans" panose="020B0606030504020204" pitchFamily="34" charset="0"/>
              </a:rPr>
              <a:t>X</a:t>
            </a:r>
          </a:p>
        </p:txBody>
      </p:sp>
      <p:sp>
        <p:nvSpPr>
          <p:cNvPr id="33" name="ZoneTexte 32">
            <a:extLst>
              <a:ext uri="{FF2B5EF4-FFF2-40B4-BE49-F238E27FC236}">
                <a16:creationId xmlns:a16="http://schemas.microsoft.com/office/drawing/2014/main" id="{88202DA3-A45F-0520-8F70-9D70637095DE}"/>
              </a:ext>
            </a:extLst>
          </p:cNvPr>
          <p:cNvSpPr txBox="1"/>
          <p:nvPr>
            <p:custDataLst>
              <p:tags r:id="rId6"/>
            </p:custDataLst>
          </p:nvPr>
        </p:nvSpPr>
        <p:spPr>
          <a:xfrm>
            <a:off x="772713" y="4556962"/>
            <a:ext cx="382772" cy="323165"/>
          </a:xfrm>
          <a:prstGeom prst="rect">
            <a:avLst/>
          </a:prstGeom>
          <a:noFill/>
        </p:spPr>
        <p:txBody>
          <a:bodyPr wrap="square" rtlCol="0">
            <a:spAutoFit/>
          </a:bodyPr>
          <a:lstStyle/>
          <a:p>
            <a:r>
              <a:rPr lang="fr-CA" sz="1500" b="1" i="1">
                <a:solidFill>
                  <a:srgbClr val="ED145B"/>
                </a:solidFill>
                <a:latin typeface="Open Sans" panose="020B0606030504020204" pitchFamily="34" charset="0"/>
                <a:ea typeface="Open Sans" panose="020B0606030504020204" pitchFamily="34" charset="0"/>
                <a:cs typeface="Open Sans" panose="020B0606030504020204" pitchFamily="34" charset="0"/>
              </a:rPr>
              <a:t>X</a:t>
            </a:r>
          </a:p>
        </p:txBody>
      </p:sp>
      <p:sp>
        <p:nvSpPr>
          <p:cNvPr id="34" name="ZoneTexte 33">
            <a:extLst>
              <a:ext uri="{FF2B5EF4-FFF2-40B4-BE49-F238E27FC236}">
                <a16:creationId xmlns:a16="http://schemas.microsoft.com/office/drawing/2014/main" id="{CC412E79-7B91-6737-320E-8C5715233215}"/>
              </a:ext>
            </a:extLst>
          </p:cNvPr>
          <p:cNvSpPr txBox="1"/>
          <p:nvPr>
            <p:custDataLst>
              <p:tags r:id="rId7"/>
            </p:custDataLst>
          </p:nvPr>
        </p:nvSpPr>
        <p:spPr>
          <a:xfrm>
            <a:off x="3429170" y="6176788"/>
            <a:ext cx="382772" cy="323165"/>
          </a:xfrm>
          <a:prstGeom prst="rect">
            <a:avLst/>
          </a:prstGeom>
          <a:noFill/>
        </p:spPr>
        <p:txBody>
          <a:bodyPr wrap="square" rtlCol="0">
            <a:spAutoFit/>
          </a:bodyPr>
          <a:lstStyle/>
          <a:p>
            <a:r>
              <a:rPr lang="fr-CA" sz="1500" b="1" i="1">
                <a:solidFill>
                  <a:srgbClr val="ED145B"/>
                </a:solidFill>
                <a:latin typeface="Open Sans" panose="020B0606030504020204" pitchFamily="34" charset="0"/>
                <a:ea typeface="Open Sans" panose="020B0606030504020204" pitchFamily="34" charset="0"/>
                <a:cs typeface="Open Sans" panose="020B0606030504020204" pitchFamily="34" charset="0"/>
              </a:rPr>
              <a:t>X</a:t>
            </a:r>
          </a:p>
        </p:txBody>
      </p:sp>
      <p:sp>
        <p:nvSpPr>
          <p:cNvPr id="35" name="ZoneTexte 34">
            <a:extLst>
              <a:ext uri="{FF2B5EF4-FFF2-40B4-BE49-F238E27FC236}">
                <a16:creationId xmlns:a16="http://schemas.microsoft.com/office/drawing/2014/main" id="{4D890EA0-6231-C751-6B3F-C5D31631288E}"/>
              </a:ext>
            </a:extLst>
          </p:cNvPr>
          <p:cNvSpPr txBox="1"/>
          <p:nvPr>
            <p:custDataLst>
              <p:tags r:id="rId8"/>
            </p:custDataLst>
          </p:nvPr>
        </p:nvSpPr>
        <p:spPr>
          <a:xfrm>
            <a:off x="6122275" y="4026290"/>
            <a:ext cx="3045833" cy="1477328"/>
          </a:xfrm>
          <a:prstGeom prst="rect">
            <a:avLst/>
          </a:prstGeom>
          <a:noFill/>
        </p:spPr>
        <p:txBody>
          <a:bodyPr wrap="square" rtlCol="0">
            <a:spAutoFit/>
          </a:bodyPr>
          <a:lstStyle/>
          <a:p>
            <a:pPr marL="144000" indent="-144000">
              <a:buFont typeface="Arial" panose="020B0604020202020204" pitchFamily="34" charset="0"/>
              <a:buChar char="•"/>
            </a:pPr>
            <a:r>
              <a:rPr lang="fr-CA" sz="1500" i="1">
                <a:solidFill>
                  <a:srgbClr val="ED145B"/>
                </a:solidFill>
                <a:latin typeface="Open Sans" panose="020B0606030504020204" pitchFamily="34" charset="0"/>
                <a:ea typeface="Open Sans" panose="020B0606030504020204" pitchFamily="34" charset="0"/>
                <a:cs typeface="Open Sans" panose="020B0606030504020204" pitchFamily="34" charset="0"/>
              </a:rPr>
              <a:t>Outil technologique</a:t>
            </a:r>
            <a:br>
              <a:rPr lang="fr-CA" sz="1500" i="1">
                <a:solidFill>
                  <a:srgbClr val="ED145B"/>
                </a:solidFill>
                <a:latin typeface="Open Sans" panose="020B0606030504020204" pitchFamily="34" charset="0"/>
                <a:ea typeface="Open Sans" panose="020B0606030504020204" pitchFamily="34" charset="0"/>
                <a:cs typeface="Open Sans" panose="020B0606030504020204" pitchFamily="34" charset="0"/>
              </a:rPr>
            </a:br>
            <a:r>
              <a:rPr lang="fr-CA" sz="1500" i="1">
                <a:solidFill>
                  <a:srgbClr val="ED145B"/>
                </a:solidFill>
                <a:latin typeface="Open Sans" panose="020B0606030504020204" pitchFamily="34" charset="0"/>
                <a:ea typeface="Open Sans" panose="020B0606030504020204" pitchFamily="34" charset="0"/>
                <a:cs typeface="Open Sans" panose="020B0606030504020204" pitchFamily="34" charset="0"/>
              </a:rPr>
              <a:t>programmé pour donner</a:t>
            </a:r>
            <a:br>
              <a:rPr lang="fr-CA" sz="1500" i="1">
                <a:solidFill>
                  <a:srgbClr val="ED145B"/>
                </a:solidFill>
                <a:latin typeface="Open Sans" panose="020B0606030504020204" pitchFamily="34" charset="0"/>
                <a:ea typeface="Open Sans" panose="020B0606030504020204" pitchFamily="34" charset="0"/>
                <a:cs typeface="Open Sans" panose="020B0606030504020204" pitchFamily="34" charset="0"/>
              </a:rPr>
            </a:br>
            <a:r>
              <a:rPr lang="fr-CA" sz="1500" i="1">
                <a:solidFill>
                  <a:srgbClr val="ED145B"/>
                </a:solidFill>
                <a:latin typeface="Open Sans" panose="020B0606030504020204" pitchFamily="34" charset="0"/>
                <a:ea typeface="Open Sans" panose="020B0606030504020204" pitchFamily="34" charset="0"/>
                <a:cs typeface="Open Sans" panose="020B0606030504020204" pitchFamily="34" charset="0"/>
              </a:rPr>
              <a:t>une réponse</a:t>
            </a:r>
          </a:p>
          <a:p>
            <a:pPr marL="144000" indent="-144000">
              <a:buFont typeface="Arial" panose="020B0604020202020204" pitchFamily="34" charset="0"/>
              <a:buChar char="•"/>
            </a:pPr>
            <a:r>
              <a:rPr lang="fr-CA" sz="1500" i="1">
                <a:solidFill>
                  <a:srgbClr val="ED145B"/>
                </a:solidFill>
                <a:latin typeface="Open Sans" panose="020B0606030504020204" pitchFamily="34" charset="0"/>
                <a:ea typeface="Open Sans" panose="020B0606030504020204" pitchFamily="34" charset="0"/>
                <a:cs typeface="Open Sans" panose="020B0606030504020204" pitchFamily="34" charset="0"/>
              </a:rPr>
              <a:t>L’intention est inconnue</a:t>
            </a:r>
          </a:p>
          <a:p>
            <a:pPr marL="144000" indent="-144000">
              <a:buFont typeface="Arial" panose="020B0604020202020204" pitchFamily="34" charset="0"/>
              <a:buChar char="•"/>
            </a:pPr>
            <a:r>
              <a:rPr lang="fr-CA" sz="1500" i="1">
                <a:solidFill>
                  <a:srgbClr val="ED145B"/>
                </a:solidFill>
                <a:latin typeface="Open Sans" panose="020B0606030504020204" pitchFamily="34" charset="0"/>
                <a:ea typeface="Open Sans" panose="020B0606030504020204" pitchFamily="34" charset="0"/>
                <a:cs typeface="Open Sans" panose="020B0606030504020204" pitchFamily="34" charset="0"/>
              </a:rPr>
              <a:t>L’exactitude de la réponse</a:t>
            </a:r>
            <a:br>
              <a:rPr lang="fr-CA" sz="1500" i="1">
                <a:solidFill>
                  <a:srgbClr val="ED145B"/>
                </a:solidFill>
                <a:latin typeface="Open Sans" panose="020B0606030504020204" pitchFamily="34" charset="0"/>
                <a:ea typeface="Open Sans" panose="020B0606030504020204" pitchFamily="34" charset="0"/>
                <a:cs typeface="Open Sans" panose="020B0606030504020204" pitchFamily="34" charset="0"/>
              </a:rPr>
            </a:br>
            <a:r>
              <a:rPr lang="fr-CA" sz="1500" i="1">
                <a:solidFill>
                  <a:srgbClr val="ED145B"/>
                </a:solidFill>
                <a:latin typeface="Open Sans" panose="020B0606030504020204" pitchFamily="34" charset="0"/>
                <a:ea typeface="Open Sans" panose="020B0606030504020204" pitchFamily="34" charset="0"/>
                <a:cs typeface="Open Sans" panose="020B0606030504020204" pitchFamily="34" charset="0"/>
              </a:rPr>
              <a:t>n’est pas garantie</a:t>
            </a:r>
          </a:p>
        </p:txBody>
      </p:sp>
    </p:spTree>
    <p:extLst>
      <p:ext uri="{BB962C8B-B14F-4D97-AF65-F5344CB8AC3E}">
        <p14:creationId xmlns:p14="http://schemas.microsoft.com/office/powerpoint/2010/main" val="11839342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1">
            <a:extLst>
              <a:ext uri="{FF2B5EF4-FFF2-40B4-BE49-F238E27FC236}">
                <a16:creationId xmlns:a16="http://schemas.microsoft.com/office/drawing/2014/main" id="{0561CF5A-260A-4154-CC85-C192CFA9D388}"/>
              </a:ext>
            </a:extLst>
          </p:cNvPr>
          <p:cNvSpPr>
            <a:spLocks noGrp="1"/>
          </p:cNvSpPr>
          <p:nvPr>
            <p:ph type="ctrTitle" idx="4294967295"/>
            <p:custDataLst>
              <p:tags r:id="rId1"/>
            </p:custDataLst>
          </p:nvPr>
        </p:nvSpPr>
        <p:spPr>
          <a:xfrm>
            <a:off x="2331892" y="2723149"/>
            <a:ext cx="7860979" cy="1411702"/>
          </a:xfrm>
        </p:spPr>
        <p:txBody>
          <a:bodyPr>
            <a:noAutofit/>
          </a:bodyPr>
          <a:lstStyle/>
          <a:p>
            <a:pPr algn="ctr">
              <a:lnSpc>
                <a:spcPct val="114000"/>
              </a:lnSpc>
            </a:pPr>
            <a:r>
              <a:rPr lang="fr-CA" sz="3000">
                <a:latin typeface="Open Sans" panose="020B0606030504020204" pitchFamily="34" charset="0"/>
                <a:ea typeface="Open Sans" panose="020B0606030504020204" pitchFamily="34" charset="0"/>
                <a:cs typeface="Open Sans" panose="020B0606030504020204" pitchFamily="34" charset="0"/>
              </a:rPr>
              <a:t>Où cherches-tu de l’information </a:t>
            </a:r>
            <a:br>
              <a:rPr lang="fr-CA" sz="3000">
                <a:latin typeface="Open Sans" panose="020B0606030504020204" pitchFamily="34" charset="0"/>
                <a:ea typeface="Open Sans" panose="020B0606030504020204" pitchFamily="34" charset="0"/>
                <a:cs typeface="Open Sans" panose="020B0606030504020204" pitchFamily="34" charset="0"/>
              </a:rPr>
            </a:br>
            <a:r>
              <a:rPr lang="fr-CA" sz="3000">
                <a:latin typeface="Open Sans" panose="020B0606030504020204" pitchFamily="34" charset="0"/>
                <a:ea typeface="Open Sans" panose="020B0606030504020204" pitchFamily="34" charset="0"/>
                <a:cs typeface="Open Sans" panose="020B0606030504020204" pitchFamily="34" charset="0"/>
              </a:rPr>
              <a:t>sur un sujet qui t’intéresse?</a:t>
            </a:r>
            <a:endParaRPr lang="fr-FR" sz="300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3367586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51C841-43F2-DB38-1539-DC1235764F84}"/>
            </a:ext>
          </a:extLst>
        </p:cNvPr>
        <p:cNvGrpSpPr/>
        <p:nvPr/>
      </p:nvGrpSpPr>
      <p:grpSpPr>
        <a:xfrm>
          <a:off x="0" y="0"/>
          <a:ext cx="0" cy="0"/>
          <a:chOff x="0" y="0"/>
          <a:chExt cx="0" cy="0"/>
        </a:xfrm>
      </p:grpSpPr>
      <p:grpSp>
        <p:nvGrpSpPr>
          <p:cNvPr id="46" name="Groupe 45">
            <a:extLst>
              <a:ext uri="{FF2B5EF4-FFF2-40B4-BE49-F238E27FC236}">
                <a16:creationId xmlns:a16="http://schemas.microsoft.com/office/drawing/2014/main" id="{661854E8-8EAE-9CBD-1B77-E71F21F181A2}"/>
              </a:ext>
            </a:extLst>
          </p:cNvPr>
          <p:cNvGrpSpPr/>
          <p:nvPr>
            <p:custDataLst>
              <p:tags r:id="rId1"/>
            </p:custDataLst>
          </p:nvPr>
        </p:nvGrpSpPr>
        <p:grpSpPr>
          <a:xfrm>
            <a:off x="6749514" y="1059826"/>
            <a:ext cx="5202749" cy="4738348"/>
            <a:chOff x="5852416" y="1601448"/>
            <a:chExt cx="5202749" cy="4782499"/>
          </a:xfrm>
        </p:grpSpPr>
        <p:sp>
          <p:nvSpPr>
            <p:cNvPr id="4" name="ZoneTexte 3">
              <a:extLst>
                <a:ext uri="{FF2B5EF4-FFF2-40B4-BE49-F238E27FC236}">
                  <a16:creationId xmlns:a16="http://schemas.microsoft.com/office/drawing/2014/main" id="{40CFF42A-6371-D370-72F5-6FF3417B0421}"/>
                </a:ext>
              </a:extLst>
            </p:cNvPr>
            <p:cNvSpPr txBox="1"/>
            <p:nvPr/>
          </p:nvSpPr>
          <p:spPr>
            <a:xfrm>
              <a:off x="5852416" y="1601448"/>
              <a:ext cx="5202749" cy="4782499"/>
            </a:xfrm>
            <a:prstGeom prst="rect">
              <a:avLst/>
            </a:prstGeom>
            <a:noFill/>
          </p:spPr>
          <p:txBody>
            <a:bodyPr wrap="square">
              <a:spAutoFit/>
            </a:bodyPr>
            <a:lstStyle/>
            <a:p>
              <a:pPr>
                <a:lnSpc>
                  <a:spcPct val="114000"/>
                </a:lnSpc>
                <a:spcAft>
                  <a:spcPts val="600"/>
                </a:spcAft>
                <a:buNone/>
              </a:pPr>
              <a:r>
                <a:rPr lang="fr-CA" sz="2400" b="1">
                  <a:effectLst/>
                  <a:latin typeface="Open Sans" panose="020B0606030504020204" pitchFamily="34" charset="0"/>
                  <a:ea typeface="Open Sans" panose="020B0606030504020204" pitchFamily="34" charset="0"/>
                  <a:cs typeface="Open Sans" panose="020B0606030504020204" pitchFamily="34" charset="0"/>
                </a:rPr>
                <a:t>Mise en situation n</a:t>
              </a:r>
              <a:r>
                <a:rPr lang="fr-CA" sz="2400" b="1" baseline="30000">
                  <a:effectLst/>
                  <a:latin typeface="Open Sans" panose="020B0606030504020204" pitchFamily="34" charset="0"/>
                  <a:ea typeface="Open Sans" panose="020B0606030504020204" pitchFamily="34" charset="0"/>
                  <a:cs typeface="Open Sans" panose="020B0606030504020204" pitchFamily="34" charset="0"/>
                </a:rPr>
                <a:t>o</a:t>
              </a:r>
              <a:r>
                <a:rPr lang="fr-CA" sz="2400" b="1">
                  <a:effectLst/>
                  <a:latin typeface="Open Sans" panose="020B0606030504020204" pitchFamily="34" charset="0"/>
                  <a:ea typeface="Open Sans" panose="020B0606030504020204" pitchFamily="34" charset="0"/>
                  <a:cs typeface="Open Sans" panose="020B0606030504020204" pitchFamily="34" charset="0"/>
                </a:rPr>
                <a:t> 4</a:t>
              </a:r>
            </a:p>
            <a:p>
              <a:pPr>
                <a:lnSpc>
                  <a:spcPct val="114000"/>
                </a:lnSpc>
                <a:spcBef>
                  <a:spcPts val="600"/>
                </a:spcBef>
                <a:spcAft>
                  <a:spcPts val="600"/>
                </a:spcAft>
                <a:buNone/>
              </a:pPr>
              <a:r>
                <a:rPr lang="fr-CA" sz="2400">
                  <a:effectLst/>
                  <a:latin typeface="Open Sans" panose="020B0606030504020204" pitchFamily="34" charset="0"/>
                  <a:ea typeface="Open Sans" panose="020B0606030504020204" pitchFamily="34" charset="0"/>
                  <a:cs typeface="Open Sans" panose="020B0606030504020204" pitchFamily="34" charset="0"/>
                </a:rPr>
                <a:t>Ton ami annonce fièrement ce</a:t>
              </a:r>
              <a:br>
                <a:rPr lang="fr-CA" sz="2400">
                  <a:effectLst/>
                  <a:latin typeface="Open Sans" panose="020B0606030504020204" pitchFamily="34" charset="0"/>
                  <a:ea typeface="Open Sans" panose="020B0606030504020204" pitchFamily="34" charset="0"/>
                  <a:cs typeface="Open Sans" panose="020B0606030504020204" pitchFamily="34" charset="0"/>
                </a:rPr>
              </a:br>
              <a:r>
                <a:rPr lang="fr-CA" sz="2400">
                  <a:effectLst/>
                  <a:latin typeface="Open Sans" panose="020B0606030504020204" pitchFamily="34" charset="0"/>
                  <a:ea typeface="Open Sans" panose="020B0606030504020204" pitchFamily="34" charset="0"/>
                  <a:cs typeface="Open Sans" panose="020B0606030504020204" pitchFamily="34" charset="0"/>
                </a:rPr>
                <a:t>qu’il a entendu à la radio :</a:t>
              </a:r>
              <a:r>
                <a:rPr lang="fr-CA" sz="2400">
                  <a:latin typeface="Open Sans" panose="020B0606030504020204" pitchFamily="34" charset="0"/>
                  <a:ea typeface="Open Sans" panose="020B0606030504020204" pitchFamily="34" charset="0"/>
                  <a:cs typeface="Open Sans" panose="020B0606030504020204" pitchFamily="34" charset="0"/>
                </a:rPr>
                <a:t> </a:t>
              </a:r>
              <a:r>
                <a:rPr lang="fr-CA" sz="2400">
                  <a:effectLst/>
                  <a:latin typeface="Open Sans" panose="020B0606030504020204" pitchFamily="34" charset="0"/>
                  <a:ea typeface="Open Sans" panose="020B0606030504020204" pitchFamily="34" charset="0"/>
                  <a:cs typeface="Open Sans" panose="020B0606030504020204" pitchFamily="34" charset="0"/>
                </a:rPr>
                <a:t>la mascotte de l’équipe de hockey sera candidate aux élections!</a:t>
              </a:r>
            </a:p>
            <a:p>
              <a:pPr>
                <a:lnSpc>
                  <a:spcPct val="114000"/>
                </a:lnSpc>
                <a:spcBef>
                  <a:spcPts val="600"/>
                </a:spcBef>
                <a:spcAft>
                  <a:spcPts val="600"/>
                </a:spcAft>
                <a:buNone/>
              </a:pPr>
              <a:r>
                <a:rPr lang="fr-CA" sz="2400">
                  <a:latin typeface="Open Sans" panose="020B0606030504020204" pitchFamily="34" charset="0"/>
                  <a:ea typeface="Open Sans" panose="020B0606030504020204" pitchFamily="34" charset="0"/>
                  <a:cs typeface="Open Sans" panose="020B0606030504020204" pitchFamily="34" charset="0"/>
                </a:rPr>
                <a:t>Le message attire l’attention et provoque une forte réaction. </a:t>
              </a:r>
            </a:p>
            <a:p>
              <a:pPr>
                <a:lnSpc>
                  <a:spcPct val="114000"/>
                </a:lnSpc>
                <a:spcBef>
                  <a:spcPts val="600"/>
                </a:spcBef>
                <a:spcAft>
                  <a:spcPts val="600"/>
                </a:spcAft>
                <a:buNone/>
              </a:pPr>
              <a:r>
                <a:rPr lang="fr-CA" sz="2400">
                  <a:latin typeface="Open Sans" panose="020B0606030504020204" pitchFamily="34" charset="0"/>
                  <a:ea typeface="Open Sans" panose="020B0606030504020204" pitchFamily="34" charset="0"/>
                  <a:cs typeface="Open Sans" panose="020B0606030504020204" pitchFamily="34" charset="0"/>
                </a:rPr>
                <a:t>De ton côté, tu te demandes si cette source d’information est fiable.</a:t>
              </a:r>
            </a:p>
          </p:txBody>
        </p:sp>
        <p:cxnSp>
          <p:nvCxnSpPr>
            <p:cNvPr id="45" name="Connecteur droit 44">
              <a:extLst>
                <a:ext uri="{FF2B5EF4-FFF2-40B4-BE49-F238E27FC236}">
                  <a16:creationId xmlns:a16="http://schemas.microsoft.com/office/drawing/2014/main" id="{DA2F57BF-88EB-A899-FB0F-614FD8596307}"/>
                </a:ext>
              </a:extLst>
            </p:cNvPr>
            <p:cNvCxnSpPr>
              <a:cxnSpLocks/>
            </p:cNvCxnSpPr>
            <p:nvPr/>
          </p:nvCxnSpPr>
          <p:spPr>
            <a:xfrm>
              <a:off x="5944565" y="2094615"/>
              <a:ext cx="4862950" cy="0"/>
            </a:xfrm>
            <a:prstGeom prst="line">
              <a:avLst/>
            </a:prstGeom>
            <a:ln>
              <a:solidFill>
                <a:srgbClr val="00A9A4"/>
              </a:solidFill>
            </a:ln>
          </p:spPr>
          <p:style>
            <a:lnRef idx="2">
              <a:schemeClr val="accent1"/>
            </a:lnRef>
            <a:fillRef idx="0">
              <a:schemeClr val="accent1"/>
            </a:fillRef>
            <a:effectRef idx="1">
              <a:schemeClr val="accent1"/>
            </a:effectRef>
            <a:fontRef idx="minor">
              <a:schemeClr val="tx1"/>
            </a:fontRef>
          </p:style>
        </p:cxnSp>
      </p:grpSp>
      <p:pic>
        <p:nvPicPr>
          <p:cNvPr id="233" name="Graphique 232" descr="Utilisateur avec un remplissage uni">
            <a:extLst>
              <a:ext uri="{FF2B5EF4-FFF2-40B4-BE49-F238E27FC236}">
                <a16:creationId xmlns:a16="http://schemas.microsoft.com/office/drawing/2014/main" id="{2EE7909B-6A8B-39FF-E3CD-0F43F95472CC}"/>
              </a:ext>
            </a:extLst>
          </p:cNvPr>
          <p:cNvPicPr>
            <a:picLocks noChangeAspect="1"/>
          </p:cNvPicPr>
          <p:nvPr>
            <p:custDataLst>
              <p:tags r:id="rId2"/>
            </p:custDataLst>
          </p:nvPr>
        </p:nvPicPr>
        <p:blipFill>
          <a:blip>
            <a:extLst>
              <a:ext uri="{96DAC541-7B7A-43D3-8B79-37D633B846F1}">
                <asvg:svgBlip xmlns:asvg="http://schemas.microsoft.com/office/drawing/2016/SVG/main" r:embed="rId14"/>
              </a:ext>
            </a:extLst>
          </a:blip>
          <a:srcRect l="-6431" t="-7131" r="913" b="1614"/>
          <a:stretch>
            <a:fillRect/>
          </a:stretch>
        </p:blipFill>
        <p:spPr>
          <a:xfrm>
            <a:off x="1861869" y="4994817"/>
            <a:ext cx="2121136" cy="2121136"/>
          </a:xfrm>
          <a:prstGeom prst="rect">
            <a:avLst/>
          </a:prstGeom>
        </p:spPr>
      </p:pic>
      <p:pic>
        <p:nvPicPr>
          <p:cNvPr id="236" name="Graphique 235" descr="Homme contour">
            <a:extLst>
              <a:ext uri="{FF2B5EF4-FFF2-40B4-BE49-F238E27FC236}">
                <a16:creationId xmlns:a16="http://schemas.microsoft.com/office/drawing/2014/main" id="{E3057B01-A0AA-D781-3592-5A554156032A}"/>
              </a:ext>
            </a:extLst>
          </p:cNvPr>
          <p:cNvPicPr>
            <a:picLocks noChangeAspect="1"/>
          </p:cNvPicPr>
          <p:nvPr>
            <p:custDataLst>
              <p:tags r:id="rId3"/>
            </p:custDataLst>
          </p:nvPr>
        </p:nvPicPr>
        <p:blipFill>
          <a:blip>
            <a:extLst>
              <a:ext uri="{96DAC541-7B7A-43D3-8B79-37D633B846F1}">
                <asvg:svgBlip xmlns:asvg="http://schemas.microsoft.com/office/drawing/2016/SVG/main" r:embed="rId15"/>
              </a:ext>
            </a:extLst>
          </a:blip>
          <a:stretch>
            <a:fillRect/>
          </a:stretch>
        </p:blipFill>
        <p:spPr>
          <a:xfrm>
            <a:off x="1464625" y="4770409"/>
            <a:ext cx="1635245" cy="1635245"/>
          </a:xfrm>
          <a:prstGeom prst="rect">
            <a:avLst/>
          </a:prstGeom>
        </p:spPr>
      </p:pic>
      <p:pic>
        <p:nvPicPr>
          <p:cNvPr id="238" name="Graphique 237" descr="Femme contour">
            <a:extLst>
              <a:ext uri="{FF2B5EF4-FFF2-40B4-BE49-F238E27FC236}">
                <a16:creationId xmlns:a16="http://schemas.microsoft.com/office/drawing/2014/main" id="{A3DC6367-272E-AE4C-749C-7696C0F1142A}"/>
              </a:ext>
            </a:extLst>
          </p:cNvPr>
          <p:cNvPicPr>
            <a:picLocks noChangeAspect="1"/>
          </p:cNvPicPr>
          <p:nvPr>
            <p:custDataLst>
              <p:tags r:id="rId4"/>
            </p:custDataLst>
          </p:nvPr>
        </p:nvPicPr>
        <p:blipFill>
          <a:blip>
            <a:extLst>
              <a:ext uri="{96DAC541-7B7A-43D3-8B79-37D633B846F1}">
                <asvg:svgBlip xmlns:asvg="http://schemas.microsoft.com/office/drawing/2016/SVG/main" r:embed="rId16"/>
              </a:ext>
            </a:extLst>
          </a:blip>
          <a:srcRect t="-1" b="-4717"/>
          <a:stretch>
            <a:fillRect/>
          </a:stretch>
        </p:blipFill>
        <p:spPr>
          <a:xfrm>
            <a:off x="2600142" y="3876426"/>
            <a:ext cx="1635245" cy="1712391"/>
          </a:xfrm>
          <a:prstGeom prst="rect">
            <a:avLst/>
          </a:prstGeom>
        </p:spPr>
      </p:pic>
      <p:pic>
        <p:nvPicPr>
          <p:cNvPr id="240" name="Graphique 239" descr="Personne confuse contour">
            <a:extLst>
              <a:ext uri="{FF2B5EF4-FFF2-40B4-BE49-F238E27FC236}">
                <a16:creationId xmlns:a16="http://schemas.microsoft.com/office/drawing/2014/main" id="{0E27A408-9B0B-C553-FCC1-EC805A1A4285}"/>
              </a:ext>
            </a:extLst>
          </p:cNvPr>
          <p:cNvPicPr>
            <a:picLocks noChangeAspect="1"/>
          </p:cNvPicPr>
          <p:nvPr>
            <p:custDataLst>
              <p:tags r:id="rId5"/>
            </p:custDataLst>
          </p:nvPr>
        </p:nvPicPr>
        <p:blipFill>
          <a:blip>
            <a:extLst>
              <a:ext uri="{96DAC541-7B7A-43D3-8B79-37D633B846F1}">
                <asvg:svgBlip xmlns:asvg="http://schemas.microsoft.com/office/drawing/2016/SVG/main" r:embed="rId17"/>
              </a:ext>
            </a:extLst>
          </a:blip>
          <a:stretch>
            <a:fillRect/>
          </a:stretch>
        </p:blipFill>
        <p:spPr>
          <a:xfrm>
            <a:off x="1793375" y="2558276"/>
            <a:ext cx="1635245" cy="1635245"/>
          </a:xfrm>
          <a:prstGeom prst="rect">
            <a:avLst/>
          </a:prstGeom>
        </p:spPr>
      </p:pic>
      <p:sp>
        <p:nvSpPr>
          <p:cNvPr id="243" name="Bulle narrative : rectangle à coins arrondis 242">
            <a:extLst>
              <a:ext uri="{FF2B5EF4-FFF2-40B4-BE49-F238E27FC236}">
                <a16:creationId xmlns:a16="http://schemas.microsoft.com/office/drawing/2014/main" id="{6500BC8B-B58C-03E1-3C65-4495BB31E653}"/>
              </a:ext>
            </a:extLst>
          </p:cNvPr>
          <p:cNvSpPr/>
          <p:nvPr>
            <p:custDataLst>
              <p:tags r:id="rId6"/>
            </p:custDataLst>
          </p:nvPr>
        </p:nvSpPr>
        <p:spPr>
          <a:xfrm>
            <a:off x="214763" y="340453"/>
            <a:ext cx="5950122" cy="1241480"/>
          </a:xfrm>
          <a:prstGeom prst="wedgeRoundRectCallout">
            <a:avLst>
              <a:gd name="adj1" fmla="val -10865"/>
              <a:gd name="adj2" fmla="val 124969"/>
              <a:gd name="adj3" fmla="val 16667"/>
            </a:avLst>
          </a:prstGeom>
          <a:solidFill>
            <a:schemeClr val="bg1">
              <a:alpha val="21961"/>
            </a:schemeClr>
          </a:solidFill>
          <a:ln w="57150">
            <a:solidFill>
              <a:srgbClr val="00969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CA" sz="2400">
                <a:solidFill>
                  <a:schemeClr val="tx1"/>
                </a:solidFill>
                <a:latin typeface="Open Sans" panose="020B0606030504020204" pitchFamily="34" charset="0"/>
                <a:ea typeface="Open Sans" panose="020B0606030504020204" pitchFamily="34" charset="0"/>
                <a:cs typeface="Open Sans" panose="020B0606030504020204" pitchFamily="34" charset="0"/>
              </a:rPr>
              <a:t>Savez-vous quoi?</a:t>
            </a:r>
            <a:br>
              <a:rPr lang="fr-CA" sz="2400">
                <a:solidFill>
                  <a:schemeClr val="tx1"/>
                </a:solidFill>
                <a:latin typeface="Open Sans" panose="020B0606030504020204" pitchFamily="34" charset="0"/>
                <a:ea typeface="Open Sans" panose="020B0606030504020204" pitchFamily="34" charset="0"/>
                <a:cs typeface="Open Sans" panose="020B0606030504020204" pitchFamily="34" charset="0"/>
              </a:rPr>
            </a:br>
            <a:r>
              <a:rPr lang="fr-CA" sz="2400">
                <a:solidFill>
                  <a:schemeClr val="tx1"/>
                </a:solidFill>
                <a:latin typeface="Open Sans" panose="020B0606030504020204" pitchFamily="34" charset="0"/>
                <a:ea typeface="Open Sans" panose="020B0606030504020204" pitchFamily="34" charset="0"/>
                <a:cs typeface="Open Sans" panose="020B0606030504020204" pitchFamily="34" charset="0"/>
              </a:rPr>
              <a:t>La mascotte de l’équipe de hockey sera candidate aux élections! </a:t>
            </a:r>
          </a:p>
        </p:txBody>
      </p:sp>
      <p:sp>
        <p:nvSpPr>
          <p:cNvPr id="189" name="Bulle narrative : rectangle à coins arrondis 188">
            <a:extLst>
              <a:ext uri="{FF2B5EF4-FFF2-40B4-BE49-F238E27FC236}">
                <a16:creationId xmlns:a16="http://schemas.microsoft.com/office/drawing/2014/main" id="{45280259-D8BE-9B93-6C4A-EADF49A8CE1C}"/>
              </a:ext>
            </a:extLst>
          </p:cNvPr>
          <p:cNvSpPr/>
          <p:nvPr>
            <p:custDataLst>
              <p:tags r:id="rId7"/>
            </p:custDataLst>
          </p:nvPr>
        </p:nvSpPr>
        <p:spPr>
          <a:xfrm>
            <a:off x="4064409" y="4047944"/>
            <a:ext cx="2432723" cy="2657655"/>
          </a:xfrm>
          <a:prstGeom prst="wedgeRoundRectCallout">
            <a:avLst>
              <a:gd name="adj1" fmla="val -64078"/>
              <a:gd name="adj2" fmla="val -43409"/>
              <a:gd name="adj3" fmla="val 16667"/>
            </a:avLst>
          </a:prstGeom>
          <a:solidFill>
            <a:schemeClr val="bg1"/>
          </a:solidFill>
          <a:ln w="57150">
            <a:solidFill>
              <a:srgbClr val="00969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CA" sz="2400">
                <a:solidFill>
                  <a:schemeClr val="tx1"/>
                </a:solidFill>
                <a:latin typeface="Open Sans" panose="020B0606030504020204" pitchFamily="34" charset="0"/>
                <a:ea typeface="Open Sans" panose="020B0606030504020204" pitchFamily="34" charset="0"/>
                <a:cs typeface="Open Sans" panose="020B0606030504020204" pitchFamily="34" charset="0"/>
              </a:rPr>
              <a:t>Je croyais que seules les vraies personnes pouvaient se présenter aux élections! </a:t>
            </a:r>
          </a:p>
        </p:txBody>
      </p:sp>
      <p:grpSp>
        <p:nvGrpSpPr>
          <p:cNvPr id="191" name="Groupe 190">
            <a:extLst>
              <a:ext uri="{FF2B5EF4-FFF2-40B4-BE49-F238E27FC236}">
                <a16:creationId xmlns:a16="http://schemas.microsoft.com/office/drawing/2014/main" id="{82D83062-FFA4-2857-6870-15907C8AE333}"/>
              </a:ext>
            </a:extLst>
          </p:cNvPr>
          <p:cNvGrpSpPr/>
          <p:nvPr>
            <p:custDataLst>
              <p:tags r:id="rId8"/>
            </p:custDataLst>
          </p:nvPr>
        </p:nvGrpSpPr>
        <p:grpSpPr>
          <a:xfrm>
            <a:off x="3346865" y="1734112"/>
            <a:ext cx="3299831" cy="1812412"/>
            <a:chOff x="13306297" y="-542003"/>
            <a:chExt cx="3299831" cy="1812412"/>
          </a:xfrm>
        </p:grpSpPr>
        <p:sp>
          <p:nvSpPr>
            <p:cNvPr id="190" name="Bulle narrative : rectangle à coins arrondis 189">
              <a:extLst>
                <a:ext uri="{FF2B5EF4-FFF2-40B4-BE49-F238E27FC236}">
                  <a16:creationId xmlns:a16="http://schemas.microsoft.com/office/drawing/2014/main" id="{A00C059D-9BD9-DAA4-AFEF-0024BA8C115D}"/>
                </a:ext>
              </a:extLst>
            </p:cNvPr>
            <p:cNvSpPr/>
            <p:nvPr/>
          </p:nvSpPr>
          <p:spPr>
            <a:xfrm>
              <a:off x="13310797" y="-542003"/>
              <a:ext cx="3295331" cy="1812412"/>
            </a:xfrm>
            <a:prstGeom prst="wedgeRoundRectCallout">
              <a:avLst>
                <a:gd name="adj1" fmla="val -62949"/>
                <a:gd name="adj2" fmla="val 4165"/>
                <a:gd name="adj3" fmla="val 16667"/>
              </a:avLst>
            </a:prstGeom>
            <a:solidFill>
              <a:schemeClr val="bg1"/>
            </a:solidFill>
            <a:ln w="57150">
              <a:solidFill>
                <a:srgbClr val="00969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sz="240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50" name="ZoneTexte 249">
              <a:extLst>
                <a:ext uri="{FF2B5EF4-FFF2-40B4-BE49-F238E27FC236}">
                  <a16:creationId xmlns:a16="http://schemas.microsoft.com/office/drawing/2014/main" id="{797BB03C-E219-0C97-EB2C-8ED757D50639}"/>
                </a:ext>
              </a:extLst>
            </p:cNvPr>
            <p:cNvSpPr txBox="1"/>
            <p:nvPr/>
          </p:nvSpPr>
          <p:spPr>
            <a:xfrm>
              <a:off x="13306297" y="-440639"/>
              <a:ext cx="2263700" cy="1569660"/>
            </a:xfrm>
            <a:prstGeom prst="rect">
              <a:avLst/>
            </a:prstGeom>
            <a:noFill/>
          </p:spPr>
          <p:txBody>
            <a:bodyPr wrap="square" rtlCol="0">
              <a:spAutoFit/>
            </a:bodyPr>
            <a:lstStyle/>
            <a:p>
              <a:pPr algn="ctr"/>
              <a:r>
                <a:rPr lang="fr-CA" sz="2400">
                  <a:latin typeface="Open Sans" panose="020B0606030504020204" pitchFamily="34" charset="0"/>
                  <a:ea typeface="Open Sans" panose="020B0606030504020204" pitchFamily="34" charset="0"/>
                  <a:cs typeface="Open Sans" panose="020B0606030504020204" pitchFamily="34" charset="0"/>
                </a:rPr>
                <a:t>Voter pour une mascotte, ça va être drôle!</a:t>
              </a:r>
              <a:endParaRPr lang="fr-CA" sz="2400"/>
            </a:p>
          </p:txBody>
        </p:sp>
        <p:pic>
          <p:nvPicPr>
            <p:cNvPr id="188" name="Image 187">
              <a:extLst>
                <a:ext uri="{FF2B5EF4-FFF2-40B4-BE49-F238E27FC236}">
                  <a16:creationId xmlns:a16="http://schemas.microsoft.com/office/drawing/2014/main" id="{9FE826D6-0E14-372D-5AFB-5C0B4350584B}"/>
                </a:ext>
              </a:extLst>
            </p:cNvPr>
            <p:cNvPicPr>
              <a:picLocks noChangeAspect="1"/>
            </p:cNvPicPr>
            <p:nvPr/>
          </p:nvPicPr>
          <p:blipFill>
            <a:blip r:embed="rId18"/>
            <a:stretch>
              <a:fillRect/>
            </a:stretch>
          </p:blipFill>
          <p:spPr>
            <a:xfrm>
              <a:off x="15273985" y="-235999"/>
              <a:ext cx="1231900" cy="1413562"/>
            </a:xfrm>
            <a:prstGeom prst="rect">
              <a:avLst/>
            </a:prstGeom>
          </p:spPr>
        </p:pic>
      </p:grpSp>
      <p:grpSp>
        <p:nvGrpSpPr>
          <p:cNvPr id="2" name="Groupe 1">
            <a:extLst>
              <a:ext uri="{FF2B5EF4-FFF2-40B4-BE49-F238E27FC236}">
                <a16:creationId xmlns:a16="http://schemas.microsoft.com/office/drawing/2014/main" id="{AFDD235E-681F-25E5-8E9F-65A37DCD516F}"/>
              </a:ext>
            </a:extLst>
          </p:cNvPr>
          <p:cNvGrpSpPr/>
          <p:nvPr>
            <p:custDataLst>
              <p:tags r:id="rId9"/>
            </p:custDataLst>
          </p:nvPr>
        </p:nvGrpSpPr>
        <p:grpSpPr>
          <a:xfrm>
            <a:off x="50498" y="2875003"/>
            <a:ext cx="2226029" cy="2370214"/>
            <a:chOff x="7314" y="2217102"/>
            <a:chExt cx="2684773" cy="1812411"/>
          </a:xfrm>
        </p:grpSpPr>
        <p:sp>
          <p:nvSpPr>
            <p:cNvPr id="241" name="Bulle narrative : ronde 240">
              <a:extLst>
                <a:ext uri="{FF2B5EF4-FFF2-40B4-BE49-F238E27FC236}">
                  <a16:creationId xmlns:a16="http://schemas.microsoft.com/office/drawing/2014/main" id="{4EA3FC85-3F10-D80E-CAFC-9C2CC6360776}"/>
                </a:ext>
              </a:extLst>
            </p:cNvPr>
            <p:cNvSpPr/>
            <p:nvPr>
              <p:custDataLst>
                <p:tags r:id="rId10"/>
              </p:custDataLst>
            </p:nvPr>
          </p:nvSpPr>
          <p:spPr>
            <a:xfrm>
              <a:off x="7314" y="2217102"/>
              <a:ext cx="2673342" cy="1812411"/>
            </a:xfrm>
            <a:prstGeom prst="wedgeEllipseCallout">
              <a:avLst>
                <a:gd name="adj1" fmla="val 40596"/>
                <a:gd name="adj2" fmla="val 44506"/>
              </a:avLst>
            </a:prstGeom>
            <a:solidFill>
              <a:schemeClr val="bg1"/>
            </a:solidFill>
            <a:ln w="57150">
              <a:solidFill>
                <a:srgbClr val="00969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sz="240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92" name="ZoneTexte 191">
              <a:extLst>
                <a:ext uri="{FF2B5EF4-FFF2-40B4-BE49-F238E27FC236}">
                  <a16:creationId xmlns:a16="http://schemas.microsoft.com/office/drawing/2014/main" id="{3151E8D0-FC64-AA2D-1AEB-3FF0D7F5FBE4}"/>
                </a:ext>
              </a:extLst>
            </p:cNvPr>
            <p:cNvSpPr txBox="1"/>
            <p:nvPr>
              <p:custDataLst>
                <p:tags r:id="rId11"/>
              </p:custDataLst>
            </p:nvPr>
          </p:nvSpPr>
          <p:spPr>
            <a:xfrm>
              <a:off x="12390" y="2418539"/>
              <a:ext cx="2679697" cy="1569660"/>
            </a:xfrm>
            <a:prstGeom prst="rect">
              <a:avLst/>
            </a:prstGeom>
            <a:noFill/>
          </p:spPr>
          <p:txBody>
            <a:bodyPr wrap="square" rtlCol="0">
              <a:spAutoFit/>
            </a:bodyPr>
            <a:lstStyle/>
            <a:p>
              <a:pPr algn="ctr"/>
              <a:r>
                <a:rPr lang="fr-CA" sz="2400">
                  <a:latin typeface="Open Sans" panose="020B0606030504020204" pitchFamily="34" charset="0"/>
                  <a:ea typeface="Open Sans" panose="020B0606030504020204" pitchFamily="34" charset="0"/>
                  <a:cs typeface="Open Sans" panose="020B0606030504020204" pitchFamily="34" charset="0"/>
                </a:rPr>
                <a:t>C’est trop drôle, je vais raconter ça à tout le monde!</a:t>
              </a:r>
            </a:p>
          </p:txBody>
        </p:sp>
      </p:grpSp>
    </p:spTree>
    <p:extLst>
      <p:ext uri="{BB962C8B-B14F-4D97-AF65-F5344CB8AC3E}">
        <p14:creationId xmlns:p14="http://schemas.microsoft.com/office/powerpoint/2010/main" val="17703070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6346C7-8D16-D2B7-F864-7A8D6862A1E5}"/>
            </a:ext>
          </a:extLst>
        </p:cNvPr>
        <p:cNvGrpSpPr/>
        <p:nvPr/>
      </p:nvGrpSpPr>
      <p:grpSpPr>
        <a:xfrm>
          <a:off x="0" y="0"/>
          <a:ext cx="0" cy="0"/>
          <a:chOff x="0" y="0"/>
          <a:chExt cx="0" cy="0"/>
        </a:xfrm>
      </p:grpSpPr>
      <p:sp>
        <p:nvSpPr>
          <p:cNvPr id="4" name="Bouton d’action : vide 3">
            <a:hlinkClick r:id="rId12" action="ppaction://hlinksldjump" highlightClick="1"/>
            <a:extLst>
              <a:ext uri="{FF2B5EF4-FFF2-40B4-BE49-F238E27FC236}">
                <a16:creationId xmlns:a16="http://schemas.microsoft.com/office/drawing/2014/main" id="{EBB17330-609C-8442-794E-4B417FD9DE7F}"/>
              </a:ext>
            </a:extLst>
          </p:cNvPr>
          <p:cNvSpPr/>
          <p:nvPr>
            <p:custDataLst>
              <p:tags r:id="rId1"/>
            </p:custDataLst>
          </p:nvPr>
        </p:nvSpPr>
        <p:spPr>
          <a:xfrm>
            <a:off x="-83489" y="-75051"/>
            <a:ext cx="12358977" cy="7008101"/>
          </a:xfrm>
          <a:prstGeom prst="actionButtonBlank">
            <a:avLst/>
          </a:prstGeom>
          <a:solidFill>
            <a:srgbClr val="156082">
              <a:alpha val="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3" name="Image 2">
            <a:extLst>
              <a:ext uri="{FF2B5EF4-FFF2-40B4-BE49-F238E27FC236}">
                <a16:creationId xmlns:a16="http://schemas.microsoft.com/office/drawing/2014/main" id="{E2941E72-6663-4C57-D990-CC522AF41109}"/>
              </a:ext>
            </a:extLst>
          </p:cNvPr>
          <p:cNvPicPr>
            <a:picLocks noChangeAspect="1"/>
          </p:cNvPicPr>
          <p:nvPr/>
        </p:nvPicPr>
        <p:blipFill>
          <a:blip r:embed="rId13"/>
          <a:stretch>
            <a:fillRect/>
          </a:stretch>
        </p:blipFill>
        <p:spPr>
          <a:xfrm>
            <a:off x="685033" y="286179"/>
            <a:ext cx="10802034" cy="6469927"/>
          </a:xfrm>
          <a:prstGeom prst="rect">
            <a:avLst/>
          </a:prstGeom>
        </p:spPr>
      </p:pic>
      <p:sp>
        <p:nvSpPr>
          <p:cNvPr id="6" name="Rectangle 5">
            <a:extLst>
              <a:ext uri="{FF2B5EF4-FFF2-40B4-BE49-F238E27FC236}">
                <a16:creationId xmlns:a16="http://schemas.microsoft.com/office/drawing/2014/main" id="{FD4FC2E2-B514-2504-6F3F-EF0C52D7E21E}"/>
              </a:ext>
            </a:extLst>
          </p:cNvPr>
          <p:cNvSpPr/>
          <p:nvPr/>
        </p:nvSpPr>
        <p:spPr>
          <a:xfrm>
            <a:off x="3685612" y="399347"/>
            <a:ext cx="4958055" cy="215757"/>
          </a:xfrm>
          <a:prstGeom prst="rect">
            <a:avLst/>
          </a:prstGeom>
          <a:solidFill>
            <a:srgbClr val="00AA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8" name="Image 7">
            <a:extLst>
              <a:ext uri="{FF2B5EF4-FFF2-40B4-BE49-F238E27FC236}">
                <a16:creationId xmlns:a16="http://schemas.microsoft.com/office/drawing/2014/main" id="{C52FE6F5-C798-4349-F5AD-02A871AF4C5E}"/>
              </a:ext>
            </a:extLst>
          </p:cNvPr>
          <p:cNvPicPr>
            <a:picLocks noChangeAspect="1"/>
          </p:cNvPicPr>
          <p:nvPr/>
        </p:nvPicPr>
        <p:blipFill>
          <a:blip r:embed="rId14"/>
          <a:stretch>
            <a:fillRect/>
          </a:stretch>
        </p:blipFill>
        <p:spPr>
          <a:xfrm>
            <a:off x="2198537" y="372987"/>
            <a:ext cx="5141720" cy="268476"/>
          </a:xfrm>
          <a:prstGeom prst="rect">
            <a:avLst/>
          </a:prstGeom>
        </p:spPr>
      </p:pic>
      <p:sp>
        <p:nvSpPr>
          <p:cNvPr id="10" name="ZoneTexte 9">
            <a:extLst>
              <a:ext uri="{FF2B5EF4-FFF2-40B4-BE49-F238E27FC236}">
                <a16:creationId xmlns:a16="http://schemas.microsoft.com/office/drawing/2014/main" id="{03052AA7-CA20-B12B-CE1F-ECE4045C266B}"/>
              </a:ext>
            </a:extLst>
          </p:cNvPr>
          <p:cNvSpPr txBox="1"/>
          <p:nvPr>
            <p:custDataLst>
              <p:tags r:id="rId2"/>
            </p:custDataLst>
          </p:nvPr>
        </p:nvSpPr>
        <p:spPr>
          <a:xfrm>
            <a:off x="8884331" y="381068"/>
            <a:ext cx="1976823" cy="307777"/>
          </a:xfrm>
          <a:prstGeom prst="rect">
            <a:avLst/>
          </a:prstGeom>
          <a:noFill/>
        </p:spPr>
        <p:txBody>
          <a:bodyPr wrap="none" rtlCol="0">
            <a:spAutoFit/>
          </a:bodyPr>
          <a:lstStyle/>
          <a:p>
            <a:r>
              <a:rPr lang="fr-CA" sz="1400" b="1">
                <a:solidFill>
                  <a:schemeClr val="bg1"/>
                </a:solidFill>
                <a:latin typeface="Open Sans" panose="020B0606030504020204" pitchFamily="34" charset="0"/>
                <a:ea typeface="Open Sans" panose="020B0606030504020204" pitchFamily="34" charset="0"/>
                <a:cs typeface="Open Sans" panose="020B0606030504020204" pitchFamily="34" charset="0"/>
              </a:rPr>
              <a:t>Mise en situation n°</a:t>
            </a:r>
          </a:p>
        </p:txBody>
      </p:sp>
      <p:sp>
        <p:nvSpPr>
          <p:cNvPr id="13" name="Ellipse 12">
            <a:extLst>
              <a:ext uri="{FF2B5EF4-FFF2-40B4-BE49-F238E27FC236}">
                <a16:creationId xmlns:a16="http://schemas.microsoft.com/office/drawing/2014/main" id="{FD603159-79B6-4EDB-9F18-ADCB3B94B7DE}"/>
              </a:ext>
            </a:extLst>
          </p:cNvPr>
          <p:cNvSpPr/>
          <p:nvPr/>
        </p:nvSpPr>
        <p:spPr>
          <a:xfrm>
            <a:off x="10861154" y="120358"/>
            <a:ext cx="671795" cy="671795"/>
          </a:xfrm>
          <a:prstGeom prst="ellipse">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CA" sz="4000" b="1">
                <a:solidFill>
                  <a:schemeClr val="tx1"/>
                </a:solidFill>
                <a:latin typeface="Open Sans" panose="020B0606030504020204" pitchFamily="34" charset="0"/>
                <a:ea typeface="Open Sans" panose="020B0606030504020204" pitchFamily="34" charset="0"/>
                <a:cs typeface="Open Sans" panose="020B0606030504020204" pitchFamily="34" charset="0"/>
              </a:rPr>
              <a:t>4</a:t>
            </a:r>
          </a:p>
        </p:txBody>
      </p:sp>
      <p:sp>
        <p:nvSpPr>
          <p:cNvPr id="34" name="ZoneTexte 33">
            <a:extLst>
              <a:ext uri="{FF2B5EF4-FFF2-40B4-BE49-F238E27FC236}">
                <a16:creationId xmlns:a16="http://schemas.microsoft.com/office/drawing/2014/main" id="{BE40F369-8438-9049-9E3F-31BE9A2C26B5}"/>
              </a:ext>
            </a:extLst>
          </p:cNvPr>
          <p:cNvSpPr txBox="1"/>
          <p:nvPr>
            <p:custDataLst>
              <p:tags r:id="rId3"/>
            </p:custDataLst>
          </p:nvPr>
        </p:nvSpPr>
        <p:spPr>
          <a:xfrm>
            <a:off x="693348" y="1206226"/>
            <a:ext cx="3010377" cy="323165"/>
          </a:xfrm>
          <a:prstGeom prst="rect">
            <a:avLst/>
          </a:prstGeom>
          <a:noFill/>
        </p:spPr>
        <p:txBody>
          <a:bodyPr wrap="square" rtlCol="0">
            <a:spAutoFit/>
          </a:bodyPr>
          <a:lstStyle/>
          <a:p>
            <a:r>
              <a:rPr lang="fr-CA" sz="1500" b="1" i="1">
                <a:solidFill>
                  <a:srgbClr val="ED145B"/>
                </a:solidFill>
                <a:latin typeface="Open Sans" panose="020B0606030504020204" pitchFamily="34" charset="0"/>
                <a:ea typeface="Open Sans" panose="020B0606030504020204" pitchFamily="34" charset="0"/>
                <a:cs typeface="Open Sans" panose="020B0606030504020204" pitchFamily="34" charset="0"/>
              </a:rPr>
              <a:t>  </a:t>
            </a:r>
            <a:r>
              <a:rPr lang="fr-CA" sz="1500" i="1">
                <a:solidFill>
                  <a:srgbClr val="ED145B"/>
                </a:solidFill>
                <a:latin typeface="Open Sans" panose="020B0606030504020204" pitchFamily="34" charset="0"/>
                <a:ea typeface="Open Sans" panose="020B0606030504020204" pitchFamily="34" charset="0"/>
                <a:cs typeface="Open Sans" panose="020B0606030504020204" pitchFamily="34" charset="0"/>
              </a:rPr>
              <a:t>Mon ami</a:t>
            </a:r>
          </a:p>
        </p:txBody>
      </p:sp>
      <p:sp>
        <p:nvSpPr>
          <p:cNvPr id="35" name="ZoneTexte 34">
            <a:extLst>
              <a:ext uri="{FF2B5EF4-FFF2-40B4-BE49-F238E27FC236}">
                <a16:creationId xmlns:a16="http://schemas.microsoft.com/office/drawing/2014/main" id="{7D8A6ACF-612F-4500-9374-B621B0AD9024}"/>
              </a:ext>
            </a:extLst>
          </p:cNvPr>
          <p:cNvSpPr txBox="1"/>
          <p:nvPr>
            <p:custDataLst>
              <p:tags r:id="rId4"/>
            </p:custDataLst>
          </p:nvPr>
        </p:nvSpPr>
        <p:spPr>
          <a:xfrm>
            <a:off x="780274" y="4540193"/>
            <a:ext cx="382772" cy="323165"/>
          </a:xfrm>
          <a:prstGeom prst="rect">
            <a:avLst/>
          </a:prstGeom>
          <a:noFill/>
        </p:spPr>
        <p:txBody>
          <a:bodyPr wrap="square" rtlCol="0">
            <a:spAutoFit/>
          </a:bodyPr>
          <a:lstStyle/>
          <a:p>
            <a:r>
              <a:rPr lang="fr-CA" sz="1500" b="1" i="1">
                <a:solidFill>
                  <a:srgbClr val="ED145B"/>
                </a:solidFill>
                <a:latin typeface="Open Sans" panose="020B0606030504020204" pitchFamily="34" charset="0"/>
                <a:ea typeface="Open Sans" panose="020B0606030504020204" pitchFamily="34" charset="0"/>
                <a:cs typeface="Open Sans" panose="020B0606030504020204" pitchFamily="34" charset="0"/>
              </a:rPr>
              <a:t>X</a:t>
            </a:r>
          </a:p>
        </p:txBody>
      </p:sp>
      <p:sp>
        <p:nvSpPr>
          <p:cNvPr id="36" name="ZoneTexte 35">
            <a:extLst>
              <a:ext uri="{FF2B5EF4-FFF2-40B4-BE49-F238E27FC236}">
                <a16:creationId xmlns:a16="http://schemas.microsoft.com/office/drawing/2014/main" id="{BAA41AB0-4290-D0BC-5823-2E1973A34AB2}"/>
              </a:ext>
            </a:extLst>
          </p:cNvPr>
          <p:cNvSpPr txBox="1"/>
          <p:nvPr>
            <p:custDataLst>
              <p:tags r:id="rId5"/>
            </p:custDataLst>
          </p:nvPr>
        </p:nvSpPr>
        <p:spPr>
          <a:xfrm>
            <a:off x="3433578" y="4962988"/>
            <a:ext cx="382772" cy="323165"/>
          </a:xfrm>
          <a:prstGeom prst="rect">
            <a:avLst/>
          </a:prstGeom>
          <a:noFill/>
        </p:spPr>
        <p:txBody>
          <a:bodyPr wrap="square" rtlCol="0">
            <a:spAutoFit/>
          </a:bodyPr>
          <a:lstStyle/>
          <a:p>
            <a:r>
              <a:rPr lang="fr-CA" sz="1500" b="1" i="1">
                <a:solidFill>
                  <a:srgbClr val="ED145B"/>
                </a:solidFill>
                <a:latin typeface="Open Sans" panose="020B0606030504020204" pitchFamily="34" charset="0"/>
                <a:ea typeface="Open Sans" panose="020B0606030504020204" pitchFamily="34" charset="0"/>
                <a:cs typeface="Open Sans" panose="020B0606030504020204" pitchFamily="34" charset="0"/>
              </a:rPr>
              <a:t>X</a:t>
            </a:r>
          </a:p>
        </p:txBody>
      </p:sp>
      <p:sp>
        <p:nvSpPr>
          <p:cNvPr id="37" name="ZoneTexte 36">
            <a:extLst>
              <a:ext uri="{FF2B5EF4-FFF2-40B4-BE49-F238E27FC236}">
                <a16:creationId xmlns:a16="http://schemas.microsoft.com/office/drawing/2014/main" id="{F6F3FF8B-B507-C1CF-43D5-1911CC9E29FA}"/>
              </a:ext>
            </a:extLst>
          </p:cNvPr>
          <p:cNvSpPr txBox="1"/>
          <p:nvPr>
            <p:custDataLst>
              <p:tags r:id="rId6"/>
            </p:custDataLst>
          </p:nvPr>
        </p:nvSpPr>
        <p:spPr>
          <a:xfrm>
            <a:off x="780274" y="3290751"/>
            <a:ext cx="382772" cy="323165"/>
          </a:xfrm>
          <a:prstGeom prst="rect">
            <a:avLst/>
          </a:prstGeom>
          <a:noFill/>
        </p:spPr>
        <p:txBody>
          <a:bodyPr wrap="square" rtlCol="0">
            <a:spAutoFit/>
          </a:bodyPr>
          <a:lstStyle/>
          <a:p>
            <a:r>
              <a:rPr lang="fr-CA" sz="1500" b="1" i="1">
                <a:solidFill>
                  <a:srgbClr val="ED145B"/>
                </a:solidFill>
                <a:latin typeface="Open Sans" panose="020B0606030504020204" pitchFamily="34" charset="0"/>
                <a:ea typeface="Open Sans" panose="020B0606030504020204" pitchFamily="34" charset="0"/>
                <a:cs typeface="Open Sans" panose="020B0606030504020204" pitchFamily="34" charset="0"/>
              </a:rPr>
              <a:t>X</a:t>
            </a:r>
          </a:p>
        </p:txBody>
      </p:sp>
      <p:sp>
        <p:nvSpPr>
          <p:cNvPr id="38" name="ZoneTexte 37">
            <a:extLst>
              <a:ext uri="{FF2B5EF4-FFF2-40B4-BE49-F238E27FC236}">
                <a16:creationId xmlns:a16="http://schemas.microsoft.com/office/drawing/2014/main" id="{72EFE29E-FB05-E559-9632-F538796C4268}"/>
              </a:ext>
            </a:extLst>
          </p:cNvPr>
          <p:cNvSpPr txBox="1"/>
          <p:nvPr>
            <p:custDataLst>
              <p:tags r:id="rId7"/>
            </p:custDataLst>
          </p:nvPr>
        </p:nvSpPr>
        <p:spPr>
          <a:xfrm>
            <a:off x="3433578" y="6399301"/>
            <a:ext cx="382772" cy="323165"/>
          </a:xfrm>
          <a:prstGeom prst="rect">
            <a:avLst/>
          </a:prstGeom>
          <a:noFill/>
        </p:spPr>
        <p:txBody>
          <a:bodyPr wrap="square" rtlCol="0">
            <a:spAutoFit/>
          </a:bodyPr>
          <a:lstStyle/>
          <a:p>
            <a:r>
              <a:rPr lang="fr-CA" sz="1500" b="1" i="1">
                <a:solidFill>
                  <a:srgbClr val="ED145B"/>
                </a:solidFill>
                <a:latin typeface="Open Sans" panose="020B0606030504020204" pitchFamily="34" charset="0"/>
                <a:ea typeface="Open Sans" panose="020B0606030504020204" pitchFamily="34" charset="0"/>
                <a:cs typeface="Open Sans" panose="020B0606030504020204" pitchFamily="34" charset="0"/>
              </a:rPr>
              <a:t>X</a:t>
            </a:r>
          </a:p>
        </p:txBody>
      </p:sp>
      <p:sp>
        <p:nvSpPr>
          <p:cNvPr id="39" name="ZoneTexte 38">
            <a:extLst>
              <a:ext uri="{FF2B5EF4-FFF2-40B4-BE49-F238E27FC236}">
                <a16:creationId xmlns:a16="http://schemas.microsoft.com/office/drawing/2014/main" id="{DE9ACF66-5F50-EFBC-CE93-A68427D74124}"/>
              </a:ext>
            </a:extLst>
          </p:cNvPr>
          <p:cNvSpPr txBox="1"/>
          <p:nvPr>
            <p:custDataLst>
              <p:tags r:id="rId8"/>
            </p:custDataLst>
          </p:nvPr>
        </p:nvSpPr>
        <p:spPr>
          <a:xfrm>
            <a:off x="6202445" y="4041631"/>
            <a:ext cx="3045833" cy="553998"/>
          </a:xfrm>
          <a:prstGeom prst="rect">
            <a:avLst/>
          </a:prstGeom>
          <a:noFill/>
        </p:spPr>
        <p:txBody>
          <a:bodyPr wrap="square" rtlCol="0">
            <a:spAutoFit/>
          </a:bodyPr>
          <a:lstStyle/>
          <a:p>
            <a:pPr marL="144000" indent="-144000">
              <a:buFont typeface="Arial" panose="020B0604020202020204" pitchFamily="34" charset="0"/>
              <a:buChar char="•"/>
            </a:pPr>
            <a:r>
              <a:rPr lang="fr-CA" sz="1500" i="1">
                <a:solidFill>
                  <a:srgbClr val="ED145B"/>
                </a:solidFill>
                <a:latin typeface="Open Sans" panose="020B0606030504020204" pitchFamily="34" charset="0"/>
                <a:ea typeface="Open Sans" panose="020B0606030504020204" pitchFamily="34" charset="0"/>
                <a:cs typeface="Open Sans" panose="020B0606030504020204" pitchFamily="34" charset="0"/>
              </a:rPr>
              <a:t>Information très</a:t>
            </a:r>
            <a:br>
              <a:rPr lang="fr-CA" sz="1500" i="1">
                <a:solidFill>
                  <a:srgbClr val="ED145B"/>
                </a:solidFill>
                <a:latin typeface="Open Sans" panose="020B0606030504020204" pitchFamily="34" charset="0"/>
                <a:ea typeface="Open Sans" panose="020B0606030504020204" pitchFamily="34" charset="0"/>
                <a:cs typeface="Open Sans" panose="020B0606030504020204" pitchFamily="34" charset="0"/>
              </a:rPr>
            </a:br>
            <a:r>
              <a:rPr lang="fr-CA" sz="1500" i="1">
                <a:solidFill>
                  <a:srgbClr val="ED145B"/>
                </a:solidFill>
                <a:latin typeface="Open Sans" panose="020B0606030504020204" pitchFamily="34" charset="0"/>
                <a:ea typeface="Open Sans" panose="020B0606030504020204" pitchFamily="34" charset="0"/>
                <a:cs typeface="Open Sans" panose="020B0606030504020204" pitchFamily="34" charset="0"/>
              </a:rPr>
              <a:t>surprenante</a:t>
            </a:r>
          </a:p>
        </p:txBody>
      </p:sp>
      <p:sp>
        <p:nvSpPr>
          <p:cNvPr id="40" name="ZoneTexte 39">
            <a:extLst>
              <a:ext uri="{FF2B5EF4-FFF2-40B4-BE49-F238E27FC236}">
                <a16:creationId xmlns:a16="http://schemas.microsoft.com/office/drawing/2014/main" id="{DFF7F55E-D671-4473-9D85-9321A9674B1A}"/>
              </a:ext>
            </a:extLst>
          </p:cNvPr>
          <p:cNvSpPr txBox="1"/>
          <p:nvPr>
            <p:custDataLst>
              <p:tags r:id="rId9"/>
            </p:custDataLst>
          </p:nvPr>
        </p:nvSpPr>
        <p:spPr>
          <a:xfrm>
            <a:off x="6202446" y="4472219"/>
            <a:ext cx="2971016" cy="1015663"/>
          </a:xfrm>
          <a:prstGeom prst="rect">
            <a:avLst/>
          </a:prstGeom>
          <a:noFill/>
        </p:spPr>
        <p:txBody>
          <a:bodyPr wrap="square" rtlCol="0">
            <a:spAutoFit/>
          </a:bodyPr>
          <a:lstStyle/>
          <a:p>
            <a:pPr marL="144000" indent="-144000">
              <a:buFont typeface="Arial" panose="020B0604020202020204" pitchFamily="34" charset="0"/>
              <a:buChar char="•"/>
            </a:pPr>
            <a:r>
              <a:rPr lang="fr-CA" sz="1500" i="1">
                <a:solidFill>
                  <a:srgbClr val="ED145B"/>
                </a:solidFill>
                <a:latin typeface="Open Sans" panose="020B0606030504020204" pitchFamily="34" charset="0"/>
                <a:ea typeface="Open Sans" panose="020B0606030504020204" pitchFamily="34" charset="0"/>
                <a:cs typeface="Open Sans" panose="020B0606030504020204" pitchFamily="34" charset="0"/>
              </a:rPr>
              <a:t>L’information provoque des réactions (p. ex., rire, questionnement, envie de partager l’information)</a:t>
            </a:r>
          </a:p>
        </p:txBody>
      </p:sp>
    </p:spTree>
    <p:extLst>
      <p:ext uri="{BB962C8B-B14F-4D97-AF65-F5344CB8AC3E}">
        <p14:creationId xmlns:p14="http://schemas.microsoft.com/office/powerpoint/2010/main" val="909979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508F2-D48D-F820-D8C4-97E7D4488B22}"/>
            </a:ext>
          </a:extLst>
        </p:cNvPr>
        <p:cNvGrpSpPr/>
        <p:nvPr/>
      </p:nvGrpSpPr>
      <p:grpSpPr>
        <a:xfrm>
          <a:off x="0" y="0"/>
          <a:ext cx="0" cy="0"/>
          <a:chOff x="0" y="0"/>
          <a:chExt cx="0" cy="0"/>
        </a:xfrm>
      </p:grpSpPr>
      <p:grpSp>
        <p:nvGrpSpPr>
          <p:cNvPr id="46" name="Groupe 45">
            <a:extLst>
              <a:ext uri="{FF2B5EF4-FFF2-40B4-BE49-F238E27FC236}">
                <a16:creationId xmlns:a16="http://schemas.microsoft.com/office/drawing/2014/main" id="{0789596F-9044-9CA4-5162-E58843DA99A1}"/>
              </a:ext>
            </a:extLst>
          </p:cNvPr>
          <p:cNvGrpSpPr/>
          <p:nvPr>
            <p:custDataLst>
              <p:tags r:id="rId1"/>
            </p:custDataLst>
          </p:nvPr>
        </p:nvGrpSpPr>
        <p:grpSpPr>
          <a:xfrm>
            <a:off x="7358895" y="1197209"/>
            <a:ext cx="4637744" cy="4163447"/>
            <a:chOff x="5852416" y="1601448"/>
            <a:chExt cx="4637744" cy="4202242"/>
          </a:xfrm>
        </p:grpSpPr>
        <p:sp>
          <p:nvSpPr>
            <p:cNvPr id="4" name="ZoneTexte 3">
              <a:extLst>
                <a:ext uri="{FF2B5EF4-FFF2-40B4-BE49-F238E27FC236}">
                  <a16:creationId xmlns:a16="http://schemas.microsoft.com/office/drawing/2014/main" id="{52CC6F2D-B4B7-ABFE-8C09-62F67D69858B}"/>
                </a:ext>
              </a:extLst>
            </p:cNvPr>
            <p:cNvSpPr txBox="1"/>
            <p:nvPr/>
          </p:nvSpPr>
          <p:spPr>
            <a:xfrm>
              <a:off x="5852416" y="1601448"/>
              <a:ext cx="4637744" cy="4202242"/>
            </a:xfrm>
            <a:prstGeom prst="rect">
              <a:avLst/>
            </a:prstGeom>
            <a:noFill/>
          </p:spPr>
          <p:txBody>
            <a:bodyPr wrap="square">
              <a:spAutoFit/>
            </a:bodyPr>
            <a:lstStyle/>
            <a:p>
              <a:pPr>
                <a:lnSpc>
                  <a:spcPct val="114000"/>
                </a:lnSpc>
                <a:spcAft>
                  <a:spcPts val="600"/>
                </a:spcAft>
                <a:buNone/>
              </a:pPr>
              <a:r>
                <a:rPr lang="fr-CA" sz="2400" b="1">
                  <a:effectLst/>
                  <a:latin typeface="Open Sans" panose="020B0606030504020204" pitchFamily="34" charset="0"/>
                  <a:ea typeface="Open Sans" panose="020B0606030504020204" pitchFamily="34" charset="0"/>
                  <a:cs typeface="Open Sans" panose="020B0606030504020204" pitchFamily="34" charset="0"/>
                </a:rPr>
                <a:t>Mise en situation n</a:t>
              </a:r>
              <a:r>
                <a:rPr lang="fr-CA" sz="2400" b="1" baseline="30000">
                  <a:effectLst/>
                  <a:latin typeface="Open Sans" panose="020B0606030504020204" pitchFamily="34" charset="0"/>
                  <a:ea typeface="Open Sans" panose="020B0606030504020204" pitchFamily="34" charset="0"/>
                  <a:cs typeface="Open Sans" panose="020B0606030504020204" pitchFamily="34" charset="0"/>
                </a:rPr>
                <a:t>o</a:t>
              </a:r>
              <a:r>
                <a:rPr lang="fr-CA" sz="2400" b="1">
                  <a:effectLst/>
                  <a:latin typeface="Open Sans" panose="020B0606030504020204" pitchFamily="34" charset="0"/>
                  <a:ea typeface="Open Sans" panose="020B0606030504020204" pitchFamily="34" charset="0"/>
                  <a:cs typeface="Open Sans" panose="020B0606030504020204" pitchFamily="34" charset="0"/>
                </a:rPr>
                <a:t> 5</a:t>
              </a:r>
            </a:p>
            <a:p>
              <a:pPr>
                <a:lnSpc>
                  <a:spcPct val="114000"/>
                </a:lnSpc>
                <a:spcBef>
                  <a:spcPts val="600"/>
                </a:spcBef>
                <a:spcAft>
                  <a:spcPts val="600"/>
                </a:spcAft>
                <a:buNone/>
              </a:pPr>
              <a:r>
                <a:rPr lang="fr-CA" sz="2400">
                  <a:latin typeface="Open Sans" panose="020B0606030504020204" pitchFamily="34" charset="0"/>
                  <a:ea typeface="Open Sans" panose="020B0606030504020204" pitchFamily="34" charset="0"/>
                  <a:cs typeface="Open Sans" panose="020B0606030504020204" pitchFamily="34" charset="0"/>
                </a:rPr>
                <a:t>Dans le journal local publié aujourd’hui, t</a:t>
              </a:r>
              <a:r>
                <a:rPr lang="fr-CA" sz="2400">
                  <a:effectLst/>
                  <a:latin typeface="Open Sans" panose="020B0606030504020204" pitchFamily="34" charset="0"/>
                  <a:ea typeface="Open Sans" panose="020B0606030504020204" pitchFamily="34" charset="0"/>
                  <a:cs typeface="Open Sans" panose="020B0606030504020204" pitchFamily="34" charset="0"/>
                </a:rPr>
                <a:t>u lis cet article. C’est une entrevue avec la porte-parole d’Élections Québec effectuée par une journaliste. </a:t>
              </a:r>
            </a:p>
            <a:p>
              <a:pPr>
                <a:lnSpc>
                  <a:spcPct val="114000"/>
                </a:lnSpc>
                <a:spcBef>
                  <a:spcPts val="600"/>
                </a:spcBef>
                <a:spcAft>
                  <a:spcPts val="600"/>
                </a:spcAft>
                <a:buNone/>
              </a:pPr>
              <a:r>
                <a:rPr lang="fr-CA" sz="2400">
                  <a:latin typeface="Open Sans" panose="020B0606030504020204" pitchFamily="34" charset="0"/>
                  <a:ea typeface="Open Sans" panose="020B0606030504020204" pitchFamily="34" charset="0"/>
                  <a:cs typeface="Open Sans" panose="020B0606030504020204" pitchFamily="34" charset="0"/>
                </a:rPr>
                <a:t>T</a:t>
              </a:r>
              <a:r>
                <a:rPr lang="fr-CA" sz="2400">
                  <a:effectLst/>
                  <a:latin typeface="Open Sans" panose="020B0606030504020204" pitchFamily="34" charset="0"/>
                  <a:ea typeface="Open Sans" panose="020B0606030504020204" pitchFamily="34" charset="0"/>
                  <a:cs typeface="Open Sans" panose="020B0606030504020204" pitchFamily="34" charset="0"/>
                </a:rPr>
                <a:t>u te demandes si tu peux partager cette information.</a:t>
              </a:r>
            </a:p>
          </p:txBody>
        </p:sp>
        <p:cxnSp>
          <p:nvCxnSpPr>
            <p:cNvPr id="45" name="Connecteur droit 44">
              <a:extLst>
                <a:ext uri="{FF2B5EF4-FFF2-40B4-BE49-F238E27FC236}">
                  <a16:creationId xmlns:a16="http://schemas.microsoft.com/office/drawing/2014/main" id="{EAD6AD70-49EE-92C6-8991-0227392F6950}"/>
                </a:ext>
              </a:extLst>
            </p:cNvPr>
            <p:cNvCxnSpPr>
              <a:cxnSpLocks/>
            </p:cNvCxnSpPr>
            <p:nvPr/>
          </p:nvCxnSpPr>
          <p:spPr>
            <a:xfrm>
              <a:off x="5944565" y="2094615"/>
              <a:ext cx="4326520" cy="0"/>
            </a:xfrm>
            <a:prstGeom prst="line">
              <a:avLst/>
            </a:prstGeom>
            <a:ln>
              <a:solidFill>
                <a:srgbClr val="00A9A4"/>
              </a:solidFill>
            </a:ln>
          </p:spPr>
          <p:style>
            <a:lnRef idx="2">
              <a:schemeClr val="accent1"/>
            </a:lnRef>
            <a:fillRef idx="0">
              <a:schemeClr val="accent1"/>
            </a:fillRef>
            <a:effectRef idx="1">
              <a:schemeClr val="accent1"/>
            </a:effectRef>
            <a:fontRef idx="minor">
              <a:schemeClr val="tx1"/>
            </a:fontRef>
          </p:style>
        </p:cxnSp>
      </p:grpSp>
      <p:grpSp>
        <p:nvGrpSpPr>
          <p:cNvPr id="30" name="Groupe 29">
            <a:extLst>
              <a:ext uri="{FF2B5EF4-FFF2-40B4-BE49-F238E27FC236}">
                <a16:creationId xmlns:a16="http://schemas.microsoft.com/office/drawing/2014/main" id="{DDBC43D4-6C11-5364-3D00-15D9C214DB54}"/>
              </a:ext>
            </a:extLst>
          </p:cNvPr>
          <p:cNvGrpSpPr/>
          <p:nvPr>
            <p:custDataLst>
              <p:tags r:id="rId2"/>
            </p:custDataLst>
          </p:nvPr>
        </p:nvGrpSpPr>
        <p:grpSpPr>
          <a:xfrm rot="547179">
            <a:off x="-157970" y="115638"/>
            <a:ext cx="7513497" cy="6426610"/>
            <a:chOff x="3955" y="115638"/>
            <a:chExt cx="7513497" cy="6426610"/>
          </a:xfrm>
        </p:grpSpPr>
        <p:grpSp>
          <p:nvGrpSpPr>
            <p:cNvPr id="244" name="Groupe 243">
              <a:extLst>
                <a:ext uri="{FF2B5EF4-FFF2-40B4-BE49-F238E27FC236}">
                  <a16:creationId xmlns:a16="http://schemas.microsoft.com/office/drawing/2014/main" id="{9F53BF1C-FB3A-C71B-D941-F3FEB1A5F211}"/>
                </a:ext>
              </a:extLst>
            </p:cNvPr>
            <p:cNvGrpSpPr/>
            <p:nvPr/>
          </p:nvGrpSpPr>
          <p:grpSpPr>
            <a:xfrm>
              <a:off x="123149" y="115638"/>
              <a:ext cx="7394303" cy="6426610"/>
              <a:chOff x="-152400" y="1212642"/>
              <a:chExt cx="6721928" cy="4881898"/>
            </a:xfrm>
          </p:grpSpPr>
          <p:sp>
            <p:nvSpPr>
              <p:cNvPr id="243" name="Forme libre : forme 242">
                <a:extLst>
                  <a:ext uri="{FF2B5EF4-FFF2-40B4-BE49-F238E27FC236}">
                    <a16:creationId xmlns:a16="http://schemas.microsoft.com/office/drawing/2014/main" id="{7253829E-FA1F-197D-1369-826A6FA73622}"/>
                  </a:ext>
                </a:extLst>
              </p:cNvPr>
              <p:cNvSpPr/>
              <p:nvPr/>
            </p:nvSpPr>
            <p:spPr>
              <a:xfrm>
                <a:off x="5544292" y="1212642"/>
                <a:ext cx="1025236" cy="3350844"/>
              </a:xfrm>
              <a:custGeom>
                <a:avLst/>
                <a:gdLst>
                  <a:gd name="csX0" fmla="*/ 332509 w 1073727"/>
                  <a:gd name="csY0" fmla="*/ 0 h 3089564"/>
                  <a:gd name="csX1" fmla="*/ 1073727 w 1073727"/>
                  <a:gd name="csY1" fmla="*/ 3041073 h 3089564"/>
                  <a:gd name="csX2" fmla="*/ 810491 w 1073727"/>
                  <a:gd name="csY2" fmla="*/ 3089564 h 3089564"/>
                  <a:gd name="csX3" fmla="*/ 0 w 1073727"/>
                  <a:gd name="csY3" fmla="*/ 193964 h 3089564"/>
                  <a:gd name="csX4" fmla="*/ 332509 w 1073727"/>
                  <a:gd name="csY4" fmla="*/ 0 h 3089564"/>
                  <a:gd name="csX0" fmla="*/ 332509 w 1073727"/>
                  <a:gd name="csY0" fmla="*/ 0 h 3089564"/>
                  <a:gd name="csX1" fmla="*/ 1073727 w 1073727"/>
                  <a:gd name="csY1" fmla="*/ 3041073 h 3089564"/>
                  <a:gd name="csX2" fmla="*/ 810491 w 1073727"/>
                  <a:gd name="csY2" fmla="*/ 3089564 h 3089564"/>
                  <a:gd name="csX3" fmla="*/ 0 w 1073727"/>
                  <a:gd name="csY3" fmla="*/ 193964 h 3089564"/>
                  <a:gd name="csX4" fmla="*/ 332509 w 1073727"/>
                  <a:gd name="csY4" fmla="*/ 0 h 3089564"/>
                  <a:gd name="csX0" fmla="*/ 332509 w 1073727"/>
                  <a:gd name="csY0" fmla="*/ 0 h 3089564"/>
                  <a:gd name="csX1" fmla="*/ 1073727 w 1073727"/>
                  <a:gd name="csY1" fmla="*/ 3041073 h 3089564"/>
                  <a:gd name="csX2" fmla="*/ 810491 w 1073727"/>
                  <a:gd name="csY2" fmla="*/ 3089564 h 3089564"/>
                  <a:gd name="csX3" fmla="*/ 0 w 1073727"/>
                  <a:gd name="csY3" fmla="*/ 193964 h 3089564"/>
                  <a:gd name="csX4" fmla="*/ 332509 w 1073727"/>
                  <a:gd name="csY4" fmla="*/ 0 h 3089564"/>
                  <a:gd name="csX0" fmla="*/ 332509 w 1073727"/>
                  <a:gd name="csY0" fmla="*/ 0 h 3089564"/>
                  <a:gd name="csX1" fmla="*/ 1073727 w 1073727"/>
                  <a:gd name="csY1" fmla="*/ 3041073 h 3089564"/>
                  <a:gd name="csX2" fmla="*/ 810491 w 1073727"/>
                  <a:gd name="csY2" fmla="*/ 3089564 h 3089564"/>
                  <a:gd name="csX3" fmla="*/ 0 w 1073727"/>
                  <a:gd name="csY3" fmla="*/ 193964 h 3089564"/>
                  <a:gd name="csX4" fmla="*/ 332509 w 1073727"/>
                  <a:gd name="csY4" fmla="*/ 0 h 3089564"/>
                  <a:gd name="csX0" fmla="*/ 332509 w 1073727"/>
                  <a:gd name="csY0" fmla="*/ 0 h 3089564"/>
                  <a:gd name="csX1" fmla="*/ 1073727 w 1073727"/>
                  <a:gd name="csY1" fmla="*/ 3041073 h 3089564"/>
                  <a:gd name="csX2" fmla="*/ 810491 w 1073727"/>
                  <a:gd name="csY2" fmla="*/ 3089564 h 3089564"/>
                  <a:gd name="csX3" fmla="*/ 0 w 1073727"/>
                  <a:gd name="csY3" fmla="*/ 193964 h 3089564"/>
                  <a:gd name="csX4" fmla="*/ 332509 w 1073727"/>
                  <a:gd name="csY4" fmla="*/ 0 h 3089564"/>
                  <a:gd name="csX0" fmla="*/ 332509 w 1073727"/>
                  <a:gd name="csY0" fmla="*/ 0 h 3089564"/>
                  <a:gd name="csX1" fmla="*/ 1073727 w 1073727"/>
                  <a:gd name="csY1" fmla="*/ 3041073 h 3089564"/>
                  <a:gd name="csX2" fmla="*/ 810491 w 1073727"/>
                  <a:gd name="csY2" fmla="*/ 3089564 h 3089564"/>
                  <a:gd name="csX3" fmla="*/ 0 w 1073727"/>
                  <a:gd name="csY3" fmla="*/ 193964 h 3089564"/>
                  <a:gd name="csX4" fmla="*/ 332509 w 1073727"/>
                  <a:gd name="csY4" fmla="*/ 0 h 3089564"/>
                  <a:gd name="csX0" fmla="*/ 332509 w 1025236"/>
                  <a:gd name="csY0" fmla="*/ 0 h 3089564"/>
                  <a:gd name="csX1" fmla="*/ 1025236 w 1025236"/>
                  <a:gd name="csY1" fmla="*/ 3041073 h 3089564"/>
                  <a:gd name="csX2" fmla="*/ 810491 w 1025236"/>
                  <a:gd name="csY2" fmla="*/ 3089564 h 3089564"/>
                  <a:gd name="csX3" fmla="*/ 0 w 1025236"/>
                  <a:gd name="csY3" fmla="*/ 193964 h 3089564"/>
                  <a:gd name="csX4" fmla="*/ 332509 w 1025236"/>
                  <a:gd name="csY4" fmla="*/ 0 h 3089564"/>
                  <a:gd name="csX0" fmla="*/ 332509 w 1025236"/>
                  <a:gd name="csY0" fmla="*/ 0 h 3089564"/>
                  <a:gd name="csX1" fmla="*/ 1025236 w 1025236"/>
                  <a:gd name="csY1" fmla="*/ 3041073 h 3089564"/>
                  <a:gd name="csX2" fmla="*/ 810491 w 1025236"/>
                  <a:gd name="csY2" fmla="*/ 3089564 h 3089564"/>
                  <a:gd name="csX3" fmla="*/ 0 w 1025236"/>
                  <a:gd name="csY3" fmla="*/ 193964 h 3089564"/>
                  <a:gd name="csX4" fmla="*/ 332509 w 1025236"/>
                  <a:gd name="csY4" fmla="*/ 0 h 3089564"/>
                </a:gdLst>
                <a:ahLst/>
                <a:cxnLst>
                  <a:cxn ang="0">
                    <a:pos x="csX0" y="csY0"/>
                  </a:cxn>
                  <a:cxn ang="0">
                    <a:pos x="csX1" y="csY1"/>
                  </a:cxn>
                  <a:cxn ang="0">
                    <a:pos x="csX2" y="csY2"/>
                  </a:cxn>
                  <a:cxn ang="0">
                    <a:pos x="csX3" y="csY3"/>
                  </a:cxn>
                  <a:cxn ang="0">
                    <a:pos x="csX4" y="csY4"/>
                  </a:cxn>
                </a:cxnLst>
                <a:rect l="l" t="t" r="r" b="b"/>
                <a:pathLst>
                  <a:path w="1025236" h="3089564">
                    <a:moveTo>
                      <a:pt x="332509" y="0"/>
                    </a:moveTo>
                    <a:cubicBezTo>
                      <a:pt x="551873" y="722745"/>
                      <a:pt x="750454" y="1895764"/>
                      <a:pt x="1025236" y="3041073"/>
                    </a:cubicBezTo>
                    <a:lnTo>
                      <a:pt x="810491" y="3089564"/>
                    </a:lnTo>
                    <a:lnTo>
                      <a:pt x="0" y="193964"/>
                    </a:lnTo>
                    <a:lnTo>
                      <a:pt x="332509" y="0"/>
                    </a:lnTo>
                    <a:close/>
                  </a:path>
                </a:pathLst>
              </a:custGeom>
              <a:solidFill>
                <a:srgbClr val="F6F4F2"/>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40" name="Forme libre : forme 239">
                <a:extLst>
                  <a:ext uri="{FF2B5EF4-FFF2-40B4-BE49-F238E27FC236}">
                    <a16:creationId xmlns:a16="http://schemas.microsoft.com/office/drawing/2014/main" id="{CF9D6581-ECB5-77F7-4E48-A3B3F4948F6B}"/>
                  </a:ext>
                </a:extLst>
              </p:cNvPr>
              <p:cNvSpPr/>
              <p:nvPr/>
            </p:nvSpPr>
            <p:spPr>
              <a:xfrm>
                <a:off x="5488426" y="1234415"/>
                <a:ext cx="1025236" cy="3350844"/>
              </a:xfrm>
              <a:custGeom>
                <a:avLst/>
                <a:gdLst>
                  <a:gd name="csX0" fmla="*/ 332509 w 1073727"/>
                  <a:gd name="csY0" fmla="*/ 0 h 3089564"/>
                  <a:gd name="csX1" fmla="*/ 1073727 w 1073727"/>
                  <a:gd name="csY1" fmla="*/ 3041073 h 3089564"/>
                  <a:gd name="csX2" fmla="*/ 810491 w 1073727"/>
                  <a:gd name="csY2" fmla="*/ 3089564 h 3089564"/>
                  <a:gd name="csX3" fmla="*/ 0 w 1073727"/>
                  <a:gd name="csY3" fmla="*/ 193964 h 3089564"/>
                  <a:gd name="csX4" fmla="*/ 332509 w 1073727"/>
                  <a:gd name="csY4" fmla="*/ 0 h 3089564"/>
                  <a:gd name="csX0" fmla="*/ 332509 w 1073727"/>
                  <a:gd name="csY0" fmla="*/ 0 h 3089564"/>
                  <a:gd name="csX1" fmla="*/ 1073727 w 1073727"/>
                  <a:gd name="csY1" fmla="*/ 3041073 h 3089564"/>
                  <a:gd name="csX2" fmla="*/ 810491 w 1073727"/>
                  <a:gd name="csY2" fmla="*/ 3089564 h 3089564"/>
                  <a:gd name="csX3" fmla="*/ 0 w 1073727"/>
                  <a:gd name="csY3" fmla="*/ 193964 h 3089564"/>
                  <a:gd name="csX4" fmla="*/ 332509 w 1073727"/>
                  <a:gd name="csY4" fmla="*/ 0 h 3089564"/>
                  <a:gd name="csX0" fmla="*/ 332509 w 1073727"/>
                  <a:gd name="csY0" fmla="*/ 0 h 3089564"/>
                  <a:gd name="csX1" fmla="*/ 1073727 w 1073727"/>
                  <a:gd name="csY1" fmla="*/ 3041073 h 3089564"/>
                  <a:gd name="csX2" fmla="*/ 810491 w 1073727"/>
                  <a:gd name="csY2" fmla="*/ 3089564 h 3089564"/>
                  <a:gd name="csX3" fmla="*/ 0 w 1073727"/>
                  <a:gd name="csY3" fmla="*/ 193964 h 3089564"/>
                  <a:gd name="csX4" fmla="*/ 332509 w 1073727"/>
                  <a:gd name="csY4" fmla="*/ 0 h 3089564"/>
                  <a:gd name="csX0" fmla="*/ 332509 w 1073727"/>
                  <a:gd name="csY0" fmla="*/ 0 h 3089564"/>
                  <a:gd name="csX1" fmla="*/ 1073727 w 1073727"/>
                  <a:gd name="csY1" fmla="*/ 3041073 h 3089564"/>
                  <a:gd name="csX2" fmla="*/ 810491 w 1073727"/>
                  <a:gd name="csY2" fmla="*/ 3089564 h 3089564"/>
                  <a:gd name="csX3" fmla="*/ 0 w 1073727"/>
                  <a:gd name="csY3" fmla="*/ 193964 h 3089564"/>
                  <a:gd name="csX4" fmla="*/ 332509 w 1073727"/>
                  <a:gd name="csY4" fmla="*/ 0 h 3089564"/>
                  <a:gd name="csX0" fmla="*/ 332509 w 1073727"/>
                  <a:gd name="csY0" fmla="*/ 0 h 3089564"/>
                  <a:gd name="csX1" fmla="*/ 1073727 w 1073727"/>
                  <a:gd name="csY1" fmla="*/ 3041073 h 3089564"/>
                  <a:gd name="csX2" fmla="*/ 810491 w 1073727"/>
                  <a:gd name="csY2" fmla="*/ 3089564 h 3089564"/>
                  <a:gd name="csX3" fmla="*/ 0 w 1073727"/>
                  <a:gd name="csY3" fmla="*/ 193964 h 3089564"/>
                  <a:gd name="csX4" fmla="*/ 332509 w 1073727"/>
                  <a:gd name="csY4" fmla="*/ 0 h 3089564"/>
                  <a:gd name="csX0" fmla="*/ 332509 w 1073727"/>
                  <a:gd name="csY0" fmla="*/ 0 h 3089564"/>
                  <a:gd name="csX1" fmla="*/ 1073727 w 1073727"/>
                  <a:gd name="csY1" fmla="*/ 3041073 h 3089564"/>
                  <a:gd name="csX2" fmla="*/ 810491 w 1073727"/>
                  <a:gd name="csY2" fmla="*/ 3089564 h 3089564"/>
                  <a:gd name="csX3" fmla="*/ 0 w 1073727"/>
                  <a:gd name="csY3" fmla="*/ 193964 h 3089564"/>
                  <a:gd name="csX4" fmla="*/ 332509 w 1073727"/>
                  <a:gd name="csY4" fmla="*/ 0 h 3089564"/>
                  <a:gd name="csX0" fmla="*/ 332509 w 1025236"/>
                  <a:gd name="csY0" fmla="*/ 0 h 3089564"/>
                  <a:gd name="csX1" fmla="*/ 1025236 w 1025236"/>
                  <a:gd name="csY1" fmla="*/ 3041073 h 3089564"/>
                  <a:gd name="csX2" fmla="*/ 810491 w 1025236"/>
                  <a:gd name="csY2" fmla="*/ 3089564 h 3089564"/>
                  <a:gd name="csX3" fmla="*/ 0 w 1025236"/>
                  <a:gd name="csY3" fmla="*/ 193964 h 3089564"/>
                  <a:gd name="csX4" fmla="*/ 332509 w 1025236"/>
                  <a:gd name="csY4" fmla="*/ 0 h 3089564"/>
                  <a:gd name="csX0" fmla="*/ 332509 w 1025236"/>
                  <a:gd name="csY0" fmla="*/ 0 h 3089564"/>
                  <a:gd name="csX1" fmla="*/ 1025236 w 1025236"/>
                  <a:gd name="csY1" fmla="*/ 3041073 h 3089564"/>
                  <a:gd name="csX2" fmla="*/ 810491 w 1025236"/>
                  <a:gd name="csY2" fmla="*/ 3089564 h 3089564"/>
                  <a:gd name="csX3" fmla="*/ 0 w 1025236"/>
                  <a:gd name="csY3" fmla="*/ 193964 h 3089564"/>
                  <a:gd name="csX4" fmla="*/ 332509 w 1025236"/>
                  <a:gd name="csY4" fmla="*/ 0 h 3089564"/>
                </a:gdLst>
                <a:ahLst/>
                <a:cxnLst>
                  <a:cxn ang="0">
                    <a:pos x="csX0" y="csY0"/>
                  </a:cxn>
                  <a:cxn ang="0">
                    <a:pos x="csX1" y="csY1"/>
                  </a:cxn>
                  <a:cxn ang="0">
                    <a:pos x="csX2" y="csY2"/>
                  </a:cxn>
                  <a:cxn ang="0">
                    <a:pos x="csX3" y="csY3"/>
                  </a:cxn>
                  <a:cxn ang="0">
                    <a:pos x="csX4" y="csY4"/>
                  </a:cxn>
                </a:cxnLst>
                <a:rect l="l" t="t" r="r" b="b"/>
                <a:pathLst>
                  <a:path w="1025236" h="3089564">
                    <a:moveTo>
                      <a:pt x="332509" y="0"/>
                    </a:moveTo>
                    <a:cubicBezTo>
                      <a:pt x="551873" y="722745"/>
                      <a:pt x="750454" y="1895764"/>
                      <a:pt x="1025236" y="3041073"/>
                    </a:cubicBezTo>
                    <a:lnTo>
                      <a:pt x="810491" y="3089564"/>
                    </a:lnTo>
                    <a:lnTo>
                      <a:pt x="0" y="193964"/>
                    </a:lnTo>
                    <a:lnTo>
                      <a:pt x="332509" y="0"/>
                    </a:lnTo>
                    <a:close/>
                  </a:path>
                </a:pathLst>
              </a:custGeom>
              <a:gradFill flip="none" rotWithShape="1">
                <a:gsLst>
                  <a:gs pos="37000">
                    <a:srgbClr val="FDFDFD"/>
                  </a:gs>
                  <a:gs pos="78000">
                    <a:srgbClr val="F6F4F2"/>
                  </a:gs>
                </a:gsLst>
                <a:path path="rect">
                  <a:fillToRect r="100000" b="100000"/>
                </a:path>
                <a:tileRect l="-100000" t="-100000"/>
              </a:gra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39" name="Forme libre : forme 238">
                <a:extLst>
                  <a:ext uri="{FF2B5EF4-FFF2-40B4-BE49-F238E27FC236}">
                    <a16:creationId xmlns:a16="http://schemas.microsoft.com/office/drawing/2014/main" id="{28C6D166-69EF-602A-9849-8F446D37AFEA}"/>
                  </a:ext>
                </a:extLst>
              </p:cNvPr>
              <p:cNvSpPr/>
              <p:nvPr/>
            </p:nvSpPr>
            <p:spPr>
              <a:xfrm>
                <a:off x="-152400" y="1219199"/>
                <a:ext cx="6651172" cy="4875341"/>
              </a:xfrm>
              <a:custGeom>
                <a:avLst/>
                <a:gdLst>
                  <a:gd name="csX0" fmla="*/ 0 w 6651171"/>
                  <a:gd name="csY0" fmla="*/ 1371600 h 4419600"/>
                  <a:gd name="csX1" fmla="*/ 5932714 w 6651171"/>
                  <a:gd name="csY1" fmla="*/ 0 h 4419600"/>
                  <a:gd name="csX2" fmla="*/ 6651171 w 6651171"/>
                  <a:gd name="csY2" fmla="*/ 3058886 h 4419600"/>
                  <a:gd name="csX3" fmla="*/ 740229 w 6651171"/>
                  <a:gd name="csY3" fmla="*/ 4419600 h 4419600"/>
                  <a:gd name="csX4" fmla="*/ 0 w 6651171"/>
                  <a:gd name="csY4" fmla="*/ 1371600 h 4419600"/>
                  <a:gd name="csX0" fmla="*/ 0 w 6651171"/>
                  <a:gd name="csY0" fmla="*/ 1371600 h 4419600"/>
                  <a:gd name="csX1" fmla="*/ 5932714 w 6651171"/>
                  <a:gd name="csY1" fmla="*/ 0 h 4419600"/>
                  <a:gd name="csX2" fmla="*/ 6651171 w 6651171"/>
                  <a:gd name="csY2" fmla="*/ 3058886 h 4419600"/>
                  <a:gd name="csX3" fmla="*/ 740229 w 6651171"/>
                  <a:gd name="csY3" fmla="*/ 4419600 h 4419600"/>
                  <a:gd name="csX4" fmla="*/ 0 w 6651171"/>
                  <a:gd name="csY4" fmla="*/ 1371600 h 4419600"/>
                  <a:gd name="csX0" fmla="*/ 0 w 6651171"/>
                  <a:gd name="csY0" fmla="*/ 1371600 h 4419600"/>
                  <a:gd name="csX1" fmla="*/ 5932714 w 6651171"/>
                  <a:gd name="csY1" fmla="*/ 0 h 4419600"/>
                  <a:gd name="csX2" fmla="*/ 6651171 w 6651171"/>
                  <a:gd name="csY2" fmla="*/ 3058886 h 4419600"/>
                  <a:gd name="csX3" fmla="*/ 740229 w 6651171"/>
                  <a:gd name="csY3" fmla="*/ 4419600 h 4419600"/>
                  <a:gd name="csX4" fmla="*/ 0 w 6651171"/>
                  <a:gd name="csY4" fmla="*/ 1371600 h 4419600"/>
                  <a:gd name="csX0" fmla="*/ 0 w 6651171"/>
                  <a:gd name="csY0" fmla="*/ 1371600 h 4419600"/>
                  <a:gd name="csX1" fmla="*/ 5932714 w 6651171"/>
                  <a:gd name="csY1" fmla="*/ 0 h 4419600"/>
                  <a:gd name="csX2" fmla="*/ 6651171 w 6651171"/>
                  <a:gd name="csY2" fmla="*/ 3058886 h 4419600"/>
                  <a:gd name="csX3" fmla="*/ 740229 w 6651171"/>
                  <a:gd name="csY3" fmla="*/ 4419600 h 4419600"/>
                  <a:gd name="csX4" fmla="*/ 0 w 6651171"/>
                  <a:gd name="csY4" fmla="*/ 1371600 h 4419600"/>
                  <a:gd name="csX0" fmla="*/ 0 w 6651171"/>
                  <a:gd name="csY0" fmla="*/ 1371600 h 4419600"/>
                  <a:gd name="csX1" fmla="*/ 5932714 w 6651171"/>
                  <a:gd name="csY1" fmla="*/ 0 h 4419600"/>
                  <a:gd name="csX2" fmla="*/ 6651171 w 6651171"/>
                  <a:gd name="csY2" fmla="*/ 3058886 h 4419600"/>
                  <a:gd name="csX3" fmla="*/ 740229 w 6651171"/>
                  <a:gd name="csY3" fmla="*/ 4419600 h 4419600"/>
                  <a:gd name="csX4" fmla="*/ 0 w 6651171"/>
                  <a:gd name="csY4" fmla="*/ 1371600 h 4419600"/>
                </a:gdLst>
                <a:ahLst/>
                <a:cxnLst>
                  <a:cxn ang="0">
                    <a:pos x="csX0" y="csY0"/>
                  </a:cxn>
                  <a:cxn ang="0">
                    <a:pos x="csX1" y="csY1"/>
                  </a:cxn>
                  <a:cxn ang="0">
                    <a:pos x="csX2" y="csY2"/>
                  </a:cxn>
                  <a:cxn ang="0">
                    <a:pos x="csX3" y="csY3"/>
                  </a:cxn>
                  <a:cxn ang="0">
                    <a:pos x="csX4" y="csY4"/>
                  </a:cxn>
                </a:cxnLst>
                <a:rect l="l" t="t" r="r" b="b"/>
                <a:pathLst>
                  <a:path w="6651171" h="4419600">
                    <a:moveTo>
                      <a:pt x="0" y="1371600"/>
                    </a:moveTo>
                    <a:lnTo>
                      <a:pt x="5932714" y="0"/>
                    </a:lnTo>
                    <a:cubicBezTo>
                      <a:pt x="6109855" y="984993"/>
                      <a:pt x="6328558" y="2039257"/>
                      <a:pt x="6651171" y="3058886"/>
                    </a:cubicBezTo>
                    <a:lnTo>
                      <a:pt x="740229" y="4419600"/>
                    </a:lnTo>
                    <a:cubicBezTo>
                      <a:pt x="389577" y="3389745"/>
                      <a:pt x="198252" y="2387600"/>
                      <a:pt x="0" y="1371600"/>
                    </a:cubicBezTo>
                    <a:close/>
                  </a:path>
                </a:pathLst>
              </a:custGeom>
              <a:gradFill flip="none" rotWithShape="1">
                <a:gsLst>
                  <a:gs pos="37000">
                    <a:srgbClr val="FDFDFD"/>
                  </a:gs>
                  <a:gs pos="78000">
                    <a:srgbClr val="F6F4F2"/>
                  </a:gs>
                </a:gsLst>
                <a:path path="rect">
                  <a:fillToRect r="100000" b="100000"/>
                </a:path>
                <a:tileRect l="-100000" t="-100000"/>
              </a:gra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grpSp>
        <p:sp>
          <p:nvSpPr>
            <p:cNvPr id="145" name="ZoneTexte 144">
              <a:extLst>
                <a:ext uri="{FF2B5EF4-FFF2-40B4-BE49-F238E27FC236}">
                  <a16:creationId xmlns:a16="http://schemas.microsoft.com/office/drawing/2014/main" id="{837DB1F0-3F59-62C4-065E-7D74C1BCCB8A}"/>
                </a:ext>
              </a:extLst>
            </p:cNvPr>
            <p:cNvSpPr txBox="1"/>
            <p:nvPr/>
          </p:nvSpPr>
          <p:spPr>
            <a:xfrm rot="20585105">
              <a:off x="3955" y="1266309"/>
              <a:ext cx="6762530" cy="400110"/>
            </a:xfrm>
            <a:prstGeom prst="rect">
              <a:avLst/>
            </a:prstGeom>
            <a:noFill/>
          </p:spPr>
          <p:txBody>
            <a:bodyPr wrap="square" rtlCol="0">
              <a:spAutoFit/>
            </a:bodyPr>
            <a:lstStyle/>
            <a:p>
              <a:pPr algn="ctr"/>
              <a:r>
                <a:rPr lang="fr-CA" sz="2000" b="1" cap="all">
                  <a:latin typeface="Bodoni MT" panose="02070603080606020203" pitchFamily="18" charset="0"/>
                  <a:ea typeface="Open Sans" panose="020B0606030504020204" pitchFamily="34" charset="0"/>
                  <a:cs typeface="Open Sans" panose="020B0606030504020204" pitchFamily="34" charset="0"/>
                </a:rPr>
                <a:t>Petits bureaux de vote d’Élections Québec</a:t>
              </a:r>
              <a:endParaRPr lang="fr-CA" sz="2000" b="1" cap="all">
                <a:latin typeface="Bodoni MT" panose="02070603080606020203" pitchFamily="18" charset="0"/>
              </a:endParaRPr>
            </a:p>
          </p:txBody>
        </p:sp>
        <p:grpSp>
          <p:nvGrpSpPr>
            <p:cNvPr id="177" name="Groupe 176">
              <a:extLst>
                <a:ext uri="{FF2B5EF4-FFF2-40B4-BE49-F238E27FC236}">
                  <a16:creationId xmlns:a16="http://schemas.microsoft.com/office/drawing/2014/main" id="{C9E1282F-023B-A10C-302C-2AD93EEFC8F0}"/>
                </a:ext>
              </a:extLst>
            </p:cNvPr>
            <p:cNvGrpSpPr/>
            <p:nvPr/>
          </p:nvGrpSpPr>
          <p:grpSpPr>
            <a:xfrm>
              <a:off x="516959" y="884602"/>
              <a:ext cx="5969143" cy="1936311"/>
              <a:chOff x="375637" y="3202670"/>
              <a:chExt cx="4549444" cy="1233194"/>
            </a:xfrm>
          </p:grpSpPr>
          <p:cxnSp>
            <p:nvCxnSpPr>
              <p:cNvPr id="175" name="Connecteur droit 174">
                <a:extLst>
                  <a:ext uri="{FF2B5EF4-FFF2-40B4-BE49-F238E27FC236}">
                    <a16:creationId xmlns:a16="http://schemas.microsoft.com/office/drawing/2014/main" id="{4961A84F-5DA9-D172-920E-BA991D11A26E}"/>
                  </a:ext>
                </a:extLst>
              </p:cNvPr>
              <p:cNvCxnSpPr>
                <a:cxnSpLocks/>
              </p:cNvCxnSpPr>
              <p:nvPr/>
            </p:nvCxnSpPr>
            <p:spPr>
              <a:xfrm flipV="1">
                <a:off x="375637" y="3202670"/>
                <a:ext cx="4525725" cy="1161638"/>
              </a:xfrm>
              <a:prstGeom prst="line">
                <a:avLst/>
              </a:prstGeom>
              <a:ln w="28575"/>
            </p:spPr>
            <p:style>
              <a:lnRef idx="2">
                <a:schemeClr val="dk1"/>
              </a:lnRef>
              <a:fillRef idx="0">
                <a:schemeClr val="dk1"/>
              </a:fillRef>
              <a:effectRef idx="1">
                <a:schemeClr val="dk1"/>
              </a:effectRef>
              <a:fontRef idx="minor">
                <a:schemeClr val="tx1"/>
              </a:fontRef>
            </p:style>
          </p:cxnSp>
          <p:cxnSp>
            <p:nvCxnSpPr>
              <p:cNvPr id="176" name="Connecteur droit 175">
                <a:extLst>
                  <a:ext uri="{FF2B5EF4-FFF2-40B4-BE49-F238E27FC236}">
                    <a16:creationId xmlns:a16="http://schemas.microsoft.com/office/drawing/2014/main" id="{50AB6081-735B-AF3E-2C31-12518B8C6C01}"/>
                  </a:ext>
                </a:extLst>
              </p:cNvPr>
              <p:cNvCxnSpPr>
                <a:cxnSpLocks/>
              </p:cNvCxnSpPr>
              <p:nvPr/>
            </p:nvCxnSpPr>
            <p:spPr>
              <a:xfrm flipV="1">
                <a:off x="375637" y="3266424"/>
                <a:ext cx="4549444" cy="1169440"/>
              </a:xfrm>
              <a:prstGeom prst="line">
                <a:avLst/>
              </a:prstGeom>
              <a:ln w="28575"/>
            </p:spPr>
            <p:style>
              <a:lnRef idx="2">
                <a:schemeClr val="dk1"/>
              </a:lnRef>
              <a:fillRef idx="0">
                <a:schemeClr val="dk1"/>
              </a:fillRef>
              <a:effectRef idx="1">
                <a:schemeClr val="dk1"/>
              </a:effectRef>
              <a:fontRef idx="minor">
                <a:schemeClr val="tx1"/>
              </a:fontRef>
            </p:style>
          </p:cxnSp>
        </p:grpSp>
        <p:sp>
          <p:nvSpPr>
            <p:cNvPr id="181" name="ZoneTexte 180">
              <a:extLst>
                <a:ext uri="{FF2B5EF4-FFF2-40B4-BE49-F238E27FC236}">
                  <a16:creationId xmlns:a16="http://schemas.microsoft.com/office/drawing/2014/main" id="{BF9C157E-7A19-0BA8-D043-42B610B4F4A8}"/>
                </a:ext>
              </a:extLst>
            </p:cNvPr>
            <p:cNvSpPr txBox="1"/>
            <p:nvPr/>
          </p:nvSpPr>
          <p:spPr>
            <a:xfrm rot="20588998">
              <a:off x="2990497" y="1578722"/>
              <a:ext cx="3909560" cy="3570208"/>
            </a:xfrm>
            <a:prstGeom prst="rect">
              <a:avLst/>
            </a:prstGeom>
            <a:noFill/>
          </p:spPr>
          <p:txBody>
            <a:bodyPr wrap="square" rtlCol="0">
              <a:spAutoFit/>
            </a:bodyPr>
            <a:lstStyle/>
            <a:p>
              <a:pPr algn="ctr">
                <a:spcAft>
                  <a:spcPts val="600"/>
                </a:spcAft>
              </a:pPr>
              <a:r>
                <a:rPr lang="fr-CA" sz="2200">
                  <a:latin typeface="Open Sans" panose="020B0606030504020204" pitchFamily="34" charset="0"/>
                  <a:ea typeface="Open Sans" panose="020B0606030504020204" pitchFamily="34" charset="0"/>
                  <a:cs typeface="Open Sans" panose="020B0606030504020204" pitchFamily="34" charset="0"/>
                </a:rPr>
                <a:t> « Cette activité est organisée pour</a:t>
              </a:r>
              <a:br>
                <a:rPr lang="fr-CA" sz="2200">
                  <a:latin typeface="Open Sans" panose="020B0606030504020204" pitchFamily="34" charset="0"/>
                  <a:ea typeface="Open Sans" panose="020B0606030504020204" pitchFamily="34" charset="0"/>
                  <a:cs typeface="Open Sans" panose="020B0606030504020204" pitchFamily="34" charset="0"/>
                </a:rPr>
              </a:br>
              <a:r>
                <a:rPr lang="fr-CA" sz="2200">
                  <a:latin typeface="Open Sans" panose="020B0606030504020204" pitchFamily="34" charset="0"/>
                  <a:ea typeface="Open Sans" panose="020B0606030504020204" pitchFamily="34" charset="0"/>
                  <a:cs typeface="Open Sans" panose="020B0606030504020204" pitchFamily="34" charset="0"/>
                </a:rPr>
                <a:t>apprendre aux jeunes</a:t>
              </a:r>
              <a:br>
                <a:rPr lang="fr-CA" sz="2200">
                  <a:latin typeface="Open Sans" panose="020B0606030504020204" pitchFamily="34" charset="0"/>
                  <a:ea typeface="Open Sans" panose="020B0606030504020204" pitchFamily="34" charset="0"/>
                  <a:cs typeface="Open Sans" panose="020B0606030504020204" pitchFamily="34" charset="0"/>
                </a:rPr>
              </a:br>
              <a:r>
                <a:rPr lang="fr-CA" sz="2200">
                  <a:latin typeface="Open Sans" panose="020B0606030504020204" pitchFamily="34" charset="0"/>
                  <a:ea typeface="Open Sans" panose="020B0606030504020204" pitchFamily="34" charset="0"/>
                  <a:cs typeface="Open Sans" panose="020B0606030504020204" pitchFamily="34" charset="0"/>
                </a:rPr>
                <a:t>comment voter et pour qu’ils vivent la démocratie en famille.</a:t>
              </a:r>
            </a:p>
            <a:p>
              <a:pPr algn="ctr">
                <a:spcAft>
                  <a:spcPts val="600"/>
                </a:spcAft>
              </a:pPr>
              <a:r>
                <a:rPr lang="fr-CA" sz="2200">
                  <a:latin typeface="Open Sans" panose="020B0606030504020204" pitchFamily="34" charset="0"/>
                  <a:ea typeface="Open Sans" panose="020B0606030504020204" pitchFamily="34" charset="0"/>
                  <a:cs typeface="Open Sans" panose="020B0606030504020204" pitchFamily="34" charset="0"/>
                </a:rPr>
                <a:t>Les enfants répondent à une question conçue spécialement pour eux. »</a:t>
              </a:r>
            </a:p>
            <a:p>
              <a:pPr algn="ctr"/>
              <a:r>
                <a:rPr lang="fr-CA">
                  <a:latin typeface="Open Sans" panose="020B0606030504020204" pitchFamily="34" charset="0"/>
                  <a:ea typeface="Open Sans" panose="020B0606030504020204" pitchFamily="34" charset="0"/>
                  <a:cs typeface="Open Sans" panose="020B0606030504020204" pitchFamily="34" charset="0"/>
                </a:rPr>
                <a:t> (Porte-parole d’Élections Québec)  </a:t>
              </a:r>
            </a:p>
          </p:txBody>
        </p:sp>
        <p:sp>
          <p:nvSpPr>
            <p:cNvPr id="17" name="Rectangle 286">
              <a:extLst>
                <a:ext uri="{FF2B5EF4-FFF2-40B4-BE49-F238E27FC236}">
                  <a16:creationId xmlns:a16="http://schemas.microsoft.com/office/drawing/2014/main" id="{FD7FDDC0-FEED-C6DE-48C3-06B87ED62BA9}"/>
                </a:ext>
              </a:extLst>
            </p:cNvPr>
            <p:cNvSpPr/>
            <p:nvPr/>
          </p:nvSpPr>
          <p:spPr>
            <a:xfrm rot="20760000">
              <a:off x="740202" y="2761805"/>
              <a:ext cx="2321832" cy="3440338"/>
            </a:xfrm>
            <a:custGeom>
              <a:avLst/>
              <a:gdLst>
                <a:gd name="csX0" fmla="*/ 0 w 2122714"/>
                <a:gd name="csY0" fmla="*/ 0 h 1393371"/>
                <a:gd name="csX1" fmla="*/ 2122714 w 2122714"/>
                <a:gd name="csY1" fmla="*/ 0 h 1393371"/>
                <a:gd name="csX2" fmla="*/ 2122714 w 2122714"/>
                <a:gd name="csY2" fmla="*/ 1393371 h 1393371"/>
                <a:gd name="csX3" fmla="*/ 0 w 2122714"/>
                <a:gd name="csY3" fmla="*/ 1393371 h 1393371"/>
                <a:gd name="csX4" fmla="*/ 0 w 2122714"/>
                <a:gd name="csY4" fmla="*/ 0 h 1393371"/>
                <a:gd name="csX0" fmla="*/ 0 w 2122714"/>
                <a:gd name="csY0" fmla="*/ 0 h 1393371"/>
                <a:gd name="csX1" fmla="*/ 2122714 w 2122714"/>
                <a:gd name="csY1" fmla="*/ 0 h 1393371"/>
                <a:gd name="csX2" fmla="*/ 2122714 w 2122714"/>
                <a:gd name="csY2" fmla="*/ 1393371 h 1393371"/>
                <a:gd name="csX3" fmla="*/ 0 w 2122714"/>
                <a:gd name="csY3" fmla="*/ 1393371 h 1393371"/>
                <a:gd name="csX4" fmla="*/ 0 w 2122714"/>
                <a:gd name="csY4" fmla="*/ 0 h 1393371"/>
                <a:gd name="csX0" fmla="*/ 0 w 2122714"/>
                <a:gd name="csY0" fmla="*/ 0 h 1393371"/>
                <a:gd name="csX1" fmla="*/ 2122714 w 2122714"/>
                <a:gd name="csY1" fmla="*/ 0 h 1393371"/>
                <a:gd name="csX2" fmla="*/ 2122714 w 2122714"/>
                <a:gd name="csY2" fmla="*/ 1393371 h 1393371"/>
                <a:gd name="csX3" fmla="*/ 0 w 2122714"/>
                <a:gd name="csY3" fmla="*/ 1393371 h 1393371"/>
                <a:gd name="csX4" fmla="*/ 0 w 2122714"/>
                <a:gd name="csY4" fmla="*/ 0 h 1393371"/>
                <a:gd name="csX0" fmla="*/ 0 w 2122714"/>
                <a:gd name="csY0" fmla="*/ 0 h 1393371"/>
                <a:gd name="csX1" fmla="*/ 2122714 w 2122714"/>
                <a:gd name="csY1" fmla="*/ 0 h 1393371"/>
                <a:gd name="csX2" fmla="*/ 2122714 w 2122714"/>
                <a:gd name="csY2" fmla="*/ 1393371 h 1393371"/>
                <a:gd name="csX3" fmla="*/ 0 w 2122714"/>
                <a:gd name="csY3" fmla="*/ 1393371 h 1393371"/>
                <a:gd name="csX4" fmla="*/ 0 w 2122714"/>
                <a:gd name="csY4" fmla="*/ 0 h 1393371"/>
                <a:gd name="csX0" fmla="*/ 0 w 2122714"/>
                <a:gd name="csY0" fmla="*/ 0 h 1393371"/>
                <a:gd name="csX1" fmla="*/ 2122714 w 2122714"/>
                <a:gd name="csY1" fmla="*/ 0 h 1393371"/>
                <a:gd name="csX2" fmla="*/ 2122714 w 2122714"/>
                <a:gd name="csY2" fmla="*/ 1393371 h 1393371"/>
                <a:gd name="csX3" fmla="*/ 0 w 2122714"/>
                <a:gd name="csY3" fmla="*/ 1393371 h 1393371"/>
                <a:gd name="csX4" fmla="*/ 0 w 2122714"/>
                <a:gd name="csY4" fmla="*/ 0 h 1393371"/>
                <a:gd name="csX0" fmla="*/ 23692 w 2146406"/>
                <a:gd name="csY0" fmla="*/ 0 h 1393371"/>
                <a:gd name="csX1" fmla="*/ 2146406 w 2146406"/>
                <a:gd name="csY1" fmla="*/ 0 h 1393371"/>
                <a:gd name="csX2" fmla="*/ 2146406 w 2146406"/>
                <a:gd name="csY2" fmla="*/ 1393371 h 1393371"/>
                <a:gd name="csX3" fmla="*/ 23692 w 2146406"/>
                <a:gd name="csY3" fmla="*/ 1393371 h 1393371"/>
                <a:gd name="csX4" fmla="*/ 23692 w 2146406"/>
                <a:gd name="csY4" fmla="*/ 0 h 1393371"/>
                <a:gd name="csX0" fmla="*/ 35968 w 2158682"/>
                <a:gd name="csY0" fmla="*/ 0 h 1393371"/>
                <a:gd name="csX1" fmla="*/ 2158682 w 2158682"/>
                <a:gd name="csY1" fmla="*/ 0 h 1393371"/>
                <a:gd name="csX2" fmla="*/ 2158682 w 2158682"/>
                <a:gd name="csY2" fmla="*/ 1393371 h 1393371"/>
                <a:gd name="csX3" fmla="*/ 35968 w 2158682"/>
                <a:gd name="csY3" fmla="*/ 1393371 h 1393371"/>
                <a:gd name="csX4" fmla="*/ 35968 w 2158682"/>
                <a:gd name="csY4" fmla="*/ 0 h 1393371"/>
                <a:gd name="csX0" fmla="*/ 35968 w 2158682"/>
                <a:gd name="csY0" fmla="*/ 85968 h 1479339"/>
                <a:gd name="csX1" fmla="*/ 2138656 w 2158682"/>
                <a:gd name="csY1" fmla="*/ 0 h 1479339"/>
                <a:gd name="csX2" fmla="*/ 2158682 w 2158682"/>
                <a:gd name="csY2" fmla="*/ 1479339 h 1479339"/>
                <a:gd name="csX3" fmla="*/ 35968 w 2158682"/>
                <a:gd name="csY3" fmla="*/ 1479339 h 1479339"/>
                <a:gd name="csX4" fmla="*/ 35968 w 2158682"/>
                <a:gd name="csY4" fmla="*/ 85968 h 1479339"/>
                <a:gd name="csX0" fmla="*/ 35968 w 2158682"/>
                <a:gd name="csY0" fmla="*/ 85968 h 1479339"/>
                <a:gd name="csX1" fmla="*/ 2138656 w 2158682"/>
                <a:gd name="csY1" fmla="*/ 0 h 1479339"/>
                <a:gd name="csX2" fmla="*/ 2158682 w 2158682"/>
                <a:gd name="csY2" fmla="*/ 1479339 h 1479339"/>
                <a:gd name="csX3" fmla="*/ 35968 w 2158682"/>
                <a:gd name="csY3" fmla="*/ 1479339 h 1479339"/>
                <a:gd name="csX4" fmla="*/ 35968 w 2158682"/>
                <a:gd name="csY4" fmla="*/ 85968 h 1479339"/>
                <a:gd name="csX0" fmla="*/ 35968 w 2158682"/>
                <a:gd name="csY0" fmla="*/ 85968 h 1479339"/>
                <a:gd name="csX1" fmla="*/ 2138656 w 2158682"/>
                <a:gd name="csY1" fmla="*/ 0 h 1479339"/>
                <a:gd name="csX2" fmla="*/ 2158682 w 2158682"/>
                <a:gd name="csY2" fmla="*/ 1479339 h 1479339"/>
                <a:gd name="csX3" fmla="*/ 35968 w 2158682"/>
                <a:gd name="csY3" fmla="*/ 1479339 h 1479339"/>
                <a:gd name="csX4" fmla="*/ 35968 w 2158682"/>
                <a:gd name="csY4" fmla="*/ 85968 h 1479339"/>
                <a:gd name="csX0" fmla="*/ 35968 w 2184054"/>
                <a:gd name="csY0" fmla="*/ 85968 h 1479339"/>
                <a:gd name="csX1" fmla="*/ 2138656 w 2184054"/>
                <a:gd name="csY1" fmla="*/ 0 h 1479339"/>
                <a:gd name="csX2" fmla="*/ 2184055 w 2184054"/>
                <a:gd name="csY2" fmla="*/ 1412199 h 1479339"/>
                <a:gd name="csX3" fmla="*/ 35968 w 2184054"/>
                <a:gd name="csY3" fmla="*/ 1479339 h 1479339"/>
                <a:gd name="csX4" fmla="*/ 35968 w 2184054"/>
                <a:gd name="csY4" fmla="*/ 85968 h 1479339"/>
                <a:gd name="csX0" fmla="*/ 56800 w 2204887"/>
                <a:gd name="csY0" fmla="*/ 85968 h 1479339"/>
                <a:gd name="csX1" fmla="*/ 2159488 w 2204887"/>
                <a:gd name="csY1" fmla="*/ 0 h 1479339"/>
                <a:gd name="csX2" fmla="*/ 2204887 w 2204887"/>
                <a:gd name="csY2" fmla="*/ 1412199 h 1479339"/>
                <a:gd name="csX3" fmla="*/ 56800 w 2204887"/>
                <a:gd name="csY3" fmla="*/ 1479339 h 1479339"/>
                <a:gd name="csX4" fmla="*/ 56800 w 2204887"/>
                <a:gd name="csY4" fmla="*/ 85968 h 1479339"/>
                <a:gd name="csX0" fmla="*/ 160780 w 2308867"/>
                <a:gd name="csY0" fmla="*/ 85968 h 1483094"/>
                <a:gd name="csX1" fmla="*/ 2263468 w 2308867"/>
                <a:gd name="csY1" fmla="*/ 0 h 1483094"/>
                <a:gd name="csX2" fmla="*/ 2308867 w 2308867"/>
                <a:gd name="csY2" fmla="*/ 1412199 h 1483094"/>
                <a:gd name="csX3" fmla="*/ 30163 w 2308867"/>
                <a:gd name="csY3" fmla="*/ 1483094 h 1483094"/>
                <a:gd name="csX4" fmla="*/ 160780 w 2308867"/>
                <a:gd name="csY4" fmla="*/ 85968 h 1483094"/>
                <a:gd name="csX0" fmla="*/ 140966 w 2289053"/>
                <a:gd name="csY0" fmla="*/ 85968 h 1483094"/>
                <a:gd name="csX1" fmla="*/ 2243654 w 2289053"/>
                <a:gd name="csY1" fmla="*/ 0 h 1483094"/>
                <a:gd name="csX2" fmla="*/ 2289053 w 2289053"/>
                <a:gd name="csY2" fmla="*/ 1412199 h 1483094"/>
                <a:gd name="csX3" fmla="*/ 10349 w 2289053"/>
                <a:gd name="csY3" fmla="*/ 1483094 h 1483094"/>
                <a:gd name="csX4" fmla="*/ 140966 w 2289053"/>
                <a:gd name="csY4" fmla="*/ 85968 h 1483094"/>
                <a:gd name="csX0" fmla="*/ 143956 w 2292043"/>
                <a:gd name="csY0" fmla="*/ 85968 h 1483094"/>
                <a:gd name="csX1" fmla="*/ 2246644 w 2292043"/>
                <a:gd name="csY1" fmla="*/ 0 h 1483094"/>
                <a:gd name="csX2" fmla="*/ 2292043 w 2292043"/>
                <a:gd name="csY2" fmla="*/ 1412199 h 1483094"/>
                <a:gd name="csX3" fmla="*/ 13339 w 2292043"/>
                <a:gd name="csY3" fmla="*/ 1483094 h 1483094"/>
                <a:gd name="csX4" fmla="*/ 143956 w 2292043"/>
                <a:gd name="csY4" fmla="*/ 85968 h 1483094"/>
                <a:gd name="csX0" fmla="*/ 120566 w 2295035"/>
                <a:gd name="csY0" fmla="*/ 38052 h 1483094"/>
                <a:gd name="csX1" fmla="*/ 2249636 w 2295035"/>
                <a:gd name="csY1" fmla="*/ 0 h 1483094"/>
                <a:gd name="csX2" fmla="*/ 2295035 w 2295035"/>
                <a:gd name="csY2" fmla="*/ 1412199 h 1483094"/>
                <a:gd name="csX3" fmla="*/ 16331 w 2295035"/>
                <a:gd name="csY3" fmla="*/ 1483094 h 1483094"/>
                <a:gd name="csX4" fmla="*/ 120566 w 2295035"/>
                <a:gd name="csY4" fmla="*/ 38052 h 1483094"/>
                <a:gd name="csX0" fmla="*/ 120566 w 2295035"/>
                <a:gd name="csY0" fmla="*/ 38052 h 1483094"/>
                <a:gd name="csX1" fmla="*/ 2249636 w 2295035"/>
                <a:gd name="csY1" fmla="*/ 0 h 1483094"/>
                <a:gd name="csX2" fmla="*/ 2295035 w 2295035"/>
                <a:gd name="csY2" fmla="*/ 1412199 h 1483094"/>
                <a:gd name="csX3" fmla="*/ 16331 w 2295035"/>
                <a:gd name="csY3" fmla="*/ 1483094 h 1483094"/>
                <a:gd name="csX4" fmla="*/ 120566 w 2295035"/>
                <a:gd name="csY4" fmla="*/ 38052 h 1483094"/>
                <a:gd name="csX0" fmla="*/ 120566 w 2295035"/>
                <a:gd name="csY0" fmla="*/ 69045 h 1514087"/>
                <a:gd name="csX1" fmla="*/ 2278723 w 2295035"/>
                <a:gd name="csY1" fmla="*/ 0 h 1514087"/>
                <a:gd name="csX2" fmla="*/ 2295035 w 2295035"/>
                <a:gd name="csY2" fmla="*/ 1443192 h 1514087"/>
                <a:gd name="csX3" fmla="*/ 16331 w 2295035"/>
                <a:gd name="csY3" fmla="*/ 1514087 h 1514087"/>
                <a:gd name="csX4" fmla="*/ 120566 w 2295035"/>
                <a:gd name="csY4" fmla="*/ 69045 h 1514087"/>
                <a:gd name="csX0" fmla="*/ 142978 w 2292146"/>
                <a:gd name="csY0" fmla="*/ 20701 h 1514087"/>
                <a:gd name="csX1" fmla="*/ 2275834 w 2292146"/>
                <a:gd name="csY1" fmla="*/ 0 h 1514087"/>
                <a:gd name="csX2" fmla="*/ 2292146 w 2292146"/>
                <a:gd name="csY2" fmla="*/ 1443192 h 1514087"/>
                <a:gd name="csX3" fmla="*/ 13442 w 2292146"/>
                <a:gd name="csY3" fmla="*/ 1514087 h 1514087"/>
                <a:gd name="csX4" fmla="*/ 142978 w 2292146"/>
                <a:gd name="csY4" fmla="*/ 20701 h 1514087"/>
                <a:gd name="csX0" fmla="*/ 142978 w 2292146"/>
                <a:gd name="csY0" fmla="*/ 36388 h 1529774"/>
                <a:gd name="csX1" fmla="*/ 2232584 w 2292146"/>
                <a:gd name="csY1" fmla="*/ 0 h 1529774"/>
                <a:gd name="csX2" fmla="*/ 2292146 w 2292146"/>
                <a:gd name="csY2" fmla="*/ 1458879 h 1529774"/>
                <a:gd name="csX3" fmla="*/ 13442 w 2292146"/>
                <a:gd name="csY3" fmla="*/ 1529774 h 1529774"/>
                <a:gd name="csX4" fmla="*/ 142978 w 2292146"/>
                <a:gd name="csY4" fmla="*/ 36388 h 1529774"/>
              </a:gdLst>
              <a:ahLst/>
              <a:cxnLst>
                <a:cxn ang="0">
                  <a:pos x="csX0" y="csY0"/>
                </a:cxn>
                <a:cxn ang="0">
                  <a:pos x="csX1" y="csY1"/>
                </a:cxn>
                <a:cxn ang="0">
                  <a:pos x="csX2" y="csY2"/>
                </a:cxn>
                <a:cxn ang="0">
                  <a:pos x="csX3" y="csY3"/>
                </a:cxn>
                <a:cxn ang="0">
                  <a:pos x="csX4" y="csY4"/>
                </a:cxn>
              </a:cxnLst>
              <a:rect l="l" t="t" r="r" b="b"/>
              <a:pathLst>
                <a:path w="2292146" h="1529774">
                  <a:moveTo>
                    <a:pt x="142978" y="36388"/>
                  </a:moveTo>
                  <a:lnTo>
                    <a:pt x="2232584" y="0"/>
                  </a:lnTo>
                  <a:cubicBezTo>
                    <a:pt x="2210813" y="453572"/>
                    <a:pt x="2226831" y="754937"/>
                    <a:pt x="2292146" y="1458879"/>
                  </a:cubicBezTo>
                  <a:lnTo>
                    <a:pt x="13442" y="1529774"/>
                  </a:lnTo>
                  <a:cubicBezTo>
                    <a:pt x="-35323" y="970487"/>
                    <a:pt x="57979" y="205742"/>
                    <a:pt x="142978" y="36388"/>
                  </a:cubicBezTo>
                  <a:close/>
                </a:path>
              </a:pathLst>
            </a:custGeom>
            <a:solidFill>
              <a:schemeClr val="bg1">
                <a:lumMod val="85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8" name="ZoneTexte 7">
              <a:extLst>
                <a:ext uri="{FF2B5EF4-FFF2-40B4-BE49-F238E27FC236}">
                  <a16:creationId xmlns:a16="http://schemas.microsoft.com/office/drawing/2014/main" id="{C4DAA948-0288-0DBB-F24E-F73DE3C3BCD1}"/>
                </a:ext>
              </a:extLst>
            </p:cNvPr>
            <p:cNvSpPr txBox="1"/>
            <p:nvPr/>
          </p:nvSpPr>
          <p:spPr>
            <a:xfrm rot="20798326">
              <a:off x="681755" y="2827417"/>
              <a:ext cx="2214041" cy="1785104"/>
            </a:xfrm>
            <a:prstGeom prst="rect">
              <a:avLst/>
            </a:prstGeom>
            <a:noFill/>
          </p:spPr>
          <p:txBody>
            <a:bodyPr wrap="square" rtlCol="0">
              <a:spAutoFit/>
            </a:bodyPr>
            <a:lstStyle/>
            <a:p>
              <a:pPr>
                <a:spcAft>
                  <a:spcPts val="600"/>
                </a:spcAft>
              </a:pPr>
              <a:r>
                <a:rPr lang="fr-CA" sz="1900" cap="small">
                  <a:latin typeface="Open Sans" panose="020B0606030504020204" pitchFamily="34" charset="0"/>
                  <a:ea typeface="Open Sans" panose="020B0606030504020204" pitchFamily="34" charset="0"/>
                  <a:cs typeface="Open Sans" panose="020B0606030504020204" pitchFamily="34" charset="0"/>
                </a:rPr>
                <a:t> </a:t>
              </a:r>
              <a:r>
                <a:rPr lang="fr-CA" sz="2200" b="1">
                  <a:latin typeface="Open Sans" panose="020B0606030504020204" pitchFamily="34" charset="0"/>
                  <a:ea typeface="Open Sans" panose="020B0606030504020204" pitchFamily="34" charset="0"/>
                  <a:cs typeface="Open Sans" panose="020B0606030504020204" pitchFamily="34" charset="0"/>
                </a:rPr>
                <a:t>Les jeunes peuvent voter</a:t>
              </a:r>
              <a:br>
                <a:rPr lang="fr-CA" sz="2200" b="1">
                  <a:latin typeface="Open Sans" panose="020B0606030504020204" pitchFamily="34" charset="0"/>
                  <a:ea typeface="Open Sans" panose="020B0606030504020204" pitchFamily="34" charset="0"/>
                  <a:cs typeface="Open Sans" panose="020B0606030504020204" pitchFamily="34" charset="0"/>
                </a:rPr>
              </a:br>
              <a:r>
                <a:rPr lang="fr-CA" sz="2200" b="1">
                  <a:latin typeface="Open Sans" panose="020B0606030504020204" pitchFamily="34" charset="0"/>
                  <a:ea typeface="Open Sans" panose="020B0606030504020204" pitchFamily="34" charset="0"/>
                  <a:cs typeface="Open Sans" panose="020B0606030504020204" pitchFamily="34" charset="0"/>
                </a:rPr>
                <a:t>en même temps que</a:t>
              </a:r>
              <a:br>
                <a:rPr lang="fr-CA" sz="2200" b="1">
                  <a:latin typeface="Open Sans" panose="020B0606030504020204" pitchFamily="34" charset="0"/>
                  <a:ea typeface="Open Sans" panose="020B0606030504020204" pitchFamily="34" charset="0"/>
                  <a:cs typeface="Open Sans" panose="020B0606030504020204" pitchFamily="34" charset="0"/>
                </a:rPr>
              </a:br>
              <a:r>
                <a:rPr lang="fr-CA" sz="2200" b="1">
                  <a:latin typeface="Open Sans" panose="020B0606030504020204" pitchFamily="34" charset="0"/>
                  <a:ea typeface="Open Sans" panose="020B0606030504020204" pitchFamily="34" charset="0"/>
                  <a:cs typeface="Open Sans" panose="020B0606030504020204" pitchFamily="34" charset="0"/>
                </a:rPr>
                <a:t>les adultes.</a:t>
              </a:r>
            </a:p>
          </p:txBody>
        </p:sp>
        <p:grpSp>
          <p:nvGrpSpPr>
            <p:cNvPr id="19" name="Groupe 18">
              <a:extLst>
                <a:ext uri="{FF2B5EF4-FFF2-40B4-BE49-F238E27FC236}">
                  <a16:creationId xmlns:a16="http://schemas.microsoft.com/office/drawing/2014/main" id="{033B2D14-7040-64E1-D71B-C353810E9919}"/>
                </a:ext>
              </a:extLst>
            </p:cNvPr>
            <p:cNvGrpSpPr/>
            <p:nvPr/>
          </p:nvGrpSpPr>
          <p:grpSpPr>
            <a:xfrm rot="118615">
              <a:off x="989413" y="4523027"/>
              <a:ext cx="2203715" cy="1616641"/>
              <a:chOff x="1238078" y="4872662"/>
              <a:chExt cx="2063063" cy="1513459"/>
            </a:xfrm>
          </p:grpSpPr>
          <p:pic>
            <p:nvPicPr>
              <p:cNvPr id="18" name="Espace réservé du contenu 4" descr="Une image contenant texte, personne, gens, surveillant&#10;&#10;Description générée automatiquement">
                <a:extLst>
                  <a:ext uri="{FF2B5EF4-FFF2-40B4-BE49-F238E27FC236}">
                    <a16:creationId xmlns:a16="http://schemas.microsoft.com/office/drawing/2014/main" id="{D6709B23-F41C-3B9A-D67B-CD90C4ADBDED}"/>
                  </a:ext>
                </a:extLst>
              </p:cNvPr>
              <p:cNvPicPr>
                <a:picLocks noChangeAspect="1"/>
              </p:cNvPicPr>
              <p:nvPr>
                <p:custDataLst>
                  <p:tags r:id="rId4"/>
                </p:custDataLst>
              </p:nvPr>
            </p:nvPicPr>
            <p:blipFill rotWithShape="1">
              <a:blip r:embed="rId7"/>
              <a:srcRect l="6919" t="7893" r="20038" b="13558"/>
              <a:stretch>
                <a:fillRect/>
              </a:stretch>
            </p:blipFill>
            <p:spPr>
              <a:xfrm rot="20666252">
                <a:off x="1259273" y="4920040"/>
                <a:ext cx="1991315" cy="1434733"/>
              </a:xfrm>
              <a:prstGeom prst="rect">
                <a:avLst/>
              </a:prstGeom>
            </p:spPr>
          </p:pic>
          <p:sp>
            <p:nvSpPr>
              <p:cNvPr id="287" name="Rectangle 286">
                <a:extLst>
                  <a:ext uri="{FF2B5EF4-FFF2-40B4-BE49-F238E27FC236}">
                    <a16:creationId xmlns:a16="http://schemas.microsoft.com/office/drawing/2014/main" id="{B88FED8C-1EA3-D4A7-C58C-0534B8E4AE70}"/>
                  </a:ext>
                </a:extLst>
              </p:cNvPr>
              <p:cNvSpPr/>
              <p:nvPr/>
            </p:nvSpPr>
            <p:spPr>
              <a:xfrm rot="20760406">
                <a:off x="1238078" y="4872662"/>
                <a:ext cx="2063063" cy="1513459"/>
              </a:xfrm>
              <a:custGeom>
                <a:avLst/>
                <a:gdLst>
                  <a:gd name="csX0" fmla="*/ 0 w 2122714"/>
                  <a:gd name="csY0" fmla="*/ 0 h 1393371"/>
                  <a:gd name="csX1" fmla="*/ 2122714 w 2122714"/>
                  <a:gd name="csY1" fmla="*/ 0 h 1393371"/>
                  <a:gd name="csX2" fmla="*/ 2122714 w 2122714"/>
                  <a:gd name="csY2" fmla="*/ 1393371 h 1393371"/>
                  <a:gd name="csX3" fmla="*/ 0 w 2122714"/>
                  <a:gd name="csY3" fmla="*/ 1393371 h 1393371"/>
                  <a:gd name="csX4" fmla="*/ 0 w 2122714"/>
                  <a:gd name="csY4" fmla="*/ 0 h 1393371"/>
                  <a:gd name="csX0" fmla="*/ 0 w 2122714"/>
                  <a:gd name="csY0" fmla="*/ 0 h 1393371"/>
                  <a:gd name="csX1" fmla="*/ 2122714 w 2122714"/>
                  <a:gd name="csY1" fmla="*/ 0 h 1393371"/>
                  <a:gd name="csX2" fmla="*/ 2122714 w 2122714"/>
                  <a:gd name="csY2" fmla="*/ 1393371 h 1393371"/>
                  <a:gd name="csX3" fmla="*/ 0 w 2122714"/>
                  <a:gd name="csY3" fmla="*/ 1393371 h 1393371"/>
                  <a:gd name="csX4" fmla="*/ 0 w 2122714"/>
                  <a:gd name="csY4" fmla="*/ 0 h 1393371"/>
                  <a:gd name="csX0" fmla="*/ 0 w 2122714"/>
                  <a:gd name="csY0" fmla="*/ 0 h 1393371"/>
                  <a:gd name="csX1" fmla="*/ 2122714 w 2122714"/>
                  <a:gd name="csY1" fmla="*/ 0 h 1393371"/>
                  <a:gd name="csX2" fmla="*/ 2122714 w 2122714"/>
                  <a:gd name="csY2" fmla="*/ 1393371 h 1393371"/>
                  <a:gd name="csX3" fmla="*/ 0 w 2122714"/>
                  <a:gd name="csY3" fmla="*/ 1393371 h 1393371"/>
                  <a:gd name="csX4" fmla="*/ 0 w 2122714"/>
                  <a:gd name="csY4" fmla="*/ 0 h 1393371"/>
                  <a:gd name="csX0" fmla="*/ 0 w 2122714"/>
                  <a:gd name="csY0" fmla="*/ 0 h 1393371"/>
                  <a:gd name="csX1" fmla="*/ 2122714 w 2122714"/>
                  <a:gd name="csY1" fmla="*/ 0 h 1393371"/>
                  <a:gd name="csX2" fmla="*/ 2122714 w 2122714"/>
                  <a:gd name="csY2" fmla="*/ 1393371 h 1393371"/>
                  <a:gd name="csX3" fmla="*/ 0 w 2122714"/>
                  <a:gd name="csY3" fmla="*/ 1393371 h 1393371"/>
                  <a:gd name="csX4" fmla="*/ 0 w 2122714"/>
                  <a:gd name="csY4" fmla="*/ 0 h 1393371"/>
                  <a:gd name="csX0" fmla="*/ 0 w 2122714"/>
                  <a:gd name="csY0" fmla="*/ 0 h 1393371"/>
                  <a:gd name="csX1" fmla="*/ 2122714 w 2122714"/>
                  <a:gd name="csY1" fmla="*/ 0 h 1393371"/>
                  <a:gd name="csX2" fmla="*/ 2122714 w 2122714"/>
                  <a:gd name="csY2" fmla="*/ 1393371 h 1393371"/>
                  <a:gd name="csX3" fmla="*/ 0 w 2122714"/>
                  <a:gd name="csY3" fmla="*/ 1393371 h 1393371"/>
                  <a:gd name="csX4" fmla="*/ 0 w 2122714"/>
                  <a:gd name="csY4" fmla="*/ 0 h 1393371"/>
                  <a:gd name="csX0" fmla="*/ 23692 w 2146406"/>
                  <a:gd name="csY0" fmla="*/ 0 h 1393371"/>
                  <a:gd name="csX1" fmla="*/ 2146406 w 2146406"/>
                  <a:gd name="csY1" fmla="*/ 0 h 1393371"/>
                  <a:gd name="csX2" fmla="*/ 2146406 w 2146406"/>
                  <a:gd name="csY2" fmla="*/ 1393371 h 1393371"/>
                  <a:gd name="csX3" fmla="*/ 23692 w 2146406"/>
                  <a:gd name="csY3" fmla="*/ 1393371 h 1393371"/>
                  <a:gd name="csX4" fmla="*/ 23692 w 2146406"/>
                  <a:gd name="csY4" fmla="*/ 0 h 1393371"/>
                  <a:gd name="csX0" fmla="*/ 35968 w 2158682"/>
                  <a:gd name="csY0" fmla="*/ 0 h 1393371"/>
                  <a:gd name="csX1" fmla="*/ 2158682 w 2158682"/>
                  <a:gd name="csY1" fmla="*/ 0 h 1393371"/>
                  <a:gd name="csX2" fmla="*/ 2158682 w 2158682"/>
                  <a:gd name="csY2" fmla="*/ 1393371 h 1393371"/>
                  <a:gd name="csX3" fmla="*/ 35968 w 2158682"/>
                  <a:gd name="csY3" fmla="*/ 1393371 h 1393371"/>
                  <a:gd name="csX4" fmla="*/ 35968 w 2158682"/>
                  <a:gd name="csY4" fmla="*/ 0 h 1393371"/>
                  <a:gd name="csX0" fmla="*/ 35968 w 2158682"/>
                  <a:gd name="csY0" fmla="*/ 85968 h 1479339"/>
                  <a:gd name="csX1" fmla="*/ 2138656 w 2158682"/>
                  <a:gd name="csY1" fmla="*/ 0 h 1479339"/>
                  <a:gd name="csX2" fmla="*/ 2158682 w 2158682"/>
                  <a:gd name="csY2" fmla="*/ 1479339 h 1479339"/>
                  <a:gd name="csX3" fmla="*/ 35968 w 2158682"/>
                  <a:gd name="csY3" fmla="*/ 1479339 h 1479339"/>
                  <a:gd name="csX4" fmla="*/ 35968 w 2158682"/>
                  <a:gd name="csY4" fmla="*/ 85968 h 1479339"/>
                  <a:gd name="csX0" fmla="*/ 35968 w 2158682"/>
                  <a:gd name="csY0" fmla="*/ 85968 h 1479339"/>
                  <a:gd name="csX1" fmla="*/ 2138656 w 2158682"/>
                  <a:gd name="csY1" fmla="*/ 0 h 1479339"/>
                  <a:gd name="csX2" fmla="*/ 2158682 w 2158682"/>
                  <a:gd name="csY2" fmla="*/ 1479339 h 1479339"/>
                  <a:gd name="csX3" fmla="*/ 35968 w 2158682"/>
                  <a:gd name="csY3" fmla="*/ 1479339 h 1479339"/>
                  <a:gd name="csX4" fmla="*/ 35968 w 2158682"/>
                  <a:gd name="csY4" fmla="*/ 85968 h 1479339"/>
                  <a:gd name="csX0" fmla="*/ 35968 w 2158682"/>
                  <a:gd name="csY0" fmla="*/ 85968 h 1479339"/>
                  <a:gd name="csX1" fmla="*/ 2138656 w 2158682"/>
                  <a:gd name="csY1" fmla="*/ 0 h 1479339"/>
                  <a:gd name="csX2" fmla="*/ 2158682 w 2158682"/>
                  <a:gd name="csY2" fmla="*/ 1479339 h 1479339"/>
                  <a:gd name="csX3" fmla="*/ 35968 w 2158682"/>
                  <a:gd name="csY3" fmla="*/ 1479339 h 1479339"/>
                  <a:gd name="csX4" fmla="*/ 35968 w 2158682"/>
                  <a:gd name="csY4" fmla="*/ 85968 h 1479339"/>
                  <a:gd name="csX0" fmla="*/ 35968 w 2184054"/>
                  <a:gd name="csY0" fmla="*/ 85968 h 1479339"/>
                  <a:gd name="csX1" fmla="*/ 2138656 w 2184054"/>
                  <a:gd name="csY1" fmla="*/ 0 h 1479339"/>
                  <a:gd name="csX2" fmla="*/ 2184055 w 2184054"/>
                  <a:gd name="csY2" fmla="*/ 1412199 h 1479339"/>
                  <a:gd name="csX3" fmla="*/ 35968 w 2184054"/>
                  <a:gd name="csY3" fmla="*/ 1479339 h 1479339"/>
                  <a:gd name="csX4" fmla="*/ 35968 w 2184054"/>
                  <a:gd name="csY4" fmla="*/ 85968 h 1479339"/>
                </a:gdLst>
                <a:ahLst/>
                <a:cxnLst>
                  <a:cxn ang="0">
                    <a:pos x="csX0" y="csY0"/>
                  </a:cxn>
                  <a:cxn ang="0">
                    <a:pos x="csX1" y="csY1"/>
                  </a:cxn>
                  <a:cxn ang="0">
                    <a:pos x="csX2" y="csY2"/>
                  </a:cxn>
                  <a:cxn ang="0">
                    <a:pos x="csX3" y="csY3"/>
                  </a:cxn>
                  <a:cxn ang="0">
                    <a:pos x="csX4" y="csY4"/>
                  </a:cxn>
                </a:cxnLst>
                <a:rect l="l" t="t" r="r" b="b"/>
                <a:pathLst>
                  <a:path w="2184054" h="1479339">
                    <a:moveTo>
                      <a:pt x="35968" y="85968"/>
                    </a:moveTo>
                    <a:cubicBezTo>
                      <a:pt x="771382" y="47034"/>
                      <a:pt x="1448709" y="22843"/>
                      <a:pt x="2138656" y="0"/>
                    </a:cubicBezTo>
                    <a:cubicBezTo>
                      <a:pt x="2116885" y="453572"/>
                      <a:pt x="2118740" y="708257"/>
                      <a:pt x="2184055" y="1412199"/>
                    </a:cubicBezTo>
                    <a:lnTo>
                      <a:pt x="35968" y="1479339"/>
                    </a:lnTo>
                    <a:cubicBezTo>
                      <a:pt x="-17339" y="935658"/>
                      <a:pt x="-6326" y="542438"/>
                      <a:pt x="35968" y="85968"/>
                    </a:cubicBezTo>
                    <a:close/>
                  </a:path>
                </a:pathLst>
              </a:cu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grpSp>
        <p:sp>
          <p:nvSpPr>
            <p:cNvPr id="20" name="ZoneTexte 19">
              <a:extLst>
                <a:ext uri="{FF2B5EF4-FFF2-40B4-BE49-F238E27FC236}">
                  <a16:creationId xmlns:a16="http://schemas.microsoft.com/office/drawing/2014/main" id="{AA57448F-74FA-17DA-8B5F-C0C87DCC8E41}"/>
                </a:ext>
              </a:extLst>
            </p:cNvPr>
            <p:cNvSpPr txBox="1"/>
            <p:nvPr/>
          </p:nvSpPr>
          <p:spPr>
            <a:xfrm rot="20758615">
              <a:off x="1181062" y="5913930"/>
              <a:ext cx="2118470" cy="175918"/>
            </a:xfrm>
            <a:prstGeom prst="rect">
              <a:avLst/>
            </a:prstGeom>
            <a:solidFill>
              <a:srgbClr val="FFFFFF">
                <a:alpha val="80000"/>
              </a:srgbClr>
            </a:solidFill>
          </p:spPr>
          <p:txBody>
            <a:bodyPr wrap="square" rtlCol="0">
              <a:spAutoFit/>
            </a:bodyPr>
            <a:lstStyle/>
            <a:p>
              <a:pPr algn="ctr"/>
              <a:endParaRPr lang="fr-CA" sz="800"/>
            </a:p>
          </p:txBody>
        </p:sp>
        <p:sp>
          <p:nvSpPr>
            <p:cNvPr id="21" name="ZoneTexte 20">
              <a:extLst>
                <a:ext uri="{FF2B5EF4-FFF2-40B4-BE49-F238E27FC236}">
                  <a16:creationId xmlns:a16="http://schemas.microsoft.com/office/drawing/2014/main" id="{04E35F75-8193-6D41-A4C8-76DC0FE5B88C}"/>
                </a:ext>
              </a:extLst>
            </p:cNvPr>
            <p:cNvSpPr txBox="1"/>
            <p:nvPr/>
          </p:nvSpPr>
          <p:spPr>
            <a:xfrm rot="20758615">
              <a:off x="1154069" y="5908825"/>
              <a:ext cx="1952939" cy="215444"/>
            </a:xfrm>
            <a:prstGeom prst="rect">
              <a:avLst/>
            </a:prstGeom>
            <a:noFill/>
          </p:spPr>
          <p:txBody>
            <a:bodyPr wrap="square" rtlCol="0">
              <a:spAutoFit/>
            </a:bodyPr>
            <a:lstStyle/>
            <a:p>
              <a:r>
                <a:rPr lang="fr-CA" sz="800"/>
                <a:t>Source de l’image : Élections Québec</a:t>
              </a:r>
            </a:p>
          </p:txBody>
        </p:sp>
        <p:grpSp>
          <p:nvGrpSpPr>
            <p:cNvPr id="28" name="Groupe 27">
              <a:extLst>
                <a:ext uri="{FF2B5EF4-FFF2-40B4-BE49-F238E27FC236}">
                  <a16:creationId xmlns:a16="http://schemas.microsoft.com/office/drawing/2014/main" id="{C290CAF1-4BA9-B28D-838B-63860714A6C5}"/>
                </a:ext>
              </a:extLst>
            </p:cNvPr>
            <p:cNvGrpSpPr/>
            <p:nvPr/>
          </p:nvGrpSpPr>
          <p:grpSpPr>
            <a:xfrm rot="20602505">
              <a:off x="545396" y="2265666"/>
              <a:ext cx="1721101" cy="450247"/>
              <a:chOff x="1206847" y="1328552"/>
              <a:chExt cx="2412264" cy="631058"/>
            </a:xfrm>
          </p:grpSpPr>
          <p:sp>
            <p:nvSpPr>
              <p:cNvPr id="26" name="Rectangle : coins arrondis 25">
                <a:extLst>
                  <a:ext uri="{FF2B5EF4-FFF2-40B4-BE49-F238E27FC236}">
                    <a16:creationId xmlns:a16="http://schemas.microsoft.com/office/drawing/2014/main" id="{F9004097-BCA3-1348-0F4B-E9641DCA5D45}"/>
                  </a:ext>
                </a:extLst>
              </p:cNvPr>
              <p:cNvSpPr/>
              <p:nvPr/>
            </p:nvSpPr>
            <p:spPr>
              <a:xfrm>
                <a:off x="1208289" y="1399388"/>
                <a:ext cx="2183405" cy="538486"/>
              </a:xfrm>
              <a:prstGeom prst="roundRect">
                <a:avLst/>
              </a:prstGeom>
              <a:solidFill>
                <a:schemeClr val="tx1">
                  <a:lumMod val="65000"/>
                  <a:lumOff val="3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24" name="Graphique 23" descr="Utilisateur avec un remplissage uni">
                <a:extLst>
                  <a:ext uri="{FF2B5EF4-FFF2-40B4-BE49-F238E27FC236}">
                    <a16:creationId xmlns:a16="http://schemas.microsoft.com/office/drawing/2014/main" id="{9843DC8B-D769-0429-42FE-0503E37C7E2C}"/>
                  </a:ext>
                </a:extLst>
              </p:cNvPr>
              <p:cNvPicPr>
                <a:picLocks noChangeAspect="1"/>
              </p:cNvPicPr>
              <p:nvPr/>
            </p:nvPicPr>
            <p:blipFill>
              <a:blip>
                <a:extLst>
                  <a:ext uri="{96DAC541-7B7A-43D3-8B79-37D633B846F1}">
                    <asvg:svgBlip xmlns:asvg="http://schemas.microsoft.com/office/drawing/2016/SVG/main" r:embed="rId8"/>
                  </a:ext>
                </a:extLst>
              </a:blip>
              <a:srcRect l="-6431" t="-7131" r="913" b="1614"/>
              <a:stretch>
                <a:fillRect/>
              </a:stretch>
            </p:blipFill>
            <p:spPr>
              <a:xfrm rot="21517495">
                <a:off x="1206847" y="1328552"/>
                <a:ext cx="631058" cy="631058"/>
              </a:xfrm>
              <a:prstGeom prst="rect">
                <a:avLst/>
              </a:prstGeom>
            </p:spPr>
          </p:pic>
          <p:sp>
            <p:nvSpPr>
              <p:cNvPr id="27" name="ZoneTexte 26">
                <a:extLst>
                  <a:ext uri="{FF2B5EF4-FFF2-40B4-BE49-F238E27FC236}">
                    <a16:creationId xmlns:a16="http://schemas.microsoft.com/office/drawing/2014/main" id="{5D98218C-910E-5CF1-AF43-D1F5CD7FDAD3}"/>
                  </a:ext>
                </a:extLst>
              </p:cNvPr>
              <p:cNvSpPr txBox="1"/>
              <p:nvPr/>
            </p:nvSpPr>
            <p:spPr>
              <a:xfrm>
                <a:off x="1600909" y="1463730"/>
                <a:ext cx="2018202" cy="409806"/>
              </a:xfrm>
              <a:prstGeom prst="rect">
                <a:avLst/>
              </a:prstGeom>
              <a:noFill/>
            </p:spPr>
            <p:txBody>
              <a:bodyPr wrap="square" rtlCol="0">
                <a:spAutoFit/>
              </a:bodyPr>
              <a:lstStyle/>
              <a:p>
                <a:r>
                  <a:rPr lang="fr-CA" sz="1300" b="1">
                    <a:solidFill>
                      <a:schemeClr val="bg1">
                        <a:lumMod val="95000"/>
                      </a:schemeClr>
                    </a:solidFill>
                    <a:latin typeface="Open Sans" panose="020B0606030504020204" pitchFamily="34" charset="0"/>
                    <a:ea typeface="Open Sans" panose="020B0606030504020204" pitchFamily="34" charset="0"/>
                    <a:cs typeface="Open Sans" panose="020B0606030504020204" pitchFamily="34" charset="0"/>
                  </a:rPr>
                  <a:t> Sora Maran</a:t>
                </a:r>
              </a:p>
            </p:txBody>
          </p:sp>
        </p:grpSp>
      </p:grpSp>
      <p:grpSp>
        <p:nvGrpSpPr>
          <p:cNvPr id="139" name="Groupe 138">
            <a:extLst>
              <a:ext uri="{FF2B5EF4-FFF2-40B4-BE49-F238E27FC236}">
                <a16:creationId xmlns:a16="http://schemas.microsoft.com/office/drawing/2014/main" id="{343438D0-AABB-992C-D661-A928F207CE66}"/>
              </a:ext>
            </a:extLst>
          </p:cNvPr>
          <p:cNvGrpSpPr/>
          <p:nvPr>
            <p:custDataLst>
              <p:tags r:id="rId3"/>
            </p:custDataLst>
          </p:nvPr>
        </p:nvGrpSpPr>
        <p:grpSpPr>
          <a:xfrm>
            <a:off x="1487515" y="4800879"/>
            <a:ext cx="2453316" cy="2368959"/>
            <a:chOff x="731802" y="4048537"/>
            <a:chExt cx="3040255" cy="2935716"/>
          </a:xfrm>
        </p:grpSpPr>
        <p:pic>
          <p:nvPicPr>
            <p:cNvPr id="2" name="Graphique 1" descr="Utilisateur avec un remplissage uni">
              <a:extLst>
                <a:ext uri="{FF2B5EF4-FFF2-40B4-BE49-F238E27FC236}">
                  <a16:creationId xmlns:a16="http://schemas.microsoft.com/office/drawing/2014/main" id="{EE4F54BD-0AF2-A982-023A-E6922B8E9827}"/>
                </a:ext>
              </a:extLst>
            </p:cNvPr>
            <p:cNvPicPr>
              <a:picLocks noChangeAspect="1"/>
            </p:cNvPicPr>
            <p:nvPr/>
          </p:nvPicPr>
          <p:blipFill>
            <a:blip>
              <a:extLst>
                <a:ext uri="{96DAC541-7B7A-43D3-8B79-37D633B846F1}">
                  <asvg:svgBlip xmlns:asvg="http://schemas.microsoft.com/office/drawing/2016/SVG/main" r:embed="rId9"/>
                </a:ext>
              </a:extLst>
            </a:blip>
            <a:srcRect l="-6431" t="-7131" r="913" b="1614"/>
            <a:stretch>
              <a:fillRect/>
            </a:stretch>
          </p:blipFill>
          <p:spPr>
            <a:xfrm>
              <a:off x="731802" y="4048537"/>
              <a:ext cx="2935716" cy="2935716"/>
            </a:xfrm>
            <a:prstGeom prst="rect">
              <a:avLst/>
            </a:prstGeom>
          </p:spPr>
        </p:pic>
        <p:pic>
          <p:nvPicPr>
            <p:cNvPr id="250" name="Graphique 249" descr="Index pointant vers la droite vu du côté du dos de la main avec un remplissage uni">
              <a:extLst>
                <a:ext uri="{FF2B5EF4-FFF2-40B4-BE49-F238E27FC236}">
                  <a16:creationId xmlns:a16="http://schemas.microsoft.com/office/drawing/2014/main" id="{71A274D2-DDBD-143F-8356-1E7DD3BD189F}"/>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rot="18079198">
              <a:off x="2724925" y="5193594"/>
              <a:ext cx="1047132" cy="1047132"/>
            </a:xfrm>
            <a:prstGeom prst="rect">
              <a:avLst/>
            </a:prstGeom>
          </p:spPr>
        </p:pic>
      </p:grpSp>
    </p:spTree>
    <p:extLst>
      <p:ext uri="{BB962C8B-B14F-4D97-AF65-F5344CB8AC3E}">
        <p14:creationId xmlns:p14="http://schemas.microsoft.com/office/powerpoint/2010/main" val="13943958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354BFA-1D20-124F-4FC3-C92FABB6BBDF}"/>
            </a:ext>
          </a:extLst>
        </p:cNvPr>
        <p:cNvGrpSpPr/>
        <p:nvPr/>
      </p:nvGrpSpPr>
      <p:grpSpPr>
        <a:xfrm>
          <a:off x="0" y="0"/>
          <a:ext cx="0" cy="0"/>
          <a:chOff x="0" y="0"/>
          <a:chExt cx="0" cy="0"/>
        </a:xfrm>
      </p:grpSpPr>
      <p:sp>
        <p:nvSpPr>
          <p:cNvPr id="7" name="Bouton d’action : vide 6">
            <a:hlinkClick r:id="rId14" action="ppaction://hlinksldjump" highlightClick="1"/>
            <a:extLst>
              <a:ext uri="{FF2B5EF4-FFF2-40B4-BE49-F238E27FC236}">
                <a16:creationId xmlns:a16="http://schemas.microsoft.com/office/drawing/2014/main" id="{16AC4123-31D0-5FF0-684D-6CB2971EE2D5}"/>
              </a:ext>
            </a:extLst>
          </p:cNvPr>
          <p:cNvSpPr/>
          <p:nvPr>
            <p:custDataLst>
              <p:tags r:id="rId1"/>
            </p:custDataLst>
          </p:nvPr>
        </p:nvSpPr>
        <p:spPr>
          <a:xfrm>
            <a:off x="-83489" y="-69012"/>
            <a:ext cx="12358977" cy="7008101"/>
          </a:xfrm>
          <a:prstGeom prst="actionButtonBlank">
            <a:avLst/>
          </a:prstGeom>
          <a:solidFill>
            <a:srgbClr val="156082">
              <a:alpha val="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3" name="Image 2">
            <a:extLst>
              <a:ext uri="{FF2B5EF4-FFF2-40B4-BE49-F238E27FC236}">
                <a16:creationId xmlns:a16="http://schemas.microsoft.com/office/drawing/2014/main" id="{916D1FE4-EA16-B9CB-F2C7-9F17B1E71957}"/>
              </a:ext>
            </a:extLst>
          </p:cNvPr>
          <p:cNvPicPr>
            <a:picLocks noChangeAspect="1"/>
          </p:cNvPicPr>
          <p:nvPr/>
        </p:nvPicPr>
        <p:blipFill>
          <a:blip r:embed="rId15"/>
          <a:stretch>
            <a:fillRect/>
          </a:stretch>
        </p:blipFill>
        <p:spPr>
          <a:xfrm>
            <a:off x="685033" y="312057"/>
            <a:ext cx="10802034" cy="6469927"/>
          </a:xfrm>
          <a:prstGeom prst="rect">
            <a:avLst/>
          </a:prstGeom>
        </p:spPr>
      </p:pic>
      <p:sp>
        <p:nvSpPr>
          <p:cNvPr id="11" name="ZoneTexte 10">
            <a:extLst>
              <a:ext uri="{FF2B5EF4-FFF2-40B4-BE49-F238E27FC236}">
                <a16:creationId xmlns:a16="http://schemas.microsoft.com/office/drawing/2014/main" id="{E13341FD-C85F-69D1-DACA-2736A04654A4}"/>
              </a:ext>
            </a:extLst>
          </p:cNvPr>
          <p:cNvSpPr txBox="1"/>
          <p:nvPr>
            <p:custDataLst>
              <p:tags r:id="rId2"/>
            </p:custDataLst>
          </p:nvPr>
        </p:nvSpPr>
        <p:spPr>
          <a:xfrm>
            <a:off x="788942" y="1232132"/>
            <a:ext cx="3010377" cy="323165"/>
          </a:xfrm>
          <a:prstGeom prst="rect">
            <a:avLst/>
          </a:prstGeom>
          <a:noFill/>
        </p:spPr>
        <p:txBody>
          <a:bodyPr wrap="square" rtlCol="0">
            <a:spAutoFit/>
          </a:bodyPr>
          <a:lstStyle/>
          <a:p>
            <a:r>
              <a:rPr lang="fr-CA" sz="1500" i="1">
                <a:solidFill>
                  <a:srgbClr val="ED145B"/>
                </a:solidFill>
                <a:latin typeface="Open Sans" panose="020B0606030504020204" pitchFamily="34" charset="0"/>
                <a:ea typeface="Open Sans" panose="020B0606030504020204" pitchFamily="34" charset="0"/>
                <a:cs typeface="Open Sans" panose="020B0606030504020204" pitchFamily="34" charset="0"/>
              </a:rPr>
              <a:t> Journal local</a:t>
            </a:r>
          </a:p>
        </p:txBody>
      </p:sp>
      <p:sp>
        <p:nvSpPr>
          <p:cNvPr id="13" name="ZoneTexte 12">
            <a:extLst>
              <a:ext uri="{FF2B5EF4-FFF2-40B4-BE49-F238E27FC236}">
                <a16:creationId xmlns:a16="http://schemas.microsoft.com/office/drawing/2014/main" id="{25F0DC54-B998-F861-4E6C-DB341491BA48}"/>
              </a:ext>
            </a:extLst>
          </p:cNvPr>
          <p:cNvSpPr txBox="1"/>
          <p:nvPr>
            <p:custDataLst>
              <p:tags r:id="rId3"/>
            </p:custDataLst>
          </p:nvPr>
        </p:nvSpPr>
        <p:spPr>
          <a:xfrm>
            <a:off x="788942" y="4349145"/>
            <a:ext cx="382772" cy="323165"/>
          </a:xfrm>
          <a:prstGeom prst="rect">
            <a:avLst/>
          </a:prstGeom>
          <a:noFill/>
        </p:spPr>
        <p:txBody>
          <a:bodyPr wrap="square" rtlCol="0">
            <a:spAutoFit/>
          </a:bodyPr>
          <a:lstStyle/>
          <a:p>
            <a:r>
              <a:rPr lang="fr-CA" sz="1500" b="1" i="1">
                <a:solidFill>
                  <a:srgbClr val="ED145B"/>
                </a:solidFill>
                <a:latin typeface="Open Sans" panose="020B0606030504020204" pitchFamily="34" charset="0"/>
                <a:ea typeface="Open Sans" panose="020B0606030504020204" pitchFamily="34" charset="0"/>
                <a:cs typeface="Open Sans" panose="020B0606030504020204" pitchFamily="34" charset="0"/>
              </a:rPr>
              <a:t>X</a:t>
            </a:r>
          </a:p>
        </p:txBody>
      </p:sp>
      <p:sp>
        <p:nvSpPr>
          <p:cNvPr id="14" name="ZoneTexte 13">
            <a:extLst>
              <a:ext uri="{FF2B5EF4-FFF2-40B4-BE49-F238E27FC236}">
                <a16:creationId xmlns:a16="http://schemas.microsoft.com/office/drawing/2014/main" id="{61883910-A131-A04B-DF1F-0591F753F053}"/>
              </a:ext>
            </a:extLst>
          </p:cNvPr>
          <p:cNvSpPr txBox="1"/>
          <p:nvPr>
            <p:custDataLst>
              <p:tags r:id="rId4"/>
            </p:custDataLst>
          </p:nvPr>
        </p:nvSpPr>
        <p:spPr>
          <a:xfrm>
            <a:off x="3438870" y="4369037"/>
            <a:ext cx="382772" cy="323165"/>
          </a:xfrm>
          <a:prstGeom prst="rect">
            <a:avLst/>
          </a:prstGeom>
          <a:noFill/>
        </p:spPr>
        <p:txBody>
          <a:bodyPr wrap="square" rtlCol="0">
            <a:spAutoFit/>
          </a:bodyPr>
          <a:lstStyle/>
          <a:p>
            <a:r>
              <a:rPr lang="fr-CA" sz="1500" b="1" i="1">
                <a:solidFill>
                  <a:srgbClr val="ED145B"/>
                </a:solidFill>
                <a:latin typeface="Open Sans" panose="020B0606030504020204" pitchFamily="34" charset="0"/>
                <a:ea typeface="Open Sans" panose="020B0606030504020204" pitchFamily="34" charset="0"/>
                <a:cs typeface="Open Sans" panose="020B0606030504020204" pitchFamily="34" charset="0"/>
              </a:rPr>
              <a:t>X</a:t>
            </a:r>
          </a:p>
        </p:txBody>
      </p:sp>
      <p:sp>
        <p:nvSpPr>
          <p:cNvPr id="16" name="ZoneTexte 15">
            <a:extLst>
              <a:ext uri="{FF2B5EF4-FFF2-40B4-BE49-F238E27FC236}">
                <a16:creationId xmlns:a16="http://schemas.microsoft.com/office/drawing/2014/main" id="{9B785E3F-9DA6-5628-75F1-E2C881C03778}"/>
              </a:ext>
            </a:extLst>
          </p:cNvPr>
          <p:cNvSpPr txBox="1"/>
          <p:nvPr>
            <p:custDataLst>
              <p:tags r:id="rId5"/>
            </p:custDataLst>
          </p:nvPr>
        </p:nvSpPr>
        <p:spPr>
          <a:xfrm>
            <a:off x="788942" y="2903129"/>
            <a:ext cx="382772" cy="323165"/>
          </a:xfrm>
          <a:prstGeom prst="rect">
            <a:avLst/>
          </a:prstGeom>
          <a:noFill/>
        </p:spPr>
        <p:txBody>
          <a:bodyPr wrap="square" rtlCol="0">
            <a:spAutoFit/>
          </a:bodyPr>
          <a:lstStyle/>
          <a:p>
            <a:r>
              <a:rPr lang="fr-CA" sz="1500" b="1" i="1">
                <a:solidFill>
                  <a:srgbClr val="ED145B"/>
                </a:solidFill>
                <a:latin typeface="Open Sans" panose="020B0606030504020204" pitchFamily="34" charset="0"/>
                <a:ea typeface="Open Sans" panose="020B0606030504020204" pitchFamily="34" charset="0"/>
                <a:cs typeface="Open Sans" panose="020B0606030504020204" pitchFamily="34" charset="0"/>
              </a:rPr>
              <a:t>X</a:t>
            </a:r>
          </a:p>
        </p:txBody>
      </p:sp>
      <p:sp>
        <p:nvSpPr>
          <p:cNvPr id="18" name="ZoneTexte 17">
            <a:extLst>
              <a:ext uri="{FF2B5EF4-FFF2-40B4-BE49-F238E27FC236}">
                <a16:creationId xmlns:a16="http://schemas.microsoft.com/office/drawing/2014/main" id="{5035A71C-A3F8-7115-A51F-7F690496098D}"/>
              </a:ext>
            </a:extLst>
          </p:cNvPr>
          <p:cNvSpPr txBox="1"/>
          <p:nvPr>
            <p:custDataLst>
              <p:tags r:id="rId6"/>
            </p:custDataLst>
          </p:nvPr>
        </p:nvSpPr>
        <p:spPr>
          <a:xfrm>
            <a:off x="3439574" y="5987260"/>
            <a:ext cx="382772" cy="323165"/>
          </a:xfrm>
          <a:prstGeom prst="rect">
            <a:avLst/>
          </a:prstGeom>
          <a:noFill/>
        </p:spPr>
        <p:txBody>
          <a:bodyPr wrap="square" rtlCol="0">
            <a:spAutoFit/>
          </a:bodyPr>
          <a:lstStyle/>
          <a:p>
            <a:r>
              <a:rPr lang="fr-CA" sz="1500" b="1" i="1">
                <a:solidFill>
                  <a:srgbClr val="ED145B"/>
                </a:solidFill>
                <a:latin typeface="Open Sans" panose="020B0606030504020204" pitchFamily="34" charset="0"/>
                <a:ea typeface="Open Sans" panose="020B0606030504020204" pitchFamily="34" charset="0"/>
                <a:cs typeface="Open Sans" panose="020B0606030504020204" pitchFamily="34" charset="0"/>
              </a:rPr>
              <a:t>X</a:t>
            </a:r>
          </a:p>
        </p:txBody>
      </p:sp>
      <p:sp>
        <p:nvSpPr>
          <p:cNvPr id="19" name="ZoneTexte 18">
            <a:extLst>
              <a:ext uri="{FF2B5EF4-FFF2-40B4-BE49-F238E27FC236}">
                <a16:creationId xmlns:a16="http://schemas.microsoft.com/office/drawing/2014/main" id="{30BC4328-8FBF-D80D-5931-80E8F310AD8D}"/>
              </a:ext>
            </a:extLst>
          </p:cNvPr>
          <p:cNvSpPr txBox="1"/>
          <p:nvPr>
            <p:custDataLst>
              <p:tags r:id="rId7"/>
            </p:custDataLst>
          </p:nvPr>
        </p:nvSpPr>
        <p:spPr>
          <a:xfrm>
            <a:off x="6117607" y="4049172"/>
            <a:ext cx="3045833" cy="1015663"/>
          </a:xfrm>
          <a:prstGeom prst="rect">
            <a:avLst/>
          </a:prstGeom>
          <a:noFill/>
        </p:spPr>
        <p:txBody>
          <a:bodyPr wrap="square" rtlCol="0">
            <a:spAutoFit/>
          </a:bodyPr>
          <a:lstStyle/>
          <a:p>
            <a:pPr marL="144000" indent="-144000">
              <a:buFont typeface="Arial" panose="020B0604020202020204" pitchFamily="34" charset="0"/>
              <a:buChar char="•"/>
            </a:pPr>
            <a:r>
              <a:rPr lang="fr-CA" sz="1500" i="1">
                <a:solidFill>
                  <a:srgbClr val="ED145B"/>
                </a:solidFill>
                <a:latin typeface="Open Sans" panose="020B0606030504020204" pitchFamily="34" charset="0"/>
                <a:ea typeface="Open Sans" panose="020B0606030504020204" pitchFamily="34" charset="0"/>
                <a:cs typeface="Open Sans" panose="020B0606030504020204" pitchFamily="34" charset="0"/>
              </a:rPr>
              <a:t>Information provenant d’un article de journal connu</a:t>
            </a:r>
          </a:p>
          <a:p>
            <a:pPr marL="144000" indent="-144000">
              <a:buFont typeface="Arial" panose="020B0604020202020204" pitchFamily="34" charset="0"/>
              <a:buChar char="•"/>
            </a:pPr>
            <a:r>
              <a:rPr lang="fr-CA" sz="1500" i="1">
                <a:solidFill>
                  <a:srgbClr val="ED145B"/>
                </a:solidFill>
                <a:latin typeface="Open Sans" panose="020B0606030504020204" pitchFamily="34" charset="0"/>
                <a:ea typeface="Open Sans" panose="020B0606030504020204" pitchFamily="34" charset="0"/>
                <a:cs typeface="Open Sans" panose="020B0606030504020204" pitchFamily="34" charset="0"/>
              </a:rPr>
              <a:t>Information datée</a:t>
            </a:r>
            <a:br>
              <a:rPr lang="fr-CA" sz="1500" i="1">
                <a:solidFill>
                  <a:srgbClr val="ED145B"/>
                </a:solidFill>
                <a:latin typeface="Open Sans" panose="020B0606030504020204" pitchFamily="34" charset="0"/>
                <a:ea typeface="Open Sans" panose="020B0606030504020204" pitchFamily="34" charset="0"/>
                <a:cs typeface="Open Sans" panose="020B0606030504020204" pitchFamily="34" charset="0"/>
              </a:rPr>
            </a:br>
            <a:r>
              <a:rPr lang="fr-CA" sz="1500" i="1">
                <a:solidFill>
                  <a:srgbClr val="ED145B"/>
                </a:solidFill>
                <a:latin typeface="Open Sans" panose="020B0606030504020204" pitchFamily="34" charset="0"/>
                <a:ea typeface="Open Sans" panose="020B0606030504020204" pitchFamily="34" charset="0"/>
                <a:cs typeface="Open Sans" panose="020B0606030504020204" pitchFamily="34" charset="0"/>
              </a:rPr>
              <a:t>d’aujourd’hui</a:t>
            </a:r>
          </a:p>
        </p:txBody>
      </p:sp>
      <p:sp>
        <p:nvSpPr>
          <p:cNvPr id="20" name="ZoneTexte 19">
            <a:extLst>
              <a:ext uri="{FF2B5EF4-FFF2-40B4-BE49-F238E27FC236}">
                <a16:creationId xmlns:a16="http://schemas.microsoft.com/office/drawing/2014/main" id="{6A7DC482-B500-C936-2339-957C9932DA66}"/>
              </a:ext>
            </a:extLst>
          </p:cNvPr>
          <p:cNvSpPr txBox="1"/>
          <p:nvPr>
            <p:custDataLst>
              <p:tags r:id="rId8"/>
            </p:custDataLst>
          </p:nvPr>
        </p:nvSpPr>
        <p:spPr>
          <a:xfrm>
            <a:off x="6117607" y="4978692"/>
            <a:ext cx="3045833" cy="553998"/>
          </a:xfrm>
          <a:prstGeom prst="rect">
            <a:avLst/>
          </a:prstGeom>
          <a:noFill/>
        </p:spPr>
        <p:txBody>
          <a:bodyPr wrap="square" rtlCol="0">
            <a:spAutoFit/>
          </a:bodyPr>
          <a:lstStyle/>
          <a:p>
            <a:pPr marL="144000" indent="-144000">
              <a:buFont typeface="Arial" panose="020B0604020202020204" pitchFamily="34" charset="0"/>
              <a:buChar char="•"/>
            </a:pPr>
            <a:r>
              <a:rPr lang="fr-CA" sz="1500" i="1">
                <a:solidFill>
                  <a:srgbClr val="ED145B"/>
                </a:solidFill>
                <a:latin typeface="Open Sans" panose="020B0606030504020204" pitchFamily="34" charset="0"/>
                <a:ea typeface="Open Sans" panose="020B0606030504020204" pitchFamily="34" charset="0"/>
                <a:cs typeface="Open Sans" panose="020B0606030504020204" pitchFamily="34" charset="0"/>
              </a:rPr>
              <a:t>La journaliste cite une</a:t>
            </a:r>
            <a:br>
              <a:rPr lang="fr-CA" sz="1500" i="1">
                <a:solidFill>
                  <a:srgbClr val="ED145B"/>
                </a:solidFill>
                <a:latin typeface="Open Sans" panose="020B0606030504020204" pitchFamily="34" charset="0"/>
                <a:ea typeface="Open Sans" panose="020B0606030504020204" pitchFamily="34" charset="0"/>
                <a:cs typeface="Open Sans" panose="020B0606030504020204" pitchFamily="34" charset="0"/>
              </a:rPr>
            </a:br>
            <a:r>
              <a:rPr lang="fr-CA" sz="1500" i="1">
                <a:solidFill>
                  <a:srgbClr val="ED145B"/>
                </a:solidFill>
                <a:latin typeface="Open Sans" panose="020B0606030504020204" pitchFamily="34" charset="0"/>
                <a:ea typeface="Open Sans" panose="020B0606030504020204" pitchFamily="34" charset="0"/>
                <a:cs typeface="Open Sans" panose="020B0606030504020204" pitchFamily="34" charset="0"/>
              </a:rPr>
              <a:t>source spécialiste du sujet</a:t>
            </a:r>
          </a:p>
        </p:txBody>
      </p:sp>
      <p:sp>
        <p:nvSpPr>
          <p:cNvPr id="21" name="ZoneTexte 20">
            <a:extLst>
              <a:ext uri="{FF2B5EF4-FFF2-40B4-BE49-F238E27FC236}">
                <a16:creationId xmlns:a16="http://schemas.microsoft.com/office/drawing/2014/main" id="{C5A4A715-D496-F47A-6C08-52EAE2385AA6}"/>
              </a:ext>
            </a:extLst>
          </p:cNvPr>
          <p:cNvSpPr txBox="1"/>
          <p:nvPr>
            <p:custDataLst>
              <p:tags r:id="rId9"/>
            </p:custDataLst>
          </p:nvPr>
        </p:nvSpPr>
        <p:spPr>
          <a:xfrm>
            <a:off x="1384137" y="4317567"/>
            <a:ext cx="2334441" cy="553998"/>
          </a:xfrm>
          <a:prstGeom prst="rect">
            <a:avLst/>
          </a:prstGeom>
          <a:noFill/>
        </p:spPr>
        <p:txBody>
          <a:bodyPr wrap="square" rtlCol="0">
            <a:spAutoFit/>
          </a:bodyPr>
          <a:lstStyle/>
          <a:p>
            <a:r>
              <a:rPr lang="fr-CA" sz="1500" i="1">
                <a:solidFill>
                  <a:srgbClr val="ED145B"/>
                </a:solidFill>
                <a:latin typeface="Open Sans" panose="020B0606030504020204" pitchFamily="34" charset="0"/>
                <a:ea typeface="Open Sans" panose="020B0606030504020204" pitchFamily="34" charset="0"/>
                <a:cs typeface="Open Sans" panose="020B0606030504020204" pitchFamily="34" charset="0"/>
              </a:rPr>
              <a:t>Pour la porte-parole d’Élections Québec</a:t>
            </a:r>
          </a:p>
        </p:txBody>
      </p:sp>
      <p:sp>
        <p:nvSpPr>
          <p:cNvPr id="23" name="ZoneTexte 22">
            <a:extLst>
              <a:ext uri="{FF2B5EF4-FFF2-40B4-BE49-F238E27FC236}">
                <a16:creationId xmlns:a16="http://schemas.microsoft.com/office/drawing/2014/main" id="{6CF3D71C-0B00-2D34-139E-DCDE237AFDB5}"/>
              </a:ext>
            </a:extLst>
          </p:cNvPr>
          <p:cNvSpPr txBox="1"/>
          <p:nvPr>
            <p:custDataLst>
              <p:tags r:id="rId10"/>
            </p:custDataLst>
          </p:nvPr>
        </p:nvSpPr>
        <p:spPr>
          <a:xfrm>
            <a:off x="788942" y="2678318"/>
            <a:ext cx="382772" cy="323165"/>
          </a:xfrm>
          <a:prstGeom prst="rect">
            <a:avLst/>
          </a:prstGeom>
          <a:noFill/>
        </p:spPr>
        <p:txBody>
          <a:bodyPr wrap="square" rtlCol="0">
            <a:spAutoFit/>
          </a:bodyPr>
          <a:lstStyle/>
          <a:p>
            <a:r>
              <a:rPr lang="fr-CA" sz="1500" b="1" i="1">
                <a:solidFill>
                  <a:srgbClr val="ED145B"/>
                </a:solidFill>
                <a:latin typeface="Open Sans" panose="020B0606030504020204" pitchFamily="34" charset="0"/>
                <a:ea typeface="Open Sans" panose="020B0606030504020204" pitchFamily="34" charset="0"/>
                <a:cs typeface="Open Sans" panose="020B0606030504020204" pitchFamily="34" charset="0"/>
              </a:rPr>
              <a:t>X</a:t>
            </a:r>
          </a:p>
        </p:txBody>
      </p:sp>
      <p:sp>
        <p:nvSpPr>
          <p:cNvPr id="8" name="Rectangle 7">
            <a:extLst>
              <a:ext uri="{FF2B5EF4-FFF2-40B4-BE49-F238E27FC236}">
                <a16:creationId xmlns:a16="http://schemas.microsoft.com/office/drawing/2014/main" id="{A1FA83B5-B3EF-55CC-ECB7-72C6AA3E6E92}"/>
              </a:ext>
            </a:extLst>
          </p:cNvPr>
          <p:cNvSpPr/>
          <p:nvPr/>
        </p:nvSpPr>
        <p:spPr>
          <a:xfrm>
            <a:off x="3685612" y="425225"/>
            <a:ext cx="4958055" cy="215757"/>
          </a:xfrm>
          <a:prstGeom prst="rect">
            <a:avLst/>
          </a:prstGeom>
          <a:solidFill>
            <a:srgbClr val="00AA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10" name="Image 9">
            <a:extLst>
              <a:ext uri="{FF2B5EF4-FFF2-40B4-BE49-F238E27FC236}">
                <a16:creationId xmlns:a16="http://schemas.microsoft.com/office/drawing/2014/main" id="{3566EFFB-87CB-AC49-C1DB-4DAF907C7D34}"/>
              </a:ext>
            </a:extLst>
          </p:cNvPr>
          <p:cNvPicPr>
            <a:picLocks noChangeAspect="1"/>
          </p:cNvPicPr>
          <p:nvPr/>
        </p:nvPicPr>
        <p:blipFill>
          <a:blip r:embed="rId16"/>
          <a:stretch>
            <a:fillRect/>
          </a:stretch>
        </p:blipFill>
        <p:spPr>
          <a:xfrm>
            <a:off x="2198537" y="398865"/>
            <a:ext cx="5141720" cy="268476"/>
          </a:xfrm>
          <a:prstGeom prst="rect">
            <a:avLst/>
          </a:prstGeom>
        </p:spPr>
      </p:pic>
      <p:sp>
        <p:nvSpPr>
          <p:cNvPr id="15" name="ZoneTexte 14">
            <a:extLst>
              <a:ext uri="{FF2B5EF4-FFF2-40B4-BE49-F238E27FC236}">
                <a16:creationId xmlns:a16="http://schemas.microsoft.com/office/drawing/2014/main" id="{9872211C-A298-BD3C-D174-D511D100D9E6}"/>
              </a:ext>
            </a:extLst>
          </p:cNvPr>
          <p:cNvSpPr txBox="1"/>
          <p:nvPr>
            <p:custDataLst>
              <p:tags r:id="rId11"/>
            </p:custDataLst>
          </p:nvPr>
        </p:nvSpPr>
        <p:spPr>
          <a:xfrm>
            <a:off x="8884331" y="406946"/>
            <a:ext cx="1976823" cy="307777"/>
          </a:xfrm>
          <a:prstGeom prst="rect">
            <a:avLst/>
          </a:prstGeom>
          <a:noFill/>
        </p:spPr>
        <p:txBody>
          <a:bodyPr wrap="none" rtlCol="0">
            <a:spAutoFit/>
          </a:bodyPr>
          <a:lstStyle/>
          <a:p>
            <a:r>
              <a:rPr lang="fr-CA" sz="1400" b="1">
                <a:solidFill>
                  <a:schemeClr val="bg1"/>
                </a:solidFill>
                <a:latin typeface="Open Sans" panose="020B0606030504020204" pitchFamily="34" charset="0"/>
                <a:ea typeface="Open Sans" panose="020B0606030504020204" pitchFamily="34" charset="0"/>
                <a:cs typeface="Open Sans" panose="020B0606030504020204" pitchFamily="34" charset="0"/>
              </a:rPr>
              <a:t>Mise en situation n°</a:t>
            </a:r>
          </a:p>
        </p:txBody>
      </p:sp>
      <p:sp>
        <p:nvSpPr>
          <p:cNvPr id="22" name="Ellipse 21">
            <a:extLst>
              <a:ext uri="{FF2B5EF4-FFF2-40B4-BE49-F238E27FC236}">
                <a16:creationId xmlns:a16="http://schemas.microsoft.com/office/drawing/2014/main" id="{91EB0934-A063-FBC6-6E93-7626E15CF882}"/>
              </a:ext>
            </a:extLst>
          </p:cNvPr>
          <p:cNvSpPr/>
          <p:nvPr/>
        </p:nvSpPr>
        <p:spPr>
          <a:xfrm>
            <a:off x="10861154" y="146236"/>
            <a:ext cx="671795" cy="671795"/>
          </a:xfrm>
          <a:prstGeom prst="ellipse">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CA" sz="4000" b="1">
                <a:solidFill>
                  <a:schemeClr val="tx1"/>
                </a:solidFill>
                <a:latin typeface="Open Sans" panose="020B0606030504020204" pitchFamily="34" charset="0"/>
                <a:ea typeface="Open Sans" panose="020B0606030504020204" pitchFamily="34" charset="0"/>
                <a:cs typeface="Open Sans" panose="020B0606030504020204" pitchFamily="34" charset="0"/>
              </a:rPr>
              <a:t>5</a:t>
            </a:r>
          </a:p>
        </p:txBody>
      </p:sp>
    </p:spTree>
    <p:extLst>
      <p:ext uri="{BB962C8B-B14F-4D97-AF65-F5344CB8AC3E}">
        <p14:creationId xmlns:p14="http://schemas.microsoft.com/office/powerpoint/2010/main" val="22020857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CC9C7C-88B0-DE2C-0223-03F4DED95967}"/>
            </a:ext>
          </a:extLst>
        </p:cNvPr>
        <p:cNvGrpSpPr/>
        <p:nvPr/>
      </p:nvGrpSpPr>
      <p:grpSpPr>
        <a:xfrm>
          <a:off x="0" y="0"/>
          <a:ext cx="0" cy="0"/>
          <a:chOff x="0" y="0"/>
          <a:chExt cx="0" cy="0"/>
        </a:xfrm>
      </p:grpSpPr>
      <p:sp>
        <p:nvSpPr>
          <p:cNvPr id="3" name="Titre 1">
            <a:extLst>
              <a:ext uri="{FF2B5EF4-FFF2-40B4-BE49-F238E27FC236}">
                <a16:creationId xmlns:a16="http://schemas.microsoft.com/office/drawing/2014/main" id="{8F816873-0DE4-D93E-C15C-4C55B8A0ACBA}"/>
              </a:ext>
            </a:extLst>
          </p:cNvPr>
          <p:cNvSpPr>
            <a:spLocks noGrp="1"/>
          </p:cNvSpPr>
          <p:nvPr>
            <p:ph type="ctrTitle" idx="4294967295"/>
            <p:custDataLst>
              <p:tags r:id="rId1"/>
            </p:custDataLst>
          </p:nvPr>
        </p:nvSpPr>
        <p:spPr>
          <a:xfrm>
            <a:off x="2331892" y="1843039"/>
            <a:ext cx="7528215" cy="1411702"/>
          </a:xfrm>
        </p:spPr>
        <p:txBody>
          <a:bodyPr>
            <a:noAutofit/>
          </a:bodyPr>
          <a:lstStyle/>
          <a:p>
            <a:pPr algn="ctr">
              <a:lnSpc>
                <a:spcPct val="114000"/>
              </a:lnSpc>
            </a:pPr>
            <a:r>
              <a:rPr lang="fr-CA" sz="3000">
                <a:latin typeface="Open Sans" panose="020B0606030504020204" pitchFamily="34" charset="0"/>
                <a:ea typeface="Open Sans" panose="020B0606030504020204" pitchFamily="34" charset="0"/>
                <a:cs typeface="Open Sans" panose="020B0606030504020204" pitchFamily="34" charset="0"/>
              </a:rPr>
              <a:t>Nomme une chose </a:t>
            </a:r>
            <a:br>
              <a:rPr lang="fr-CA" sz="3000">
                <a:latin typeface="Open Sans" panose="020B0606030504020204" pitchFamily="34" charset="0"/>
                <a:ea typeface="Open Sans" panose="020B0606030504020204" pitchFamily="34" charset="0"/>
                <a:cs typeface="Open Sans" panose="020B0606030504020204" pitchFamily="34" charset="0"/>
              </a:rPr>
            </a:br>
            <a:r>
              <a:rPr lang="fr-CA" sz="3000">
                <a:latin typeface="Open Sans" panose="020B0606030504020204" pitchFamily="34" charset="0"/>
                <a:ea typeface="Open Sans" panose="020B0606030504020204" pitchFamily="34" charset="0"/>
                <a:cs typeface="Open Sans" panose="020B0606030504020204" pitchFamily="34" charset="0"/>
              </a:rPr>
              <a:t>que tu as apprise dans cette activité.</a:t>
            </a:r>
            <a:endParaRPr lang="fr-FR" sz="3000">
              <a:latin typeface="Open Sans" panose="020B0606030504020204" pitchFamily="34" charset="0"/>
              <a:ea typeface="Open Sans" panose="020B0606030504020204" pitchFamily="34" charset="0"/>
              <a:cs typeface="Open Sans" panose="020B0606030504020204" pitchFamily="34" charset="0"/>
            </a:endParaRPr>
          </a:p>
        </p:txBody>
      </p:sp>
      <p:grpSp>
        <p:nvGrpSpPr>
          <p:cNvPr id="2" name="Groupe 1">
            <a:extLst>
              <a:ext uri="{FF2B5EF4-FFF2-40B4-BE49-F238E27FC236}">
                <a16:creationId xmlns:a16="http://schemas.microsoft.com/office/drawing/2014/main" id="{C9D5A7E1-5FE8-3045-FC06-E3EA4EF5CA14}"/>
              </a:ext>
            </a:extLst>
          </p:cNvPr>
          <p:cNvGrpSpPr/>
          <p:nvPr/>
        </p:nvGrpSpPr>
        <p:grpSpPr>
          <a:xfrm>
            <a:off x="4428819" y="3429000"/>
            <a:ext cx="3334359" cy="3210586"/>
            <a:chOff x="4448927" y="3381451"/>
            <a:chExt cx="3334359" cy="3210586"/>
          </a:xfrm>
        </p:grpSpPr>
        <p:grpSp>
          <p:nvGrpSpPr>
            <p:cNvPr id="4" name="Groupe 3">
              <a:extLst>
                <a:ext uri="{FF2B5EF4-FFF2-40B4-BE49-F238E27FC236}">
                  <a16:creationId xmlns:a16="http://schemas.microsoft.com/office/drawing/2014/main" id="{D6E060C3-D02C-34AE-8444-D7281D6AD595}"/>
                </a:ext>
              </a:extLst>
            </p:cNvPr>
            <p:cNvGrpSpPr/>
            <p:nvPr/>
          </p:nvGrpSpPr>
          <p:grpSpPr>
            <a:xfrm>
              <a:off x="4448927" y="3381451"/>
              <a:ext cx="3334359" cy="3210586"/>
              <a:chOff x="377670" y="2741925"/>
              <a:chExt cx="4376044" cy="4213603"/>
            </a:xfrm>
          </p:grpSpPr>
          <p:pic>
            <p:nvPicPr>
              <p:cNvPr id="6" name="Image 5">
                <a:extLst>
                  <a:ext uri="{FF2B5EF4-FFF2-40B4-BE49-F238E27FC236}">
                    <a16:creationId xmlns:a16="http://schemas.microsoft.com/office/drawing/2014/main" id="{DC075FC9-C4FC-E356-70E7-9DE057B10811}"/>
                  </a:ext>
                </a:extLst>
              </p:cNvPr>
              <p:cNvPicPr>
                <a:picLocks noChangeAspect="1"/>
              </p:cNvPicPr>
              <p:nvPr>
                <p:custDataLst>
                  <p:tags r:id="rId2"/>
                </p:custDataLst>
              </p:nvPr>
            </p:nvPicPr>
            <p:blipFill>
              <a:blip r:embed="rId5"/>
              <a:stretch>
                <a:fillRect/>
              </a:stretch>
            </p:blipFill>
            <p:spPr>
              <a:xfrm>
                <a:off x="377670" y="2741925"/>
                <a:ext cx="4376044" cy="4213603"/>
              </a:xfrm>
              <a:prstGeom prst="rect">
                <a:avLst/>
              </a:prstGeom>
            </p:spPr>
          </p:pic>
          <p:sp>
            <p:nvSpPr>
              <p:cNvPr id="7" name="Rectangle 6">
                <a:extLst>
                  <a:ext uri="{FF2B5EF4-FFF2-40B4-BE49-F238E27FC236}">
                    <a16:creationId xmlns:a16="http://schemas.microsoft.com/office/drawing/2014/main" id="{608C16DF-4150-5E53-6587-60C401D45957}"/>
                  </a:ext>
                </a:extLst>
              </p:cNvPr>
              <p:cNvSpPr/>
              <p:nvPr/>
            </p:nvSpPr>
            <p:spPr>
              <a:xfrm>
                <a:off x="2220686" y="3657600"/>
                <a:ext cx="740228" cy="1262743"/>
              </a:xfrm>
              <a:custGeom>
                <a:avLst/>
                <a:gdLst>
                  <a:gd name="csX0" fmla="*/ 0 w 740228"/>
                  <a:gd name="csY0" fmla="*/ 0 h 1023257"/>
                  <a:gd name="csX1" fmla="*/ 740228 w 740228"/>
                  <a:gd name="csY1" fmla="*/ 0 h 1023257"/>
                  <a:gd name="csX2" fmla="*/ 740228 w 740228"/>
                  <a:gd name="csY2" fmla="*/ 1023257 h 1023257"/>
                  <a:gd name="csX3" fmla="*/ 0 w 740228"/>
                  <a:gd name="csY3" fmla="*/ 1023257 h 1023257"/>
                  <a:gd name="csX4" fmla="*/ 0 w 740228"/>
                  <a:gd name="csY4" fmla="*/ 0 h 1023257"/>
                  <a:gd name="csX0" fmla="*/ 0 w 740228"/>
                  <a:gd name="csY0" fmla="*/ 0 h 1262743"/>
                  <a:gd name="csX1" fmla="*/ 740228 w 740228"/>
                  <a:gd name="csY1" fmla="*/ 0 h 1262743"/>
                  <a:gd name="csX2" fmla="*/ 740228 w 740228"/>
                  <a:gd name="csY2" fmla="*/ 1023257 h 1262743"/>
                  <a:gd name="csX3" fmla="*/ 32657 w 740228"/>
                  <a:gd name="csY3" fmla="*/ 1262743 h 1262743"/>
                  <a:gd name="csX4" fmla="*/ 0 w 740228"/>
                  <a:gd name="csY4" fmla="*/ 0 h 1262743"/>
                </a:gdLst>
                <a:ahLst/>
                <a:cxnLst>
                  <a:cxn ang="0">
                    <a:pos x="csX0" y="csY0"/>
                  </a:cxn>
                  <a:cxn ang="0">
                    <a:pos x="csX1" y="csY1"/>
                  </a:cxn>
                  <a:cxn ang="0">
                    <a:pos x="csX2" y="csY2"/>
                  </a:cxn>
                  <a:cxn ang="0">
                    <a:pos x="csX3" y="csY3"/>
                  </a:cxn>
                  <a:cxn ang="0">
                    <a:pos x="csX4" y="csY4"/>
                  </a:cxn>
                </a:cxnLst>
                <a:rect l="l" t="t" r="r" b="b"/>
                <a:pathLst>
                  <a:path w="740228" h="1262743">
                    <a:moveTo>
                      <a:pt x="0" y="0"/>
                    </a:moveTo>
                    <a:lnTo>
                      <a:pt x="740228" y="0"/>
                    </a:lnTo>
                    <a:lnTo>
                      <a:pt x="740228" y="1023257"/>
                    </a:lnTo>
                    <a:lnTo>
                      <a:pt x="32657" y="1262743"/>
                    </a:lnTo>
                    <a:lnTo>
                      <a:pt x="0" y="0"/>
                    </a:lnTo>
                    <a:close/>
                  </a:path>
                </a:pathLst>
              </a:custGeom>
              <a:solidFill>
                <a:srgbClr val="71D1C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8" name="Rectangle 7">
                <a:extLst>
                  <a:ext uri="{FF2B5EF4-FFF2-40B4-BE49-F238E27FC236}">
                    <a16:creationId xmlns:a16="http://schemas.microsoft.com/office/drawing/2014/main" id="{7C38F277-5A94-66A6-BB82-50C3F09B1DE6}"/>
                  </a:ext>
                </a:extLst>
              </p:cNvPr>
              <p:cNvSpPr/>
              <p:nvPr/>
            </p:nvSpPr>
            <p:spPr>
              <a:xfrm>
                <a:off x="2255692" y="4680856"/>
                <a:ext cx="716108" cy="1262743"/>
              </a:xfrm>
              <a:custGeom>
                <a:avLst/>
                <a:gdLst>
                  <a:gd name="csX0" fmla="*/ 0 w 629022"/>
                  <a:gd name="csY0" fmla="*/ 0 h 1262743"/>
                  <a:gd name="csX1" fmla="*/ 629022 w 629022"/>
                  <a:gd name="csY1" fmla="*/ 0 h 1262743"/>
                  <a:gd name="csX2" fmla="*/ 629022 w 629022"/>
                  <a:gd name="csY2" fmla="*/ 1262743 h 1262743"/>
                  <a:gd name="csX3" fmla="*/ 0 w 629022"/>
                  <a:gd name="csY3" fmla="*/ 1262743 h 1262743"/>
                  <a:gd name="csX4" fmla="*/ 0 w 629022"/>
                  <a:gd name="csY4" fmla="*/ 0 h 1262743"/>
                  <a:gd name="csX0" fmla="*/ 0 w 716108"/>
                  <a:gd name="csY0" fmla="*/ 228600 h 1262743"/>
                  <a:gd name="csX1" fmla="*/ 716108 w 716108"/>
                  <a:gd name="csY1" fmla="*/ 0 h 1262743"/>
                  <a:gd name="csX2" fmla="*/ 716108 w 716108"/>
                  <a:gd name="csY2" fmla="*/ 1262743 h 1262743"/>
                  <a:gd name="csX3" fmla="*/ 87086 w 716108"/>
                  <a:gd name="csY3" fmla="*/ 1262743 h 1262743"/>
                  <a:gd name="csX4" fmla="*/ 0 w 716108"/>
                  <a:gd name="csY4" fmla="*/ 228600 h 1262743"/>
                  <a:gd name="csX0" fmla="*/ 0 w 716108"/>
                  <a:gd name="csY0" fmla="*/ 228600 h 1262743"/>
                  <a:gd name="csX1" fmla="*/ 716108 w 716108"/>
                  <a:gd name="csY1" fmla="*/ 0 h 1262743"/>
                  <a:gd name="csX2" fmla="*/ 716108 w 716108"/>
                  <a:gd name="csY2" fmla="*/ 1262743 h 1262743"/>
                  <a:gd name="csX3" fmla="*/ 87086 w 716108"/>
                  <a:gd name="csY3" fmla="*/ 1262743 h 1262743"/>
                  <a:gd name="csX4" fmla="*/ 0 w 716108"/>
                  <a:gd name="csY4" fmla="*/ 228600 h 1262743"/>
                </a:gdLst>
                <a:ahLst/>
                <a:cxnLst>
                  <a:cxn ang="0">
                    <a:pos x="csX0" y="csY0"/>
                  </a:cxn>
                  <a:cxn ang="0">
                    <a:pos x="csX1" y="csY1"/>
                  </a:cxn>
                  <a:cxn ang="0">
                    <a:pos x="csX2" y="csY2"/>
                  </a:cxn>
                  <a:cxn ang="0">
                    <a:pos x="csX3" y="csY3"/>
                  </a:cxn>
                  <a:cxn ang="0">
                    <a:pos x="csX4" y="csY4"/>
                  </a:cxn>
                </a:cxnLst>
                <a:rect l="l" t="t" r="r" b="b"/>
                <a:pathLst>
                  <a:path w="716108" h="1262743">
                    <a:moveTo>
                      <a:pt x="0" y="228600"/>
                    </a:moveTo>
                    <a:cubicBezTo>
                      <a:pt x="434645" y="43542"/>
                      <a:pt x="477405" y="76200"/>
                      <a:pt x="716108" y="0"/>
                    </a:cubicBezTo>
                    <a:lnTo>
                      <a:pt x="716108" y="1262743"/>
                    </a:lnTo>
                    <a:lnTo>
                      <a:pt x="87086" y="1262743"/>
                    </a:lnTo>
                    <a:lnTo>
                      <a:pt x="0" y="228600"/>
                    </a:lnTo>
                    <a:close/>
                  </a:path>
                </a:pathLst>
              </a:custGeom>
              <a:solidFill>
                <a:srgbClr val="468D8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grpSp>
        <p:sp>
          <p:nvSpPr>
            <p:cNvPr id="5" name="ZoneTexte 4">
              <a:extLst>
                <a:ext uri="{FF2B5EF4-FFF2-40B4-BE49-F238E27FC236}">
                  <a16:creationId xmlns:a16="http://schemas.microsoft.com/office/drawing/2014/main" id="{ED1C43C1-4957-0CAA-08C6-65A691F3F1A9}"/>
                </a:ext>
              </a:extLst>
            </p:cNvPr>
            <p:cNvSpPr txBox="1"/>
            <p:nvPr/>
          </p:nvSpPr>
          <p:spPr>
            <a:xfrm>
              <a:off x="5318219" y="3401695"/>
              <a:ext cx="1595775" cy="3170099"/>
            </a:xfrm>
            <a:prstGeom prst="rect">
              <a:avLst/>
            </a:prstGeom>
            <a:noFill/>
          </p:spPr>
          <p:txBody>
            <a:bodyPr wrap="square" rtlCol="0">
              <a:spAutoFit/>
            </a:bodyPr>
            <a:lstStyle/>
            <a:p>
              <a:r>
                <a:rPr lang="fr-CA" sz="20000">
                  <a:solidFill>
                    <a:schemeClr val="bg1"/>
                  </a:solidFill>
                  <a:latin typeface="Arial Rounded MT Bold" panose="020F0704030504030204" pitchFamily="34" charset="0"/>
                </a:rPr>
                <a:t>?</a:t>
              </a:r>
            </a:p>
          </p:txBody>
        </p:sp>
      </p:grpSp>
    </p:spTree>
    <p:extLst>
      <p:ext uri="{BB962C8B-B14F-4D97-AF65-F5344CB8AC3E}">
        <p14:creationId xmlns:p14="http://schemas.microsoft.com/office/powerpoint/2010/main" val="21786490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58CD23-7FF2-FCA1-A7F8-D46B756DCCB5}"/>
            </a:ext>
          </a:extLst>
        </p:cNvPr>
        <p:cNvGrpSpPr/>
        <p:nvPr/>
      </p:nvGrpSpPr>
      <p:grpSpPr>
        <a:xfrm>
          <a:off x="0" y="0"/>
          <a:ext cx="0" cy="0"/>
          <a:chOff x="0" y="0"/>
          <a:chExt cx="0" cy="0"/>
        </a:xfrm>
      </p:grpSpPr>
      <p:sp>
        <p:nvSpPr>
          <p:cNvPr id="3" name="Titre 1">
            <a:extLst>
              <a:ext uri="{FF2B5EF4-FFF2-40B4-BE49-F238E27FC236}">
                <a16:creationId xmlns:a16="http://schemas.microsoft.com/office/drawing/2014/main" id="{91C442AD-3464-9F6F-1FD3-E1A7873E3913}"/>
              </a:ext>
            </a:extLst>
          </p:cNvPr>
          <p:cNvSpPr>
            <a:spLocks noGrp="1"/>
          </p:cNvSpPr>
          <p:nvPr>
            <p:ph type="ctrTitle"/>
            <p:custDataLst>
              <p:tags r:id="rId1"/>
            </p:custDataLst>
          </p:nvPr>
        </p:nvSpPr>
        <p:spPr>
          <a:xfrm>
            <a:off x="6218591" y="2871201"/>
            <a:ext cx="5420416" cy="934276"/>
          </a:xfrm>
        </p:spPr>
        <p:txBody>
          <a:bodyPr>
            <a:noAutofit/>
          </a:bodyPr>
          <a:lstStyle/>
          <a:p>
            <a:pPr algn="ctr">
              <a:lnSpc>
                <a:spcPct val="114000"/>
              </a:lnSpc>
            </a:pPr>
            <a:r>
              <a:rPr lang="fr-FR" b="0">
                <a:latin typeface="Open Sans" panose="020B0606030504020204" pitchFamily="34" charset="0"/>
                <a:ea typeface="Open Sans" panose="020B0606030504020204" pitchFamily="34" charset="0"/>
                <a:cs typeface="Open Sans" panose="020B0606030504020204" pitchFamily="34" charset="0"/>
              </a:rPr>
              <a:t>Quel est le rôle des représentantes</a:t>
            </a:r>
            <a:br>
              <a:rPr lang="fr-FR" b="0">
                <a:latin typeface="Open Sans" panose="020B0606030504020204" pitchFamily="34" charset="0"/>
                <a:ea typeface="Open Sans" panose="020B0606030504020204" pitchFamily="34" charset="0"/>
                <a:cs typeface="Open Sans" panose="020B0606030504020204" pitchFamily="34" charset="0"/>
              </a:rPr>
            </a:br>
            <a:r>
              <a:rPr lang="fr-FR" b="0">
                <a:latin typeface="Open Sans" panose="020B0606030504020204" pitchFamily="34" charset="0"/>
                <a:ea typeface="Open Sans" panose="020B0606030504020204" pitchFamily="34" charset="0"/>
                <a:cs typeface="Open Sans" panose="020B0606030504020204" pitchFamily="34" charset="0"/>
              </a:rPr>
              <a:t>et représentants élus</a:t>
            </a:r>
            <a:br>
              <a:rPr lang="fr-FR" b="0">
                <a:latin typeface="Open Sans" panose="020B0606030504020204" pitchFamily="34" charset="0"/>
                <a:ea typeface="Open Sans" panose="020B0606030504020204" pitchFamily="34" charset="0"/>
                <a:cs typeface="Open Sans" panose="020B0606030504020204" pitchFamily="34" charset="0"/>
              </a:rPr>
            </a:br>
            <a:r>
              <a:rPr lang="fr-FR" b="0">
                <a:latin typeface="Open Sans" panose="020B0606030504020204" pitchFamily="34" charset="0"/>
                <a:ea typeface="Open Sans" panose="020B0606030504020204" pitchFamily="34" charset="0"/>
                <a:cs typeface="Open Sans" panose="020B0606030504020204" pitchFamily="34" charset="0"/>
              </a:rPr>
              <a:t>lors des élections?</a:t>
            </a:r>
          </a:p>
        </p:txBody>
      </p:sp>
      <p:grpSp>
        <p:nvGrpSpPr>
          <p:cNvPr id="5" name="Groupe 4">
            <a:extLst>
              <a:ext uri="{FF2B5EF4-FFF2-40B4-BE49-F238E27FC236}">
                <a16:creationId xmlns:a16="http://schemas.microsoft.com/office/drawing/2014/main" id="{EEB3C273-8587-0CDB-0DBC-5028D53B0CD6}"/>
              </a:ext>
            </a:extLst>
          </p:cNvPr>
          <p:cNvGrpSpPr/>
          <p:nvPr>
            <p:custDataLst>
              <p:tags r:id="rId2"/>
            </p:custDataLst>
          </p:nvPr>
        </p:nvGrpSpPr>
        <p:grpSpPr>
          <a:xfrm>
            <a:off x="1403480" y="2163317"/>
            <a:ext cx="4296550" cy="3214668"/>
            <a:chOff x="7086443" y="2900502"/>
            <a:chExt cx="2994054" cy="2240141"/>
          </a:xfrm>
        </p:grpSpPr>
        <p:pic>
          <p:nvPicPr>
            <p:cNvPr id="7" name="Graphique 6" descr="Utilisateurs avec un remplissage uni">
              <a:extLst>
                <a:ext uri="{FF2B5EF4-FFF2-40B4-BE49-F238E27FC236}">
                  <a16:creationId xmlns:a16="http://schemas.microsoft.com/office/drawing/2014/main" id="{E3D2B241-43CA-0DB4-A537-2BBCEE34007B}"/>
                </a:ext>
              </a:extLst>
            </p:cNvPr>
            <p:cNvPicPr>
              <a:picLocks noChangeAspect="1"/>
            </p:cNvPicPr>
            <p:nvPr/>
          </p:nvPicPr>
          <p:blipFill>
            <a:blip>
              <a:extLst>
                <a:ext uri="{96DAC541-7B7A-43D3-8B79-37D633B846F1}">
                  <asvg:svgBlip xmlns:asvg="http://schemas.microsoft.com/office/drawing/2016/SVG/main" r:embed="rId6"/>
                </a:ext>
              </a:extLst>
            </a:blip>
            <a:srcRect b="16481"/>
            <a:stretch>
              <a:fillRect/>
            </a:stretch>
          </p:blipFill>
          <p:spPr>
            <a:xfrm>
              <a:off x="7086443" y="3747787"/>
              <a:ext cx="1667715" cy="1392856"/>
            </a:xfrm>
            <a:prstGeom prst="rect">
              <a:avLst/>
            </a:prstGeom>
          </p:spPr>
        </p:pic>
        <p:pic>
          <p:nvPicPr>
            <p:cNvPr id="8" name="Graphique 7" descr="Conférencier avec un remplissage uni">
              <a:extLst>
                <a:ext uri="{FF2B5EF4-FFF2-40B4-BE49-F238E27FC236}">
                  <a16:creationId xmlns:a16="http://schemas.microsoft.com/office/drawing/2014/main" id="{951D196C-9AD4-7C1F-18E1-7F7B97059E1C}"/>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056634" y="3100974"/>
              <a:ext cx="1395048" cy="1395047"/>
            </a:xfrm>
            <a:prstGeom prst="rect">
              <a:avLst/>
            </a:prstGeom>
          </p:spPr>
        </p:pic>
        <p:grpSp>
          <p:nvGrpSpPr>
            <p:cNvPr id="9" name="Groupe 8">
              <a:extLst>
                <a:ext uri="{FF2B5EF4-FFF2-40B4-BE49-F238E27FC236}">
                  <a16:creationId xmlns:a16="http://schemas.microsoft.com/office/drawing/2014/main" id="{A743D755-BBD6-3A0E-7EDB-BCB523ACDE2E}"/>
                </a:ext>
              </a:extLst>
            </p:cNvPr>
            <p:cNvGrpSpPr/>
            <p:nvPr/>
          </p:nvGrpSpPr>
          <p:grpSpPr>
            <a:xfrm>
              <a:off x="9147366" y="2900502"/>
              <a:ext cx="933131" cy="544437"/>
              <a:chOff x="9712232" y="2937571"/>
              <a:chExt cx="933131" cy="544437"/>
            </a:xfrm>
          </p:grpSpPr>
          <p:sp>
            <p:nvSpPr>
              <p:cNvPr id="10" name="Bulle narrative : rectangle à coins arrondis 9">
                <a:extLst>
                  <a:ext uri="{FF2B5EF4-FFF2-40B4-BE49-F238E27FC236}">
                    <a16:creationId xmlns:a16="http://schemas.microsoft.com/office/drawing/2014/main" id="{C3DB3091-EEB9-E670-E961-ACA64BB80F37}"/>
                  </a:ext>
                </a:extLst>
              </p:cNvPr>
              <p:cNvSpPr/>
              <p:nvPr/>
            </p:nvSpPr>
            <p:spPr>
              <a:xfrm>
                <a:off x="9712232" y="3014869"/>
                <a:ext cx="933131" cy="467139"/>
              </a:xfrm>
              <a:prstGeom prst="wedgeRoundRectCallout">
                <a:avLst>
                  <a:gd name="adj1" fmla="val -69457"/>
                  <a:gd name="adj2" fmla="val 30637"/>
                  <a:gd name="adj3" fmla="val 16667"/>
                </a:avLst>
              </a:prstGeom>
              <a:solidFill>
                <a:srgbClr val="00A9A4"/>
              </a:solidFill>
              <a:ln w="76200">
                <a:solidFill>
                  <a:srgbClr val="00A9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sz="5400"/>
              </a:p>
            </p:txBody>
          </p:sp>
          <p:sp>
            <p:nvSpPr>
              <p:cNvPr id="11" name="ZoneTexte 10">
                <a:extLst>
                  <a:ext uri="{FF2B5EF4-FFF2-40B4-BE49-F238E27FC236}">
                    <a16:creationId xmlns:a16="http://schemas.microsoft.com/office/drawing/2014/main" id="{2E2A1D10-3F0B-26E8-48F8-4B48207A0E15}"/>
                  </a:ext>
                </a:extLst>
              </p:cNvPr>
              <p:cNvSpPr txBox="1"/>
              <p:nvPr/>
            </p:nvSpPr>
            <p:spPr>
              <a:xfrm>
                <a:off x="9968120" y="2937571"/>
                <a:ext cx="432523" cy="493290"/>
              </a:xfrm>
              <a:prstGeom prst="rect">
                <a:avLst/>
              </a:prstGeom>
              <a:noFill/>
            </p:spPr>
            <p:txBody>
              <a:bodyPr wrap="none" rtlCol="0">
                <a:spAutoFit/>
              </a:bodyPr>
              <a:lstStyle/>
              <a:p>
                <a:r>
                  <a:rPr lang="fr-CA" sz="4000" b="1">
                    <a:solidFill>
                      <a:schemeClr val="bg1"/>
                    </a:solidFill>
                  </a:rPr>
                  <a:t>…</a:t>
                </a:r>
              </a:p>
            </p:txBody>
          </p:sp>
        </p:grpSp>
      </p:grpSp>
      <p:sp>
        <p:nvSpPr>
          <p:cNvPr id="13" name="Rectangle : coins arrondis 12">
            <a:extLst>
              <a:ext uri="{FF2B5EF4-FFF2-40B4-BE49-F238E27FC236}">
                <a16:creationId xmlns:a16="http://schemas.microsoft.com/office/drawing/2014/main" id="{A5F60C56-8FA4-FB8A-DE0D-CAE304478BFA}"/>
              </a:ext>
            </a:extLst>
          </p:cNvPr>
          <p:cNvSpPr/>
          <p:nvPr>
            <p:custDataLst>
              <p:tags r:id="rId3"/>
            </p:custDataLst>
          </p:nvPr>
        </p:nvSpPr>
        <p:spPr>
          <a:xfrm>
            <a:off x="1266280" y="1311940"/>
            <a:ext cx="4649328" cy="4649328"/>
          </a:xfrm>
          <a:prstGeom prst="roundRect">
            <a:avLst/>
          </a:prstGeom>
          <a:noFill/>
          <a:ln w="228600">
            <a:solidFill>
              <a:srgbClr val="00A9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Tree>
    <p:extLst>
      <p:ext uri="{BB962C8B-B14F-4D97-AF65-F5344CB8AC3E}">
        <p14:creationId xmlns:p14="http://schemas.microsoft.com/office/powerpoint/2010/main" val="40960995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DD6312-4EE5-FFAB-4D9A-6E4E501B315B}"/>
            </a:ext>
          </a:extLst>
        </p:cNvPr>
        <p:cNvGrpSpPr/>
        <p:nvPr/>
      </p:nvGrpSpPr>
      <p:grpSpPr>
        <a:xfrm>
          <a:off x="0" y="0"/>
          <a:ext cx="0" cy="0"/>
          <a:chOff x="0" y="0"/>
          <a:chExt cx="0" cy="0"/>
        </a:xfrm>
      </p:grpSpPr>
      <p:pic>
        <p:nvPicPr>
          <p:cNvPr id="5" name="Image 4">
            <a:extLst>
              <a:ext uri="{FF2B5EF4-FFF2-40B4-BE49-F238E27FC236}">
                <a16:creationId xmlns:a16="http://schemas.microsoft.com/office/drawing/2014/main" id="{EBDD3819-2390-4D61-8773-C6B76B67F344}"/>
              </a:ext>
            </a:extLst>
          </p:cNvPr>
          <p:cNvPicPr>
            <a:picLocks noChangeAspect="1"/>
          </p:cNvPicPr>
          <p:nvPr>
            <p:custDataLst>
              <p:tags r:id="rId1"/>
            </p:custDataLst>
          </p:nvPr>
        </p:nvPicPr>
        <p:blipFill>
          <a:blip r:embed="rId4"/>
          <a:stretch>
            <a:fillRect/>
          </a:stretch>
        </p:blipFill>
        <p:spPr>
          <a:xfrm>
            <a:off x="3907978" y="1322198"/>
            <a:ext cx="4376044" cy="4213603"/>
          </a:xfrm>
          <a:prstGeom prst="rect">
            <a:avLst/>
          </a:prstGeom>
        </p:spPr>
      </p:pic>
    </p:spTree>
    <p:extLst>
      <p:ext uri="{BB962C8B-B14F-4D97-AF65-F5344CB8AC3E}">
        <p14:creationId xmlns:p14="http://schemas.microsoft.com/office/powerpoint/2010/main" val="17749859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5E0B7-B24C-0B43-3878-5F1C4343348A}"/>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00C605FE-DB0B-77E6-E0C8-97126F1A99E1}"/>
              </a:ext>
            </a:extLst>
          </p:cNvPr>
          <p:cNvSpPr/>
          <p:nvPr>
            <p:custDataLst>
              <p:tags r:id="rId1"/>
            </p:custDataLst>
          </p:nvPr>
        </p:nvSpPr>
        <p:spPr>
          <a:xfrm>
            <a:off x="857069" y="1229877"/>
            <a:ext cx="5185636" cy="4347227"/>
          </a:xfrm>
          <a:prstGeom prst="roundRect">
            <a:avLst/>
          </a:prstGeom>
          <a:solidFill>
            <a:srgbClr val="FFE48F"/>
          </a:solidFill>
          <a:ln w="127000">
            <a:solidFill>
              <a:srgbClr val="FFE48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4" name="ZoneTexte 13">
            <a:extLst>
              <a:ext uri="{FF2B5EF4-FFF2-40B4-BE49-F238E27FC236}">
                <a16:creationId xmlns:a16="http://schemas.microsoft.com/office/drawing/2014/main" id="{183C12FE-1A41-71C9-4D3A-87DA075CF956}"/>
              </a:ext>
            </a:extLst>
          </p:cNvPr>
          <p:cNvSpPr txBox="1"/>
          <p:nvPr>
            <p:custDataLst>
              <p:tags r:id="rId2"/>
            </p:custDataLst>
          </p:nvPr>
        </p:nvSpPr>
        <p:spPr>
          <a:xfrm>
            <a:off x="1557884" y="3972236"/>
            <a:ext cx="3751348" cy="584775"/>
          </a:xfrm>
          <a:prstGeom prst="rect">
            <a:avLst/>
          </a:prstGeom>
          <a:noFill/>
        </p:spPr>
        <p:txBody>
          <a:bodyPr wrap="none" rtlCol="0">
            <a:spAutoFit/>
          </a:bodyPr>
          <a:lstStyle/>
          <a:p>
            <a:r>
              <a:rPr lang="fr-CA" sz="3200" b="1" cap="all">
                <a:latin typeface="Open Sans" panose="020B0606030504020204" pitchFamily="34" charset="0"/>
                <a:ea typeface="Open Sans" panose="020B0606030504020204" pitchFamily="34" charset="0"/>
                <a:cs typeface="Open Sans" panose="020B0606030504020204" pitchFamily="34" charset="0"/>
              </a:rPr>
              <a:t>Dés</a:t>
            </a:r>
            <a:r>
              <a:rPr lang="fr-CA" sz="3200" cap="all">
                <a:latin typeface="Open Sans" panose="020B0606030504020204" pitchFamily="34" charset="0"/>
                <a:ea typeface="Open Sans" panose="020B0606030504020204" pitchFamily="34" charset="0"/>
                <a:cs typeface="Open Sans" panose="020B0606030504020204" pitchFamily="34" charset="0"/>
              </a:rPr>
              <a:t>information</a:t>
            </a:r>
          </a:p>
        </p:txBody>
      </p:sp>
      <p:sp>
        <p:nvSpPr>
          <p:cNvPr id="16" name="ZoneTexte 15">
            <a:extLst>
              <a:ext uri="{FF2B5EF4-FFF2-40B4-BE49-F238E27FC236}">
                <a16:creationId xmlns:a16="http://schemas.microsoft.com/office/drawing/2014/main" id="{C30081FB-FE8E-A47D-2653-AA640010E175}"/>
              </a:ext>
            </a:extLst>
          </p:cNvPr>
          <p:cNvSpPr txBox="1"/>
          <p:nvPr>
            <p:custDataLst>
              <p:tags r:id="rId3"/>
            </p:custDataLst>
          </p:nvPr>
        </p:nvSpPr>
        <p:spPr>
          <a:xfrm>
            <a:off x="1060953" y="4826151"/>
            <a:ext cx="4745210" cy="461665"/>
          </a:xfrm>
          <a:prstGeom prst="rect">
            <a:avLst/>
          </a:prstGeom>
          <a:noFill/>
        </p:spPr>
        <p:txBody>
          <a:bodyPr wrap="none" rtlCol="0">
            <a:spAutoFit/>
          </a:bodyPr>
          <a:lstStyle/>
          <a:p>
            <a:pPr algn="ctr"/>
            <a:r>
              <a:rPr lang="fr-CA" sz="2400" b="1">
                <a:latin typeface="Open Sans" panose="020B0606030504020204" pitchFamily="34" charset="0"/>
                <a:ea typeface="Open Sans" panose="020B0606030504020204" pitchFamily="34" charset="0"/>
                <a:cs typeface="Open Sans" panose="020B0606030504020204" pitchFamily="34" charset="0"/>
              </a:rPr>
              <a:t>Avec de mauvaises intentions</a:t>
            </a:r>
          </a:p>
        </p:txBody>
      </p:sp>
      <p:pic>
        <p:nvPicPr>
          <p:cNvPr id="21" name="Graphique 20" descr="Contour de visage démoniaque avec un remplissage uni">
            <a:extLst>
              <a:ext uri="{FF2B5EF4-FFF2-40B4-BE49-F238E27FC236}">
                <a16:creationId xmlns:a16="http://schemas.microsoft.com/office/drawing/2014/main" id="{085A82A5-1523-1689-A22C-0A02ED67239F}"/>
              </a:ext>
            </a:extLst>
          </p:cNvPr>
          <p:cNvPicPr>
            <a:picLocks noChangeAspect="1"/>
          </p:cNvPicPr>
          <p:nvPr>
            <p:custDataLst>
              <p:tags r:id="rId4"/>
            </p:custDataLst>
          </p:nvPr>
        </p:nvPicPr>
        <p:blipFill>
          <a:blip>
            <a:extLst>
              <a:ext uri="{96DAC541-7B7A-43D3-8B79-37D633B846F1}">
                <asvg:svgBlip xmlns:asvg="http://schemas.microsoft.com/office/drawing/2016/SVG/main" r:embed="rId13"/>
              </a:ext>
            </a:extLst>
          </a:blip>
          <a:stretch>
            <a:fillRect/>
          </a:stretch>
        </p:blipFill>
        <p:spPr>
          <a:xfrm>
            <a:off x="2059298" y="1500043"/>
            <a:ext cx="2748520" cy="2748520"/>
          </a:xfrm>
          <a:prstGeom prst="rect">
            <a:avLst/>
          </a:prstGeom>
        </p:spPr>
      </p:pic>
      <p:sp>
        <p:nvSpPr>
          <p:cNvPr id="5" name="Flèche : bas 4">
            <a:extLst>
              <a:ext uri="{FF2B5EF4-FFF2-40B4-BE49-F238E27FC236}">
                <a16:creationId xmlns:a16="http://schemas.microsoft.com/office/drawing/2014/main" id="{D50CF00B-2945-B24D-9497-9C6BBB39B773}"/>
              </a:ext>
            </a:extLst>
          </p:cNvPr>
          <p:cNvSpPr/>
          <p:nvPr>
            <p:custDataLst>
              <p:tags r:id="rId5"/>
            </p:custDataLst>
          </p:nvPr>
        </p:nvSpPr>
        <p:spPr>
          <a:xfrm>
            <a:off x="3230104" y="4533763"/>
            <a:ext cx="406908" cy="351518"/>
          </a:xfrm>
          <a:prstGeom prst="down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7" name="Rectangle : coins arrondis 6">
            <a:extLst>
              <a:ext uri="{FF2B5EF4-FFF2-40B4-BE49-F238E27FC236}">
                <a16:creationId xmlns:a16="http://schemas.microsoft.com/office/drawing/2014/main" id="{2D99400F-51C8-6FF9-10D2-1B7E7EDA6EB8}"/>
              </a:ext>
            </a:extLst>
          </p:cNvPr>
          <p:cNvSpPr/>
          <p:nvPr>
            <p:custDataLst>
              <p:tags r:id="rId6"/>
            </p:custDataLst>
          </p:nvPr>
        </p:nvSpPr>
        <p:spPr>
          <a:xfrm>
            <a:off x="6525414" y="1255386"/>
            <a:ext cx="5185636" cy="4347227"/>
          </a:xfrm>
          <a:prstGeom prst="roundRect">
            <a:avLst/>
          </a:prstGeom>
          <a:solidFill>
            <a:srgbClr val="D9F3F2"/>
          </a:solidFill>
          <a:ln w="127000">
            <a:solidFill>
              <a:srgbClr val="D9F3F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8" name="ZoneTexte 7">
            <a:extLst>
              <a:ext uri="{FF2B5EF4-FFF2-40B4-BE49-F238E27FC236}">
                <a16:creationId xmlns:a16="http://schemas.microsoft.com/office/drawing/2014/main" id="{8C461317-1E68-10D7-FE47-D0599C3F7F8A}"/>
              </a:ext>
            </a:extLst>
          </p:cNvPr>
          <p:cNvSpPr txBox="1"/>
          <p:nvPr>
            <p:custDataLst>
              <p:tags r:id="rId7"/>
            </p:custDataLst>
          </p:nvPr>
        </p:nvSpPr>
        <p:spPr>
          <a:xfrm>
            <a:off x="7201682" y="3972236"/>
            <a:ext cx="3833101" cy="584775"/>
          </a:xfrm>
          <a:prstGeom prst="rect">
            <a:avLst/>
          </a:prstGeom>
          <a:noFill/>
        </p:spPr>
        <p:txBody>
          <a:bodyPr wrap="none" rtlCol="0">
            <a:spAutoFit/>
          </a:bodyPr>
          <a:lstStyle/>
          <a:p>
            <a:r>
              <a:rPr lang="fr-CA" sz="3200" b="1" cap="all">
                <a:latin typeface="Open Sans" panose="020B0606030504020204" pitchFamily="34" charset="0"/>
                <a:ea typeface="Open Sans" panose="020B0606030504020204" pitchFamily="34" charset="0"/>
                <a:cs typeface="Open Sans" panose="020B0606030504020204" pitchFamily="34" charset="0"/>
              </a:rPr>
              <a:t>Més</a:t>
            </a:r>
            <a:r>
              <a:rPr lang="fr-CA" sz="3200" cap="all">
                <a:latin typeface="Open Sans" panose="020B0606030504020204" pitchFamily="34" charset="0"/>
                <a:ea typeface="Open Sans" panose="020B0606030504020204" pitchFamily="34" charset="0"/>
                <a:cs typeface="Open Sans" panose="020B0606030504020204" pitchFamily="34" charset="0"/>
              </a:rPr>
              <a:t>information</a:t>
            </a:r>
          </a:p>
        </p:txBody>
      </p:sp>
      <p:sp>
        <p:nvSpPr>
          <p:cNvPr id="9" name="ZoneTexte 8">
            <a:extLst>
              <a:ext uri="{FF2B5EF4-FFF2-40B4-BE49-F238E27FC236}">
                <a16:creationId xmlns:a16="http://schemas.microsoft.com/office/drawing/2014/main" id="{B9524894-C738-D24D-BE50-B3BA29214A76}"/>
              </a:ext>
            </a:extLst>
          </p:cNvPr>
          <p:cNvSpPr txBox="1"/>
          <p:nvPr>
            <p:custDataLst>
              <p:tags r:id="rId8"/>
            </p:custDataLst>
          </p:nvPr>
        </p:nvSpPr>
        <p:spPr>
          <a:xfrm>
            <a:off x="8234817" y="4826151"/>
            <a:ext cx="1766830" cy="461665"/>
          </a:xfrm>
          <a:prstGeom prst="rect">
            <a:avLst/>
          </a:prstGeom>
          <a:noFill/>
        </p:spPr>
        <p:txBody>
          <a:bodyPr wrap="none" rtlCol="0">
            <a:spAutoFit/>
          </a:bodyPr>
          <a:lstStyle/>
          <a:p>
            <a:pPr algn="ctr"/>
            <a:r>
              <a:rPr lang="fr-CA" sz="2400" b="1">
                <a:latin typeface="Open Sans" panose="020B0606030504020204" pitchFamily="34" charset="0"/>
                <a:ea typeface="Open Sans" panose="020B0606030504020204" pitchFamily="34" charset="0"/>
                <a:cs typeface="Open Sans" panose="020B0606030504020204" pitchFamily="34" charset="0"/>
              </a:rPr>
              <a:t>Par erreur</a:t>
            </a:r>
          </a:p>
        </p:txBody>
      </p:sp>
      <p:sp>
        <p:nvSpPr>
          <p:cNvPr id="11" name="Flèche : bas 10">
            <a:extLst>
              <a:ext uri="{FF2B5EF4-FFF2-40B4-BE49-F238E27FC236}">
                <a16:creationId xmlns:a16="http://schemas.microsoft.com/office/drawing/2014/main" id="{6A7C9A9B-FCCF-32F1-5855-8175D10944A5}"/>
              </a:ext>
            </a:extLst>
          </p:cNvPr>
          <p:cNvSpPr/>
          <p:nvPr>
            <p:custDataLst>
              <p:tags r:id="rId9"/>
            </p:custDataLst>
          </p:nvPr>
        </p:nvSpPr>
        <p:spPr>
          <a:xfrm>
            <a:off x="8914778" y="4533763"/>
            <a:ext cx="406908" cy="351518"/>
          </a:xfrm>
          <a:prstGeom prst="down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solidFill>
                <a:srgbClr val="008683"/>
              </a:solidFill>
            </a:endParaRPr>
          </a:p>
        </p:txBody>
      </p:sp>
      <p:grpSp>
        <p:nvGrpSpPr>
          <p:cNvPr id="22" name="Groupe 21">
            <a:extLst>
              <a:ext uri="{FF2B5EF4-FFF2-40B4-BE49-F238E27FC236}">
                <a16:creationId xmlns:a16="http://schemas.microsoft.com/office/drawing/2014/main" id="{46122F46-4602-2368-ABB8-D05E9B9E09C4}"/>
              </a:ext>
            </a:extLst>
          </p:cNvPr>
          <p:cNvGrpSpPr/>
          <p:nvPr>
            <p:custDataLst>
              <p:tags r:id="rId10"/>
            </p:custDataLst>
          </p:nvPr>
        </p:nvGrpSpPr>
        <p:grpSpPr>
          <a:xfrm>
            <a:off x="7743972" y="1294765"/>
            <a:ext cx="2748520" cy="2821778"/>
            <a:chOff x="917698" y="1243267"/>
            <a:chExt cx="914400" cy="938772"/>
          </a:xfrm>
        </p:grpSpPr>
        <p:grpSp>
          <p:nvGrpSpPr>
            <p:cNvPr id="23" name="Groupe 22">
              <a:extLst>
                <a:ext uri="{FF2B5EF4-FFF2-40B4-BE49-F238E27FC236}">
                  <a16:creationId xmlns:a16="http://schemas.microsoft.com/office/drawing/2014/main" id="{3B8640CB-F9B7-D6E4-F350-3CDE4DDABF95}"/>
                </a:ext>
              </a:extLst>
            </p:cNvPr>
            <p:cNvGrpSpPr/>
            <p:nvPr/>
          </p:nvGrpSpPr>
          <p:grpSpPr>
            <a:xfrm>
              <a:off x="917698" y="1243267"/>
              <a:ext cx="914400" cy="914400"/>
              <a:chOff x="917698" y="1243267"/>
              <a:chExt cx="914400" cy="914400"/>
            </a:xfrm>
          </p:grpSpPr>
          <p:pic>
            <p:nvPicPr>
              <p:cNvPr id="25" name="Graphique 24" descr="Contour de visage surpris avec un remplissage uni">
                <a:extLst>
                  <a:ext uri="{FF2B5EF4-FFF2-40B4-BE49-F238E27FC236}">
                    <a16:creationId xmlns:a16="http://schemas.microsoft.com/office/drawing/2014/main" id="{40BD1762-9EB3-4F74-F27E-88F1F82F6832}"/>
                  </a:ext>
                </a:extLst>
              </p:cNvPr>
              <p:cNvPicPr>
                <a:picLocks noChangeAspect="1"/>
              </p:cNvPicPr>
              <p:nvPr/>
            </p:nvPicPr>
            <p:blipFill>
              <a:blip>
                <a:extLst>
                  <a:ext uri="{96DAC541-7B7A-43D3-8B79-37D633B846F1}">
                    <asvg:svgBlip xmlns:asvg="http://schemas.microsoft.com/office/drawing/2016/SVG/main" r:embed="rId14"/>
                  </a:ext>
                </a:extLst>
              </a:blip>
              <a:stretch>
                <a:fillRect/>
              </a:stretch>
            </p:blipFill>
            <p:spPr>
              <a:xfrm>
                <a:off x="917698" y="1243267"/>
                <a:ext cx="914400" cy="914400"/>
              </a:xfrm>
              <a:prstGeom prst="rect">
                <a:avLst/>
              </a:prstGeom>
            </p:spPr>
          </p:pic>
          <p:sp>
            <p:nvSpPr>
              <p:cNvPr id="26" name="Ellipse 25">
                <a:extLst>
                  <a:ext uri="{FF2B5EF4-FFF2-40B4-BE49-F238E27FC236}">
                    <a16:creationId xmlns:a16="http://schemas.microsoft.com/office/drawing/2014/main" id="{A0571228-D4A0-1686-FB2F-5BDF5D1E776F}"/>
                  </a:ext>
                </a:extLst>
              </p:cNvPr>
              <p:cNvSpPr/>
              <p:nvPr/>
            </p:nvSpPr>
            <p:spPr>
              <a:xfrm>
                <a:off x="1250066" y="1724839"/>
                <a:ext cx="254643" cy="254643"/>
              </a:xfrm>
              <a:prstGeom prst="ellipse">
                <a:avLst/>
              </a:prstGeom>
              <a:solidFill>
                <a:srgbClr val="D9F3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grpSp>
        <p:pic>
          <p:nvPicPr>
            <p:cNvPr id="24" name="Graphique 23" descr="Main levée avec un remplissage uni">
              <a:extLst>
                <a:ext uri="{FF2B5EF4-FFF2-40B4-BE49-F238E27FC236}">
                  <a16:creationId xmlns:a16="http://schemas.microsoft.com/office/drawing/2014/main" id="{D8E59E0B-4ED2-A9E2-BC78-6F612AB2C69A}"/>
                </a:ext>
              </a:extLst>
            </p:cNvPr>
            <p:cNvPicPr>
              <a:picLocks noChangeAspect="1"/>
            </p:cNvPicPr>
            <p:nvPr/>
          </p:nvPicPr>
          <p:blipFill>
            <a:blip>
              <a:extLst>
                <a:ext uri="{96DAC541-7B7A-43D3-8B79-37D633B846F1}">
                  <asvg:svgBlip xmlns:asvg="http://schemas.microsoft.com/office/drawing/2016/SVG/main" r:embed="rId15"/>
                </a:ext>
              </a:extLst>
            </a:blip>
            <a:stretch>
              <a:fillRect/>
            </a:stretch>
          </p:blipFill>
          <p:spPr>
            <a:xfrm flipH="1">
              <a:off x="1131783" y="1724839"/>
              <a:ext cx="457200" cy="457200"/>
            </a:xfrm>
            <a:prstGeom prst="rect">
              <a:avLst/>
            </a:prstGeom>
          </p:spPr>
        </p:pic>
      </p:grpSp>
    </p:spTree>
    <p:extLst>
      <p:ext uri="{BB962C8B-B14F-4D97-AF65-F5344CB8AC3E}">
        <p14:creationId xmlns:p14="http://schemas.microsoft.com/office/powerpoint/2010/main" val="3750016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9" grpId="0"/>
      <p:bldP spid="1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B9F58A-6FCF-2494-5FD5-F5F87BB47EC1}"/>
            </a:ext>
          </a:extLst>
        </p:cNvPr>
        <p:cNvGrpSpPr/>
        <p:nvPr/>
      </p:nvGrpSpPr>
      <p:grpSpPr>
        <a:xfrm>
          <a:off x="0" y="0"/>
          <a:ext cx="0" cy="0"/>
          <a:chOff x="0" y="0"/>
          <a:chExt cx="0" cy="0"/>
        </a:xfrm>
      </p:grpSpPr>
      <p:sp>
        <p:nvSpPr>
          <p:cNvPr id="3" name="Titre 1">
            <a:extLst>
              <a:ext uri="{FF2B5EF4-FFF2-40B4-BE49-F238E27FC236}">
                <a16:creationId xmlns:a16="http://schemas.microsoft.com/office/drawing/2014/main" id="{D9E0AE76-327A-9715-4930-67ED023791D0}"/>
              </a:ext>
            </a:extLst>
          </p:cNvPr>
          <p:cNvSpPr>
            <a:spLocks noGrp="1"/>
          </p:cNvSpPr>
          <p:nvPr>
            <p:ph type="ctrTitle" idx="4294967295"/>
            <p:custDataLst>
              <p:tags r:id="rId1"/>
            </p:custDataLst>
          </p:nvPr>
        </p:nvSpPr>
        <p:spPr>
          <a:xfrm>
            <a:off x="2331893" y="1666428"/>
            <a:ext cx="7528215" cy="1411702"/>
          </a:xfrm>
        </p:spPr>
        <p:txBody>
          <a:bodyPr>
            <a:noAutofit/>
          </a:bodyPr>
          <a:lstStyle/>
          <a:p>
            <a:pPr algn="ctr">
              <a:lnSpc>
                <a:spcPct val="114000"/>
              </a:lnSpc>
            </a:pPr>
            <a:r>
              <a:rPr lang="fr-CA" sz="3000">
                <a:latin typeface="Open Sans" panose="020B0606030504020204" pitchFamily="34" charset="0"/>
                <a:ea typeface="Open Sans" panose="020B0606030504020204" pitchFamily="34" charset="0"/>
                <a:cs typeface="Open Sans" panose="020B0606030504020204" pitchFamily="34" charset="0"/>
              </a:rPr>
              <a:t>Primaire ou secondaire?</a:t>
            </a:r>
            <a:endParaRPr lang="fr-FR" sz="3000">
              <a:latin typeface="Open Sans" panose="020B0606030504020204" pitchFamily="34" charset="0"/>
              <a:ea typeface="Open Sans" panose="020B0606030504020204" pitchFamily="34" charset="0"/>
              <a:cs typeface="Open Sans" panose="020B0606030504020204" pitchFamily="34" charset="0"/>
            </a:endParaRPr>
          </a:p>
        </p:txBody>
      </p:sp>
      <p:grpSp>
        <p:nvGrpSpPr>
          <p:cNvPr id="5" name="Groupe 4">
            <a:extLst>
              <a:ext uri="{FF2B5EF4-FFF2-40B4-BE49-F238E27FC236}">
                <a16:creationId xmlns:a16="http://schemas.microsoft.com/office/drawing/2014/main" id="{6481C177-07ED-BACE-2380-076C84361F9F}"/>
              </a:ext>
            </a:extLst>
          </p:cNvPr>
          <p:cNvGrpSpPr/>
          <p:nvPr/>
        </p:nvGrpSpPr>
        <p:grpSpPr>
          <a:xfrm>
            <a:off x="1126682" y="2680951"/>
            <a:ext cx="4666284" cy="3185838"/>
            <a:chOff x="1126682" y="2680951"/>
            <a:chExt cx="4666284" cy="3185838"/>
          </a:xfrm>
        </p:grpSpPr>
        <p:sp>
          <p:nvSpPr>
            <p:cNvPr id="7" name="Flèche : bas 6">
              <a:extLst>
                <a:ext uri="{FF2B5EF4-FFF2-40B4-BE49-F238E27FC236}">
                  <a16:creationId xmlns:a16="http://schemas.microsoft.com/office/drawing/2014/main" id="{99E75377-209B-DCDD-3B0B-B85ED6380C6A}"/>
                </a:ext>
              </a:extLst>
            </p:cNvPr>
            <p:cNvSpPr/>
            <p:nvPr>
              <p:custDataLst>
                <p:tags r:id="rId4"/>
              </p:custDataLst>
            </p:nvPr>
          </p:nvSpPr>
          <p:spPr>
            <a:xfrm rot="1206359" flipH="1">
              <a:off x="4455821" y="2680951"/>
              <a:ext cx="255181" cy="421500"/>
            </a:xfrm>
            <a:prstGeom prst="downArrow">
              <a:avLst/>
            </a:prstGeom>
            <a:solidFill>
              <a:srgbClr val="0086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highlight>
                  <a:srgbClr val="FFFF00"/>
                </a:highlight>
              </a:endParaRPr>
            </a:p>
          </p:txBody>
        </p:sp>
        <p:grpSp>
          <p:nvGrpSpPr>
            <p:cNvPr id="31" name="Groupe 30">
              <a:extLst>
                <a:ext uri="{FF2B5EF4-FFF2-40B4-BE49-F238E27FC236}">
                  <a16:creationId xmlns:a16="http://schemas.microsoft.com/office/drawing/2014/main" id="{529C6B28-CCB3-0DFE-7D83-D5BB7571412D}"/>
                </a:ext>
              </a:extLst>
            </p:cNvPr>
            <p:cNvGrpSpPr/>
            <p:nvPr>
              <p:custDataLst>
                <p:tags r:id="rId5"/>
              </p:custDataLst>
            </p:nvPr>
          </p:nvGrpSpPr>
          <p:grpSpPr>
            <a:xfrm>
              <a:off x="1126682" y="3176751"/>
              <a:ext cx="4666284" cy="2690038"/>
              <a:chOff x="1126682" y="3176751"/>
              <a:chExt cx="4666284" cy="2690038"/>
            </a:xfrm>
          </p:grpSpPr>
          <p:sp>
            <p:nvSpPr>
              <p:cNvPr id="8" name="Rectangle : coins arrondis 7">
                <a:extLst>
                  <a:ext uri="{FF2B5EF4-FFF2-40B4-BE49-F238E27FC236}">
                    <a16:creationId xmlns:a16="http://schemas.microsoft.com/office/drawing/2014/main" id="{12321CC3-BA4F-0FF5-AA14-BB5BA859DC57}"/>
                  </a:ext>
                </a:extLst>
              </p:cNvPr>
              <p:cNvSpPr/>
              <p:nvPr/>
            </p:nvSpPr>
            <p:spPr>
              <a:xfrm>
                <a:off x="1126682" y="3176751"/>
                <a:ext cx="4645018" cy="2690038"/>
              </a:xfrm>
              <a:prstGeom prst="roundRect">
                <a:avLst/>
              </a:prstGeom>
              <a:solidFill>
                <a:schemeClr val="bg1"/>
              </a:solidFill>
              <a:ln w="38100">
                <a:solidFill>
                  <a:srgbClr val="00868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highlight>
                    <a:srgbClr val="FFFF00"/>
                  </a:highlight>
                </a:endParaRPr>
              </a:p>
            </p:txBody>
          </p:sp>
          <p:grpSp>
            <p:nvGrpSpPr>
              <p:cNvPr id="9" name="Groupe 8">
                <a:extLst>
                  <a:ext uri="{FF2B5EF4-FFF2-40B4-BE49-F238E27FC236}">
                    <a16:creationId xmlns:a16="http://schemas.microsoft.com/office/drawing/2014/main" id="{26A6E880-F655-7AEB-EE0E-9B8599A13881}"/>
                  </a:ext>
                </a:extLst>
              </p:cNvPr>
              <p:cNvGrpSpPr/>
              <p:nvPr/>
            </p:nvGrpSpPr>
            <p:grpSpPr>
              <a:xfrm>
                <a:off x="1882345" y="3840401"/>
                <a:ext cx="3077677" cy="1895391"/>
                <a:chOff x="7103215" y="4192052"/>
                <a:chExt cx="3077677" cy="1895391"/>
              </a:xfrm>
            </p:grpSpPr>
            <p:pic>
              <p:nvPicPr>
                <p:cNvPr id="11" name="Graphique 10" descr="Homme scientifique contour">
                  <a:extLst>
                    <a:ext uri="{FF2B5EF4-FFF2-40B4-BE49-F238E27FC236}">
                      <a16:creationId xmlns:a16="http://schemas.microsoft.com/office/drawing/2014/main" id="{F2D9AABD-CB00-CCD2-CF3C-6E9DCC3138EF}"/>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7103215" y="4843252"/>
                  <a:ext cx="1244191" cy="1244191"/>
                </a:xfrm>
                <a:prstGeom prst="rect">
                  <a:avLst/>
                </a:prstGeom>
              </p:spPr>
            </p:pic>
            <p:pic>
              <p:nvPicPr>
                <p:cNvPr id="14" name="Graphique 13" descr="Utilisateur avec un remplissage uni">
                  <a:extLst>
                    <a:ext uri="{FF2B5EF4-FFF2-40B4-BE49-F238E27FC236}">
                      <a16:creationId xmlns:a16="http://schemas.microsoft.com/office/drawing/2014/main" id="{BC8F02C2-F066-A791-6057-CD5528A87068}"/>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8936702" y="4843252"/>
                  <a:ext cx="1244190" cy="1244190"/>
                </a:xfrm>
                <a:prstGeom prst="rect">
                  <a:avLst/>
                </a:prstGeom>
              </p:spPr>
            </p:pic>
            <p:sp>
              <p:nvSpPr>
                <p:cNvPr id="16" name="Bulle narrative : rectangle à coins arrondis 15">
                  <a:extLst>
                    <a:ext uri="{FF2B5EF4-FFF2-40B4-BE49-F238E27FC236}">
                      <a16:creationId xmlns:a16="http://schemas.microsoft.com/office/drawing/2014/main" id="{DE63F8F4-85A3-FD4F-E0EE-7FCA75D474E9}"/>
                    </a:ext>
                  </a:extLst>
                </p:cNvPr>
                <p:cNvSpPr/>
                <p:nvPr/>
              </p:nvSpPr>
              <p:spPr>
                <a:xfrm>
                  <a:off x="7961224" y="4192052"/>
                  <a:ext cx="1060732" cy="693609"/>
                </a:xfrm>
                <a:prstGeom prst="wedgeRoundRectCallout">
                  <a:avLst>
                    <a:gd name="adj1" fmla="val -43185"/>
                    <a:gd name="adj2" fmla="val 96305"/>
                    <a:gd name="adj3" fmla="val 16667"/>
                  </a:avLst>
                </a:prstGeom>
                <a:noFill/>
                <a:ln w="28575">
                  <a:solidFill>
                    <a:srgbClr val="00868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highlight>
                      <a:srgbClr val="FFFF00"/>
                    </a:highlight>
                  </a:endParaRPr>
                </a:p>
              </p:txBody>
            </p:sp>
            <p:pic>
              <p:nvPicPr>
                <p:cNvPr id="17" name="Graphique 16" descr="OMG contour">
                  <a:extLst>
                    <a:ext uri="{FF2B5EF4-FFF2-40B4-BE49-F238E27FC236}">
                      <a16:creationId xmlns:a16="http://schemas.microsoft.com/office/drawing/2014/main" id="{5C360537-B943-4BC9-EE02-EC5A238D806D}"/>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8187346" y="4238033"/>
                  <a:ext cx="608487" cy="608487"/>
                </a:xfrm>
                <a:prstGeom prst="rect">
                  <a:avLst/>
                </a:prstGeom>
              </p:spPr>
            </p:pic>
          </p:grpSp>
          <p:sp>
            <p:nvSpPr>
              <p:cNvPr id="10" name="Titre 1">
                <a:extLst>
                  <a:ext uri="{FF2B5EF4-FFF2-40B4-BE49-F238E27FC236}">
                    <a16:creationId xmlns:a16="http://schemas.microsoft.com/office/drawing/2014/main" id="{2910DC63-64C4-A57D-119A-D36C049135B9}"/>
                  </a:ext>
                </a:extLst>
              </p:cNvPr>
              <p:cNvSpPr txBox="1">
                <a:spLocks/>
              </p:cNvSpPr>
              <p:nvPr>
                <p:custDataLst>
                  <p:tags r:id="rId6"/>
                </p:custDataLst>
              </p:nvPr>
            </p:nvSpPr>
            <p:spPr>
              <a:xfrm>
                <a:off x="1147948" y="3238711"/>
                <a:ext cx="4645018" cy="57350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14000"/>
                  </a:lnSpc>
                </a:pPr>
                <a:r>
                  <a:rPr lang="fr-CA" sz="3000">
                    <a:latin typeface="Open Sans" panose="020B0606030504020204" pitchFamily="34" charset="0"/>
                    <a:ea typeface="Open Sans" panose="020B0606030504020204" pitchFamily="34" charset="0"/>
                    <a:cs typeface="Open Sans" panose="020B0606030504020204" pitchFamily="34" charset="0"/>
                  </a:rPr>
                  <a:t>Information</a:t>
                </a:r>
                <a:r>
                  <a:rPr lang="fr-CA" sz="3000" b="1">
                    <a:latin typeface="Open Sans" panose="020B0606030504020204" pitchFamily="34" charset="0"/>
                    <a:ea typeface="Open Sans" panose="020B0606030504020204" pitchFamily="34" charset="0"/>
                    <a:cs typeface="Open Sans" panose="020B0606030504020204" pitchFamily="34" charset="0"/>
                  </a:rPr>
                  <a:t> primaire</a:t>
                </a:r>
                <a:endParaRPr lang="fr-FR" sz="3000">
                  <a:latin typeface="Open Sans" panose="020B0606030504020204" pitchFamily="34" charset="0"/>
                  <a:ea typeface="Open Sans" panose="020B0606030504020204" pitchFamily="34" charset="0"/>
                  <a:cs typeface="Open Sans" panose="020B0606030504020204" pitchFamily="34" charset="0"/>
                </a:endParaRPr>
              </a:p>
            </p:txBody>
          </p:sp>
          <p:sp>
            <p:nvSpPr>
              <p:cNvPr id="20" name="Flèche : droite 19">
                <a:extLst>
                  <a:ext uri="{FF2B5EF4-FFF2-40B4-BE49-F238E27FC236}">
                    <a16:creationId xmlns:a16="http://schemas.microsoft.com/office/drawing/2014/main" id="{5CDB0912-09FA-50FD-AB7A-2E1CA6C66399}"/>
                  </a:ext>
                </a:extLst>
              </p:cNvPr>
              <p:cNvSpPr/>
              <p:nvPr/>
            </p:nvSpPr>
            <p:spPr>
              <a:xfrm>
                <a:off x="3197900" y="5058709"/>
                <a:ext cx="446568" cy="354090"/>
              </a:xfrm>
              <a:prstGeom prst="rightArrow">
                <a:avLst/>
              </a:prstGeom>
              <a:solidFill>
                <a:srgbClr val="0086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highlight>
                    <a:srgbClr val="FFFF00"/>
                  </a:highlight>
                </a:endParaRPr>
              </a:p>
            </p:txBody>
          </p:sp>
        </p:grpSp>
      </p:grpSp>
      <p:grpSp>
        <p:nvGrpSpPr>
          <p:cNvPr id="2" name="Groupe 1">
            <a:extLst>
              <a:ext uri="{FF2B5EF4-FFF2-40B4-BE49-F238E27FC236}">
                <a16:creationId xmlns:a16="http://schemas.microsoft.com/office/drawing/2014/main" id="{9BFF1476-9CD6-7E46-32E9-D8853FB5D476}"/>
              </a:ext>
            </a:extLst>
          </p:cNvPr>
          <p:cNvGrpSpPr/>
          <p:nvPr/>
        </p:nvGrpSpPr>
        <p:grpSpPr>
          <a:xfrm>
            <a:off x="6104416" y="2650983"/>
            <a:ext cx="4666284" cy="3208602"/>
            <a:chOff x="6104416" y="2650983"/>
            <a:chExt cx="4666284" cy="3208602"/>
          </a:xfrm>
        </p:grpSpPr>
        <p:grpSp>
          <p:nvGrpSpPr>
            <p:cNvPr id="61" name="Groupe 60">
              <a:extLst>
                <a:ext uri="{FF2B5EF4-FFF2-40B4-BE49-F238E27FC236}">
                  <a16:creationId xmlns:a16="http://schemas.microsoft.com/office/drawing/2014/main" id="{9162F36E-602A-E396-613B-1EE2D13B3D18}"/>
                </a:ext>
              </a:extLst>
            </p:cNvPr>
            <p:cNvGrpSpPr/>
            <p:nvPr/>
          </p:nvGrpSpPr>
          <p:grpSpPr>
            <a:xfrm>
              <a:off x="6104416" y="3169547"/>
              <a:ext cx="4666284" cy="2690038"/>
              <a:chOff x="6496312" y="3424720"/>
              <a:chExt cx="4666284" cy="2690038"/>
            </a:xfrm>
          </p:grpSpPr>
          <p:sp>
            <p:nvSpPr>
              <p:cNvPr id="56" name="Rectangle : coins arrondis 55">
                <a:extLst>
                  <a:ext uri="{FF2B5EF4-FFF2-40B4-BE49-F238E27FC236}">
                    <a16:creationId xmlns:a16="http://schemas.microsoft.com/office/drawing/2014/main" id="{19169578-4DC3-89F7-90B5-1B2B8DA9427D}"/>
                  </a:ext>
                </a:extLst>
              </p:cNvPr>
              <p:cNvSpPr/>
              <p:nvPr/>
            </p:nvSpPr>
            <p:spPr>
              <a:xfrm>
                <a:off x="6496312" y="3424720"/>
                <a:ext cx="4645018" cy="2690038"/>
              </a:xfrm>
              <a:prstGeom prst="roundRect">
                <a:avLst/>
              </a:prstGeom>
              <a:solidFill>
                <a:schemeClr val="bg1"/>
              </a:solidFill>
              <a:ln w="38100">
                <a:solidFill>
                  <a:srgbClr val="00868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highlight>
                    <a:srgbClr val="FFFF00"/>
                  </a:highlight>
                </a:endParaRPr>
              </a:p>
            </p:txBody>
          </p:sp>
          <p:grpSp>
            <p:nvGrpSpPr>
              <p:cNvPr id="57" name="Groupe 56">
                <a:extLst>
                  <a:ext uri="{FF2B5EF4-FFF2-40B4-BE49-F238E27FC236}">
                    <a16:creationId xmlns:a16="http://schemas.microsoft.com/office/drawing/2014/main" id="{09DAF31D-5B3D-C653-FEE6-874C74BF447E}"/>
                  </a:ext>
                </a:extLst>
              </p:cNvPr>
              <p:cNvGrpSpPr/>
              <p:nvPr/>
            </p:nvGrpSpPr>
            <p:grpSpPr>
              <a:xfrm>
                <a:off x="6645072" y="4072883"/>
                <a:ext cx="4453827" cy="1895391"/>
                <a:chOff x="6496312" y="4111249"/>
                <a:chExt cx="4453827" cy="1895391"/>
              </a:xfrm>
            </p:grpSpPr>
            <p:pic>
              <p:nvPicPr>
                <p:cNvPr id="24" name="Graphique 23" descr="Homme scientifique contour">
                  <a:extLst>
                    <a:ext uri="{FF2B5EF4-FFF2-40B4-BE49-F238E27FC236}">
                      <a16:creationId xmlns:a16="http://schemas.microsoft.com/office/drawing/2014/main" id="{C3AC2A51-0F98-C27C-08EB-706EFC75DFBB}"/>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6496312" y="4762449"/>
                  <a:ext cx="1244191" cy="1244191"/>
                </a:xfrm>
                <a:prstGeom prst="rect">
                  <a:avLst/>
                </a:prstGeom>
              </p:spPr>
            </p:pic>
            <p:pic>
              <p:nvPicPr>
                <p:cNvPr id="32" name="Graphique 31" descr="Employée de bureau contour">
                  <a:extLst>
                    <a:ext uri="{FF2B5EF4-FFF2-40B4-BE49-F238E27FC236}">
                      <a16:creationId xmlns:a16="http://schemas.microsoft.com/office/drawing/2014/main" id="{2573B42C-E72B-3ECC-98E2-E19CF635B0F5}"/>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8101131" y="4762449"/>
                  <a:ext cx="1244191" cy="1244191"/>
                </a:xfrm>
                <a:prstGeom prst="rect">
                  <a:avLst/>
                </a:prstGeom>
              </p:spPr>
            </p:pic>
            <p:sp>
              <p:nvSpPr>
                <p:cNvPr id="44" name="Flèche : droite 43">
                  <a:extLst>
                    <a:ext uri="{FF2B5EF4-FFF2-40B4-BE49-F238E27FC236}">
                      <a16:creationId xmlns:a16="http://schemas.microsoft.com/office/drawing/2014/main" id="{1AA683B1-7F71-0E8B-9484-8E316E22E564}"/>
                    </a:ext>
                  </a:extLst>
                </p:cNvPr>
                <p:cNvSpPr/>
                <p:nvPr/>
              </p:nvSpPr>
              <p:spPr>
                <a:xfrm>
                  <a:off x="9337609" y="5416917"/>
                  <a:ext cx="446568" cy="354090"/>
                </a:xfrm>
                <a:prstGeom prst="rightArrow">
                  <a:avLst/>
                </a:prstGeom>
                <a:solidFill>
                  <a:srgbClr val="0086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highlight>
                      <a:srgbClr val="FFFF00"/>
                    </a:highlight>
                  </a:endParaRPr>
                </a:p>
              </p:txBody>
            </p:sp>
            <p:pic>
              <p:nvPicPr>
                <p:cNvPr id="45" name="Graphique 44" descr="Utilisateur avec un remplissage uni">
                  <a:extLst>
                    <a:ext uri="{FF2B5EF4-FFF2-40B4-BE49-F238E27FC236}">
                      <a16:creationId xmlns:a16="http://schemas.microsoft.com/office/drawing/2014/main" id="{C52D25EB-CDA1-F38B-7E80-7E41C581FD06}"/>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9705949" y="4762450"/>
                  <a:ext cx="1244190" cy="1244190"/>
                </a:xfrm>
                <a:prstGeom prst="rect">
                  <a:avLst/>
                </a:prstGeom>
              </p:spPr>
            </p:pic>
            <p:sp>
              <p:nvSpPr>
                <p:cNvPr id="46" name="Flèche : droite 45">
                  <a:extLst>
                    <a:ext uri="{FF2B5EF4-FFF2-40B4-BE49-F238E27FC236}">
                      <a16:creationId xmlns:a16="http://schemas.microsoft.com/office/drawing/2014/main" id="{A492730B-2CB1-20DF-1C52-572DA248DE85}"/>
                    </a:ext>
                  </a:extLst>
                </p:cNvPr>
                <p:cNvSpPr/>
                <p:nvPr/>
              </p:nvSpPr>
              <p:spPr>
                <a:xfrm>
                  <a:off x="7697533" y="5433564"/>
                  <a:ext cx="446568" cy="354090"/>
                </a:xfrm>
                <a:prstGeom prst="rightArrow">
                  <a:avLst/>
                </a:prstGeom>
                <a:solidFill>
                  <a:srgbClr val="0086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highlight>
                      <a:srgbClr val="FFFF00"/>
                    </a:highlight>
                  </a:endParaRPr>
                </a:p>
              </p:txBody>
            </p:sp>
            <p:sp>
              <p:nvSpPr>
                <p:cNvPr id="47" name="Bulle narrative : rectangle à coins arrondis 46">
                  <a:extLst>
                    <a:ext uri="{FF2B5EF4-FFF2-40B4-BE49-F238E27FC236}">
                      <a16:creationId xmlns:a16="http://schemas.microsoft.com/office/drawing/2014/main" id="{14B5CD8B-511E-0BF0-11AC-2A824D1E22BC}"/>
                    </a:ext>
                  </a:extLst>
                </p:cNvPr>
                <p:cNvSpPr/>
                <p:nvPr/>
              </p:nvSpPr>
              <p:spPr>
                <a:xfrm>
                  <a:off x="7354321" y="4111249"/>
                  <a:ext cx="1060732" cy="693609"/>
                </a:xfrm>
                <a:prstGeom prst="wedgeRoundRectCallout">
                  <a:avLst>
                    <a:gd name="adj1" fmla="val -43185"/>
                    <a:gd name="adj2" fmla="val 96305"/>
                    <a:gd name="adj3" fmla="val 16667"/>
                  </a:avLst>
                </a:prstGeom>
                <a:noFill/>
                <a:ln w="28575">
                  <a:solidFill>
                    <a:srgbClr val="00868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highlight>
                      <a:srgbClr val="FFFF00"/>
                    </a:highlight>
                  </a:endParaRPr>
                </a:p>
              </p:txBody>
            </p:sp>
            <p:pic>
              <p:nvPicPr>
                <p:cNvPr id="49" name="Graphique 48" descr="OMG contour">
                  <a:extLst>
                    <a:ext uri="{FF2B5EF4-FFF2-40B4-BE49-F238E27FC236}">
                      <a16:creationId xmlns:a16="http://schemas.microsoft.com/office/drawing/2014/main" id="{81CCF73B-5B85-32A9-9CC6-028DDE2E3EBA}"/>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7580443" y="4157230"/>
                  <a:ext cx="608487" cy="608487"/>
                </a:xfrm>
                <a:prstGeom prst="rect">
                  <a:avLst/>
                </a:prstGeom>
              </p:spPr>
            </p:pic>
            <p:sp>
              <p:nvSpPr>
                <p:cNvPr id="54" name="Bulle narrative : rectangle à coins arrondis 53">
                  <a:extLst>
                    <a:ext uri="{FF2B5EF4-FFF2-40B4-BE49-F238E27FC236}">
                      <a16:creationId xmlns:a16="http://schemas.microsoft.com/office/drawing/2014/main" id="{EAA2D397-B713-ECA8-378D-3B8A2C758B77}"/>
                    </a:ext>
                  </a:extLst>
                </p:cNvPr>
                <p:cNvSpPr/>
                <p:nvPr/>
              </p:nvSpPr>
              <p:spPr>
                <a:xfrm>
                  <a:off x="9011863" y="4111249"/>
                  <a:ext cx="1060732" cy="693609"/>
                </a:xfrm>
                <a:prstGeom prst="wedgeRoundRectCallout">
                  <a:avLst>
                    <a:gd name="adj1" fmla="val -43185"/>
                    <a:gd name="adj2" fmla="val 96305"/>
                    <a:gd name="adj3" fmla="val 16667"/>
                  </a:avLst>
                </a:prstGeom>
                <a:noFill/>
                <a:ln w="28575">
                  <a:solidFill>
                    <a:srgbClr val="00868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highlight>
                      <a:srgbClr val="FFFF00"/>
                    </a:highlight>
                  </a:endParaRPr>
                </a:p>
              </p:txBody>
            </p:sp>
            <p:pic>
              <p:nvPicPr>
                <p:cNvPr id="55" name="Graphique 54" descr="OMG contour">
                  <a:extLst>
                    <a:ext uri="{FF2B5EF4-FFF2-40B4-BE49-F238E27FC236}">
                      <a16:creationId xmlns:a16="http://schemas.microsoft.com/office/drawing/2014/main" id="{C549589D-14A6-8CB0-BFD1-47B15ECA3383}"/>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9237985" y="4157230"/>
                  <a:ext cx="608487" cy="608487"/>
                </a:xfrm>
                <a:prstGeom prst="rect">
                  <a:avLst/>
                </a:prstGeom>
              </p:spPr>
            </p:pic>
          </p:grpSp>
          <p:sp>
            <p:nvSpPr>
              <p:cNvPr id="4" name="Titre 1">
                <a:extLst>
                  <a:ext uri="{FF2B5EF4-FFF2-40B4-BE49-F238E27FC236}">
                    <a16:creationId xmlns:a16="http://schemas.microsoft.com/office/drawing/2014/main" id="{853A66E2-7E01-00B6-6277-44E2ED902B67}"/>
                  </a:ext>
                </a:extLst>
              </p:cNvPr>
              <p:cNvSpPr txBox="1">
                <a:spLocks/>
              </p:cNvSpPr>
              <p:nvPr>
                <p:custDataLst>
                  <p:tags r:id="rId3"/>
                </p:custDataLst>
              </p:nvPr>
            </p:nvSpPr>
            <p:spPr>
              <a:xfrm>
                <a:off x="6517578" y="3486680"/>
                <a:ext cx="4645018" cy="57350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14000"/>
                  </a:lnSpc>
                </a:pPr>
                <a:r>
                  <a:rPr lang="fr-CA" sz="3000">
                    <a:latin typeface="Open Sans" panose="020B0606030504020204" pitchFamily="34" charset="0"/>
                    <a:ea typeface="Open Sans" panose="020B0606030504020204" pitchFamily="34" charset="0"/>
                    <a:cs typeface="Open Sans" panose="020B0606030504020204" pitchFamily="34" charset="0"/>
                  </a:rPr>
                  <a:t>Information </a:t>
                </a:r>
                <a:r>
                  <a:rPr lang="fr-CA" sz="3000" b="1">
                    <a:latin typeface="Open Sans" panose="020B0606030504020204" pitchFamily="34" charset="0"/>
                    <a:ea typeface="Open Sans" panose="020B0606030504020204" pitchFamily="34" charset="0"/>
                    <a:cs typeface="Open Sans" panose="020B0606030504020204" pitchFamily="34" charset="0"/>
                  </a:rPr>
                  <a:t>secondaire</a:t>
                </a:r>
                <a:endParaRPr lang="fr-FR" sz="3000" b="1">
                  <a:latin typeface="Open Sans" panose="020B0606030504020204" pitchFamily="34" charset="0"/>
                  <a:ea typeface="Open Sans" panose="020B0606030504020204" pitchFamily="34" charset="0"/>
                  <a:cs typeface="Open Sans" panose="020B0606030504020204" pitchFamily="34" charset="0"/>
                </a:endParaRPr>
              </a:p>
            </p:txBody>
          </p:sp>
        </p:grpSp>
        <p:sp>
          <p:nvSpPr>
            <p:cNvPr id="63" name="Flèche : bas 62">
              <a:extLst>
                <a:ext uri="{FF2B5EF4-FFF2-40B4-BE49-F238E27FC236}">
                  <a16:creationId xmlns:a16="http://schemas.microsoft.com/office/drawing/2014/main" id="{B3735E69-899D-8840-2FF6-967C37B0E5EC}"/>
                </a:ext>
              </a:extLst>
            </p:cNvPr>
            <p:cNvSpPr/>
            <p:nvPr/>
          </p:nvSpPr>
          <p:spPr>
            <a:xfrm rot="20140821" flipH="1">
              <a:off x="7014315" y="2650983"/>
              <a:ext cx="255181" cy="421500"/>
            </a:xfrm>
            <a:prstGeom prst="downArrow">
              <a:avLst/>
            </a:prstGeom>
            <a:solidFill>
              <a:srgbClr val="0086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highlight>
                  <a:srgbClr val="FFFF00"/>
                </a:highlight>
              </a:endParaRPr>
            </a:p>
          </p:txBody>
        </p:sp>
        <p:grpSp>
          <p:nvGrpSpPr>
            <p:cNvPr id="28" name="Groupe 27">
              <a:extLst>
                <a:ext uri="{FF2B5EF4-FFF2-40B4-BE49-F238E27FC236}">
                  <a16:creationId xmlns:a16="http://schemas.microsoft.com/office/drawing/2014/main" id="{A9BB9671-D05A-5BE6-FA1D-EC5337F26437}"/>
                </a:ext>
              </a:extLst>
            </p:cNvPr>
            <p:cNvGrpSpPr/>
            <p:nvPr>
              <p:custDataLst>
                <p:tags r:id="rId2"/>
              </p:custDataLst>
            </p:nvPr>
          </p:nvGrpSpPr>
          <p:grpSpPr>
            <a:xfrm>
              <a:off x="8186896" y="5162185"/>
              <a:ext cx="595510" cy="655251"/>
              <a:chOff x="8219554" y="5145856"/>
              <a:chExt cx="595510" cy="655251"/>
            </a:xfrm>
          </p:grpSpPr>
          <p:sp>
            <p:nvSpPr>
              <p:cNvPr id="27" name="Rectangle 26">
                <a:extLst>
                  <a:ext uri="{FF2B5EF4-FFF2-40B4-BE49-F238E27FC236}">
                    <a16:creationId xmlns:a16="http://schemas.microsoft.com/office/drawing/2014/main" id="{260F4AB7-B1CC-8983-7B79-CC242E73CC81}"/>
                  </a:ext>
                </a:extLst>
              </p:cNvPr>
              <p:cNvSpPr/>
              <p:nvPr/>
            </p:nvSpPr>
            <p:spPr>
              <a:xfrm>
                <a:off x="8388923" y="5145856"/>
                <a:ext cx="256772" cy="587981"/>
              </a:xfrm>
              <a:prstGeom prst="rect">
                <a:avLst/>
              </a:prstGeom>
              <a:solidFill>
                <a:srgbClr val="FFFFFF">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22" name="Graphique 21" descr="Micro de radio avec un remplissage uni">
                <a:extLst>
                  <a:ext uri="{FF2B5EF4-FFF2-40B4-BE49-F238E27FC236}">
                    <a16:creationId xmlns:a16="http://schemas.microsoft.com/office/drawing/2014/main" id="{7028B187-02A4-2BD3-619C-7ECD22A0E835}"/>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8219554" y="5205597"/>
                <a:ext cx="595510" cy="595510"/>
              </a:xfrm>
              <a:prstGeom prst="rect">
                <a:avLst/>
              </a:prstGeom>
            </p:spPr>
          </p:pic>
        </p:grpSp>
      </p:grpSp>
    </p:spTree>
    <p:extLst>
      <p:ext uri="{BB962C8B-B14F-4D97-AF65-F5344CB8AC3E}">
        <p14:creationId xmlns:p14="http://schemas.microsoft.com/office/powerpoint/2010/main" val="2024155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388821-FB77-3B5B-CBF7-4D7D3CD10537}"/>
            </a:ext>
          </a:extLst>
        </p:cNvPr>
        <p:cNvGrpSpPr/>
        <p:nvPr/>
      </p:nvGrpSpPr>
      <p:grpSpPr>
        <a:xfrm>
          <a:off x="0" y="0"/>
          <a:ext cx="0" cy="0"/>
          <a:chOff x="0" y="0"/>
          <a:chExt cx="0" cy="0"/>
        </a:xfrm>
      </p:grpSpPr>
      <p:sp>
        <p:nvSpPr>
          <p:cNvPr id="3" name="Titre 1">
            <a:extLst>
              <a:ext uri="{FF2B5EF4-FFF2-40B4-BE49-F238E27FC236}">
                <a16:creationId xmlns:a16="http://schemas.microsoft.com/office/drawing/2014/main" id="{579EE25C-7155-E52F-DEC9-D156744C6AF6}"/>
              </a:ext>
            </a:extLst>
          </p:cNvPr>
          <p:cNvSpPr>
            <a:spLocks noGrp="1"/>
          </p:cNvSpPr>
          <p:nvPr>
            <p:ph type="ctrTitle" idx="4294967295"/>
            <p:custDataLst>
              <p:tags r:id="rId1"/>
            </p:custDataLst>
          </p:nvPr>
        </p:nvSpPr>
        <p:spPr>
          <a:xfrm>
            <a:off x="2067941" y="2336278"/>
            <a:ext cx="8056117" cy="1411702"/>
          </a:xfrm>
        </p:spPr>
        <p:txBody>
          <a:bodyPr>
            <a:noAutofit/>
          </a:bodyPr>
          <a:lstStyle/>
          <a:p>
            <a:pPr algn="ctr">
              <a:lnSpc>
                <a:spcPct val="114000"/>
              </a:lnSpc>
            </a:pPr>
            <a:r>
              <a:rPr lang="fr-CA" sz="3000">
                <a:latin typeface="Open Sans" panose="020B0606030504020204" pitchFamily="34" charset="0"/>
                <a:ea typeface="Open Sans" panose="020B0606030504020204" pitchFamily="34" charset="0"/>
                <a:cs typeface="Open Sans" panose="020B0606030504020204" pitchFamily="34" charset="0"/>
              </a:rPr>
              <a:t>Et l’</a:t>
            </a:r>
            <a:r>
              <a:rPr lang="fr-CA" sz="3000" b="1">
                <a:latin typeface="Open Sans" panose="020B0606030504020204" pitchFamily="34" charset="0"/>
                <a:ea typeface="Open Sans" panose="020B0606030504020204" pitchFamily="34" charset="0"/>
                <a:cs typeface="Open Sans" panose="020B0606030504020204" pitchFamily="34" charset="0"/>
              </a:rPr>
              <a:t>I</a:t>
            </a:r>
            <a:r>
              <a:rPr lang="fr-CA" sz="3000">
                <a:latin typeface="Open Sans" panose="020B0606030504020204" pitchFamily="34" charset="0"/>
                <a:ea typeface="Open Sans" panose="020B0606030504020204" pitchFamily="34" charset="0"/>
                <a:cs typeface="Open Sans" panose="020B0606030504020204" pitchFamily="34" charset="0"/>
              </a:rPr>
              <a:t>ntelligence </a:t>
            </a:r>
            <a:r>
              <a:rPr lang="fr-CA" sz="3000" b="1">
                <a:latin typeface="Open Sans" panose="020B0606030504020204" pitchFamily="34" charset="0"/>
                <a:ea typeface="Open Sans" panose="020B0606030504020204" pitchFamily="34" charset="0"/>
                <a:cs typeface="Open Sans" panose="020B0606030504020204" pitchFamily="34" charset="0"/>
              </a:rPr>
              <a:t>A</a:t>
            </a:r>
            <a:r>
              <a:rPr lang="fr-CA" sz="3000">
                <a:latin typeface="Open Sans" panose="020B0606030504020204" pitchFamily="34" charset="0"/>
                <a:ea typeface="Open Sans" panose="020B0606030504020204" pitchFamily="34" charset="0"/>
                <a:cs typeface="Open Sans" panose="020B0606030504020204" pitchFamily="34" charset="0"/>
              </a:rPr>
              <a:t>rtificielle (</a:t>
            </a:r>
            <a:r>
              <a:rPr lang="fr-CA" sz="3000" b="1">
                <a:latin typeface="Open Sans" panose="020B0606030504020204" pitchFamily="34" charset="0"/>
                <a:ea typeface="Open Sans" panose="020B0606030504020204" pitchFamily="34" charset="0"/>
                <a:cs typeface="Open Sans" panose="020B0606030504020204" pitchFamily="34" charset="0"/>
              </a:rPr>
              <a:t>IA</a:t>
            </a:r>
            <a:r>
              <a:rPr lang="fr-CA" sz="3000">
                <a:latin typeface="Open Sans" panose="020B0606030504020204" pitchFamily="34" charset="0"/>
                <a:ea typeface="Open Sans" panose="020B0606030504020204" pitchFamily="34" charset="0"/>
                <a:cs typeface="Open Sans" panose="020B0606030504020204" pitchFamily="34" charset="0"/>
              </a:rPr>
              <a:t>) dans tout ça?</a:t>
            </a:r>
            <a:endParaRPr lang="fr-FR" sz="3000">
              <a:latin typeface="Open Sans" panose="020B0606030504020204" pitchFamily="34" charset="0"/>
              <a:ea typeface="Open Sans" panose="020B0606030504020204" pitchFamily="34" charset="0"/>
              <a:cs typeface="Open Sans" panose="020B0606030504020204" pitchFamily="34" charset="0"/>
            </a:endParaRPr>
          </a:p>
        </p:txBody>
      </p:sp>
      <p:grpSp>
        <p:nvGrpSpPr>
          <p:cNvPr id="16" name="Groupe 15">
            <a:extLst>
              <a:ext uri="{FF2B5EF4-FFF2-40B4-BE49-F238E27FC236}">
                <a16:creationId xmlns:a16="http://schemas.microsoft.com/office/drawing/2014/main" id="{E740D1A1-5C0C-7B37-7E23-A9E9F891763B}"/>
              </a:ext>
            </a:extLst>
          </p:cNvPr>
          <p:cNvGrpSpPr/>
          <p:nvPr>
            <p:custDataLst>
              <p:tags r:id="rId2"/>
            </p:custDataLst>
          </p:nvPr>
        </p:nvGrpSpPr>
        <p:grpSpPr>
          <a:xfrm>
            <a:off x="5213640" y="3860367"/>
            <a:ext cx="1764717" cy="1843398"/>
            <a:chOff x="3757414" y="935540"/>
            <a:chExt cx="821617" cy="858249"/>
          </a:xfrm>
        </p:grpSpPr>
        <p:sp>
          <p:nvSpPr>
            <p:cNvPr id="102" name="Ellipse 101">
              <a:extLst>
                <a:ext uri="{FF2B5EF4-FFF2-40B4-BE49-F238E27FC236}">
                  <a16:creationId xmlns:a16="http://schemas.microsoft.com/office/drawing/2014/main" id="{413381B5-65FA-E379-11E1-370103EEAA8A}"/>
                </a:ext>
              </a:extLst>
            </p:cNvPr>
            <p:cNvSpPr/>
            <p:nvPr/>
          </p:nvSpPr>
          <p:spPr>
            <a:xfrm rot="981277" flipH="1">
              <a:off x="3757414" y="1197941"/>
              <a:ext cx="98163" cy="235039"/>
            </a:xfrm>
            <a:prstGeom prst="ellipse">
              <a:avLst/>
            </a:prstGeom>
            <a:solidFill>
              <a:srgbClr val="009692"/>
            </a:solidFill>
            <a:ln>
              <a:solidFill>
                <a:srgbClr val="00969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03" name="Ellipse 102">
              <a:extLst>
                <a:ext uri="{FF2B5EF4-FFF2-40B4-BE49-F238E27FC236}">
                  <a16:creationId xmlns:a16="http://schemas.microsoft.com/office/drawing/2014/main" id="{842F2589-5CA1-9977-D823-3C93F6652473}"/>
                </a:ext>
              </a:extLst>
            </p:cNvPr>
            <p:cNvSpPr/>
            <p:nvPr/>
          </p:nvSpPr>
          <p:spPr>
            <a:xfrm rot="20618723">
              <a:off x="4480868" y="1204856"/>
              <a:ext cx="98163" cy="235039"/>
            </a:xfrm>
            <a:prstGeom prst="ellipse">
              <a:avLst/>
            </a:prstGeom>
            <a:solidFill>
              <a:srgbClr val="009692"/>
            </a:solidFill>
            <a:ln>
              <a:solidFill>
                <a:srgbClr val="00969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04" name="Ellipse 103">
              <a:extLst>
                <a:ext uri="{FF2B5EF4-FFF2-40B4-BE49-F238E27FC236}">
                  <a16:creationId xmlns:a16="http://schemas.microsoft.com/office/drawing/2014/main" id="{ABB38FDB-A60F-640A-7DF5-2D42BCDF7B04}"/>
                </a:ext>
              </a:extLst>
            </p:cNvPr>
            <p:cNvSpPr/>
            <p:nvPr/>
          </p:nvSpPr>
          <p:spPr>
            <a:xfrm>
              <a:off x="3817413" y="1095653"/>
              <a:ext cx="698136" cy="698136"/>
            </a:xfrm>
            <a:prstGeom prst="ellipse">
              <a:avLst/>
            </a:prstGeom>
            <a:solidFill>
              <a:schemeClr val="bg1"/>
            </a:solidFill>
            <a:ln>
              <a:solidFill>
                <a:srgbClr val="00A9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05" name="Ellipse 104">
              <a:extLst>
                <a:ext uri="{FF2B5EF4-FFF2-40B4-BE49-F238E27FC236}">
                  <a16:creationId xmlns:a16="http://schemas.microsoft.com/office/drawing/2014/main" id="{194192E8-F8A1-C08A-BAA5-89F505305CEE}"/>
                </a:ext>
              </a:extLst>
            </p:cNvPr>
            <p:cNvSpPr/>
            <p:nvPr/>
          </p:nvSpPr>
          <p:spPr>
            <a:xfrm>
              <a:off x="3901084" y="1230963"/>
              <a:ext cx="534279" cy="419486"/>
            </a:xfrm>
            <a:prstGeom prst="ellipse">
              <a:avLst/>
            </a:prstGeom>
            <a:solidFill>
              <a:srgbClr val="FFF8E1"/>
            </a:solidFill>
            <a:ln w="19050">
              <a:solidFill>
                <a:srgbClr val="FFE48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06" name="Ellipse 105">
              <a:extLst>
                <a:ext uri="{FF2B5EF4-FFF2-40B4-BE49-F238E27FC236}">
                  <a16:creationId xmlns:a16="http://schemas.microsoft.com/office/drawing/2014/main" id="{7A9E189A-C8B8-E0E1-A0B6-A13E66A9CFF2}"/>
                </a:ext>
              </a:extLst>
            </p:cNvPr>
            <p:cNvSpPr/>
            <p:nvPr/>
          </p:nvSpPr>
          <p:spPr>
            <a:xfrm>
              <a:off x="4034854" y="1396299"/>
              <a:ext cx="88814" cy="88814"/>
            </a:xfrm>
            <a:prstGeom prst="ellipse">
              <a:avLst/>
            </a:prstGeom>
            <a:solidFill>
              <a:srgbClr val="00969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07" name="Ellipse 106">
              <a:extLst>
                <a:ext uri="{FF2B5EF4-FFF2-40B4-BE49-F238E27FC236}">
                  <a16:creationId xmlns:a16="http://schemas.microsoft.com/office/drawing/2014/main" id="{4638032F-ACBE-01ED-193D-9DCD824B6295}"/>
                </a:ext>
              </a:extLst>
            </p:cNvPr>
            <p:cNvSpPr/>
            <p:nvPr/>
          </p:nvSpPr>
          <p:spPr>
            <a:xfrm>
              <a:off x="4221810" y="1396299"/>
              <a:ext cx="88814" cy="88814"/>
            </a:xfrm>
            <a:prstGeom prst="ellipse">
              <a:avLst/>
            </a:prstGeom>
            <a:solidFill>
              <a:srgbClr val="00969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08" name="Ellipse 107">
              <a:extLst>
                <a:ext uri="{FF2B5EF4-FFF2-40B4-BE49-F238E27FC236}">
                  <a16:creationId xmlns:a16="http://schemas.microsoft.com/office/drawing/2014/main" id="{B39A38B1-67EF-2733-37CB-CC1CCFE9502C}"/>
                </a:ext>
              </a:extLst>
            </p:cNvPr>
            <p:cNvSpPr/>
            <p:nvPr/>
          </p:nvSpPr>
          <p:spPr>
            <a:xfrm rot="16722772">
              <a:off x="4133708" y="932893"/>
              <a:ext cx="98163" cy="235039"/>
            </a:xfrm>
            <a:prstGeom prst="ellipse">
              <a:avLst/>
            </a:prstGeom>
            <a:solidFill>
              <a:srgbClr val="009692"/>
            </a:solidFill>
            <a:ln>
              <a:solidFill>
                <a:srgbClr val="00969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09" name="Ellipse 108">
              <a:extLst>
                <a:ext uri="{FF2B5EF4-FFF2-40B4-BE49-F238E27FC236}">
                  <a16:creationId xmlns:a16="http://schemas.microsoft.com/office/drawing/2014/main" id="{7493D51E-440F-CDB7-67BC-BE9A6795BF33}"/>
                </a:ext>
              </a:extLst>
            </p:cNvPr>
            <p:cNvSpPr/>
            <p:nvPr/>
          </p:nvSpPr>
          <p:spPr>
            <a:xfrm>
              <a:off x="4158799" y="935540"/>
              <a:ext cx="88814" cy="88814"/>
            </a:xfrm>
            <a:prstGeom prst="ellipse">
              <a:avLst/>
            </a:prstGeom>
            <a:solidFill>
              <a:srgbClr val="FFF8E1"/>
            </a:solidFill>
            <a:ln>
              <a:solidFill>
                <a:srgbClr val="FFE48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grpSp>
    </p:spTree>
    <p:extLst>
      <p:ext uri="{BB962C8B-B14F-4D97-AF65-F5344CB8AC3E}">
        <p14:creationId xmlns:p14="http://schemas.microsoft.com/office/powerpoint/2010/main" val="4263824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DE5990-87C1-8F54-66F8-C9C2294830DB}"/>
            </a:ext>
          </a:extLst>
        </p:cNvPr>
        <p:cNvGrpSpPr/>
        <p:nvPr/>
      </p:nvGrpSpPr>
      <p:grpSpPr>
        <a:xfrm>
          <a:off x="0" y="0"/>
          <a:ext cx="0" cy="0"/>
          <a:chOff x="0" y="0"/>
          <a:chExt cx="0" cy="0"/>
        </a:xfrm>
      </p:grpSpPr>
      <p:sp>
        <p:nvSpPr>
          <p:cNvPr id="3" name="Titre 1">
            <a:extLst>
              <a:ext uri="{FF2B5EF4-FFF2-40B4-BE49-F238E27FC236}">
                <a16:creationId xmlns:a16="http://schemas.microsoft.com/office/drawing/2014/main" id="{46F583FC-DF01-A717-E909-CAECC85108C5}"/>
              </a:ext>
            </a:extLst>
          </p:cNvPr>
          <p:cNvSpPr>
            <a:spLocks noGrp="1"/>
          </p:cNvSpPr>
          <p:nvPr>
            <p:ph type="ctrTitle"/>
            <p:custDataLst>
              <p:tags r:id="rId1"/>
            </p:custDataLst>
          </p:nvPr>
        </p:nvSpPr>
        <p:spPr>
          <a:xfrm>
            <a:off x="6389369" y="2961862"/>
            <a:ext cx="5321437" cy="934276"/>
          </a:xfrm>
        </p:spPr>
        <p:txBody>
          <a:bodyPr>
            <a:noAutofit/>
          </a:bodyPr>
          <a:lstStyle/>
          <a:p>
            <a:pPr algn="ctr">
              <a:lnSpc>
                <a:spcPct val="114000"/>
              </a:lnSpc>
            </a:pPr>
            <a:r>
              <a:rPr lang="fr-FR" sz="2500" b="0">
                <a:latin typeface="Open Sans"/>
                <a:ea typeface="Open Sans"/>
                <a:cs typeface="Open Sans"/>
              </a:rPr>
              <a:t>Si l’information n’est pas </a:t>
            </a:r>
            <a:br>
              <a:rPr lang="fr-FR" b="0" dirty="0">
                <a:latin typeface="Open Sans"/>
                <a:ea typeface="Open Sans"/>
                <a:cs typeface="Open Sans"/>
              </a:rPr>
            </a:br>
            <a:r>
              <a:rPr lang="fr-FR" sz="2500" b="0">
                <a:latin typeface="Open Sans"/>
                <a:ea typeface="Open Sans"/>
                <a:cs typeface="Open Sans"/>
              </a:rPr>
              <a:t>toujours fiable, comment parvenir à se faire une opinion? </a:t>
            </a:r>
          </a:p>
        </p:txBody>
      </p:sp>
      <p:sp>
        <p:nvSpPr>
          <p:cNvPr id="2" name="Rectangle : coins arrondis 1">
            <a:extLst>
              <a:ext uri="{FF2B5EF4-FFF2-40B4-BE49-F238E27FC236}">
                <a16:creationId xmlns:a16="http://schemas.microsoft.com/office/drawing/2014/main" id="{42E5AFF2-B32E-0976-7B1E-92D70D3D32D8}"/>
              </a:ext>
            </a:extLst>
          </p:cNvPr>
          <p:cNvSpPr/>
          <p:nvPr>
            <p:custDataLst>
              <p:tags r:id="rId2"/>
            </p:custDataLst>
          </p:nvPr>
        </p:nvSpPr>
        <p:spPr>
          <a:xfrm>
            <a:off x="1266280" y="1311940"/>
            <a:ext cx="4649328" cy="4649328"/>
          </a:xfrm>
          <a:prstGeom prst="roundRect">
            <a:avLst/>
          </a:prstGeom>
          <a:noFill/>
          <a:ln w="228600">
            <a:solidFill>
              <a:srgbClr val="00A9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14" name="Graphique 13" descr="Empreintes de chaussure avec un remplissage uni">
            <a:extLst>
              <a:ext uri="{FF2B5EF4-FFF2-40B4-BE49-F238E27FC236}">
                <a16:creationId xmlns:a16="http://schemas.microsoft.com/office/drawing/2014/main" id="{F8846F63-3FDA-09A5-C496-9A4D88048ED7}"/>
              </a:ext>
            </a:extLst>
          </p:cNvPr>
          <p:cNvPicPr>
            <a:picLocks noChangeAspect="1"/>
          </p:cNvPicPr>
          <p:nvPr>
            <p:custDataLst>
              <p:tags r:id="rId3"/>
            </p:custDataLst>
          </p:nvPr>
        </p:nvPicPr>
        <p:blipFill>
          <a:blip>
            <a:extLst>
              <a:ext uri="{96DAC541-7B7A-43D3-8B79-37D633B846F1}">
                <asvg:svgBlip xmlns:asvg="http://schemas.microsoft.com/office/drawing/2016/SVG/main" r:embed="rId12"/>
              </a:ext>
            </a:extLst>
          </a:blip>
          <a:stretch>
            <a:fillRect/>
          </a:stretch>
        </p:blipFill>
        <p:spPr>
          <a:xfrm>
            <a:off x="1778274" y="4727513"/>
            <a:ext cx="914400" cy="914400"/>
          </a:xfrm>
          <a:prstGeom prst="rect">
            <a:avLst/>
          </a:prstGeom>
        </p:spPr>
      </p:pic>
      <p:pic>
        <p:nvPicPr>
          <p:cNvPr id="15" name="Graphique 14" descr="Empreintes de chaussure avec un remplissage uni">
            <a:extLst>
              <a:ext uri="{FF2B5EF4-FFF2-40B4-BE49-F238E27FC236}">
                <a16:creationId xmlns:a16="http://schemas.microsoft.com/office/drawing/2014/main" id="{7D455563-624C-0863-B7D2-4DD0E89D810B}"/>
              </a:ext>
            </a:extLst>
          </p:cNvPr>
          <p:cNvPicPr>
            <a:picLocks noChangeAspect="1"/>
          </p:cNvPicPr>
          <p:nvPr>
            <p:custDataLst>
              <p:tags r:id="rId4"/>
            </p:custDataLst>
          </p:nvPr>
        </p:nvPicPr>
        <p:blipFill>
          <a:blip>
            <a:extLst>
              <a:ext uri="{96DAC541-7B7A-43D3-8B79-37D633B846F1}">
                <asvg:svgBlip xmlns:asvg="http://schemas.microsoft.com/office/drawing/2016/SVG/main" r:embed="rId12"/>
              </a:ext>
            </a:extLst>
          </a:blip>
          <a:stretch>
            <a:fillRect/>
          </a:stretch>
        </p:blipFill>
        <p:spPr>
          <a:xfrm rot="1010211">
            <a:off x="1833811" y="3037275"/>
            <a:ext cx="1717725" cy="1717725"/>
          </a:xfrm>
          <a:prstGeom prst="rect">
            <a:avLst/>
          </a:prstGeom>
        </p:spPr>
      </p:pic>
      <p:pic>
        <p:nvPicPr>
          <p:cNvPr id="16" name="Graphique 15" descr="Empreintes de chaussure avec un remplissage uni">
            <a:extLst>
              <a:ext uri="{FF2B5EF4-FFF2-40B4-BE49-F238E27FC236}">
                <a16:creationId xmlns:a16="http://schemas.microsoft.com/office/drawing/2014/main" id="{6A4BDB40-4435-D3A5-B053-29A43365C6F3}"/>
              </a:ext>
            </a:extLst>
          </p:cNvPr>
          <p:cNvPicPr>
            <a:picLocks noChangeAspect="1"/>
          </p:cNvPicPr>
          <p:nvPr>
            <p:custDataLst>
              <p:tags r:id="rId5"/>
            </p:custDataLst>
          </p:nvPr>
        </p:nvPicPr>
        <p:blipFill>
          <a:blip>
            <a:extLst>
              <a:ext uri="{96DAC541-7B7A-43D3-8B79-37D633B846F1}">
                <asvg:svgBlip xmlns:asvg="http://schemas.microsoft.com/office/drawing/2016/SVG/main" r:embed="rId12"/>
              </a:ext>
            </a:extLst>
          </a:blip>
          <a:stretch>
            <a:fillRect/>
          </a:stretch>
        </p:blipFill>
        <p:spPr>
          <a:xfrm rot="1865590">
            <a:off x="2568110" y="1632089"/>
            <a:ext cx="1717725" cy="1717725"/>
          </a:xfrm>
          <a:prstGeom prst="rect">
            <a:avLst/>
          </a:prstGeom>
        </p:spPr>
      </p:pic>
      <p:sp>
        <p:nvSpPr>
          <p:cNvPr id="17" name="Rectangle 16">
            <a:extLst>
              <a:ext uri="{FF2B5EF4-FFF2-40B4-BE49-F238E27FC236}">
                <a16:creationId xmlns:a16="http://schemas.microsoft.com/office/drawing/2014/main" id="{0AB4562A-94D1-FFDA-6819-7F662F4C4141}"/>
              </a:ext>
            </a:extLst>
          </p:cNvPr>
          <p:cNvSpPr/>
          <p:nvPr>
            <p:custDataLst>
              <p:tags r:id="rId6"/>
            </p:custDataLst>
          </p:nvPr>
        </p:nvSpPr>
        <p:spPr>
          <a:xfrm>
            <a:off x="2983832" y="1528338"/>
            <a:ext cx="779655" cy="78172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8" name="Rectangle 17">
            <a:extLst>
              <a:ext uri="{FF2B5EF4-FFF2-40B4-BE49-F238E27FC236}">
                <a16:creationId xmlns:a16="http://schemas.microsoft.com/office/drawing/2014/main" id="{EEA09B93-DCCA-13B8-C929-95D8CB7A89DE}"/>
              </a:ext>
            </a:extLst>
          </p:cNvPr>
          <p:cNvSpPr/>
          <p:nvPr>
            <p:custDataLst>
              <p:tags r:id="rId7"/>
            </p:custDataLst>
          </p:nvPr>
        </p:nvSpPr>
        <p:spPr>
          <a:xfrm rot="2749739">
            <a:off x="3610541" y="1763901"/>
            <a:ext cx="779655" cy="71426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19" name="Graphique 18" descr="Empreintes de chaussure avec un remplissage uni">
            <a:extLst>
              <a:ext uri="{FF2B5EF4-FFF2-40B4-BE49-F238E27FC236}">
                <a16:creationId xmlns:a16="http://schemas.microsoft.com/office/drawing/2014/main" id="{B9F2CD9A-253B-15B9-49B6-EE2D8CF26D86}"/>
              </a:ext>
            </a:extLst>
          </p:cNvPr>
          <p:cNvPicPr>
            <a:picLocks noChangeAspect="1"/>
          </p:cNvPicPr>
          <p:nvPr>
            <p:custDataLst>
              <p:tags r:id="rId8"/>
            </p:custDataLst>
          </p:nvPr>
        </p:nvPicPr>
        <p:blipFill>
          <a:blip>
            <a:extLst>
              <a:ext uri="{96DAC541-7B7A-43D3-8B79-37D633B846F1}">
                <asvg:svgBlip xmlns:asvg="http://schemas.microsoft.com/office/drawing/2016/SVG/main" r:embed="rId12"/>
              </a:ext>
            </a:extLst>
          </a:blip>
          <a:stretch>
            <a:fillRect/>
          </a:stretch>
        </p:blipFill>
        <p:spPr>
          <a:xfrm rot="3001110">
            <a:off x="3993431" y="1513077"/>
            <a:ext cx="914400" cy="914400"/>
          </a:xfrm>
          <a:prstGeom prst="rect">
            <a:avLst/>
          </a:prstGeom>
        </p:spPr>
      </p:pic>
      <p:pic>
        <p:nvPicPr>
          <p:cNvPr id="9" name="Graphique 8" descr="Loupe avec un remplissage uni">
            <a:extLst>
              <a:ext uri="{FF2B5EF4-FFF2-40B4-BE49-F238E27FC236}">
                <a16:creationId xmlns:a16="http://schemas.microsoft.com/office/drawing/2014/main" id="{F695E6FF-4E00-1F6B-122E-8C73BF66CAE0}"/>
              </a:ext>
            </a:extLst>
          </p:cNvPr>
          <p:cNvPicPr>
            <a:picLocks noChangeAspect="1"/>
          </p:cNvPicPr>
          <p:nvPr>
            <p:custDataLst>
              <p:tags r:id="rId9"/>
            </p:custDataLst>
          </p:nvPr>
        </p:nvPicPr>
        <p:blipFill>
          <a:blip>
            <a:extLst>
              <a:ext uri="{96DAC541-7B7A-43D3-8B79-37D633B846F1}">
                <asvg:svgBlip xmlns:asvg="http://schemas.microsoft.com/office/drawing/2016/SVG/main" r:embed="rId13"/>
              </a:ext>
            </a:extLst>
          </a:blip>
          <a:stretch>
            <a:fillRect/>
          </a:stretch>
        </p:blipFill>
        <p:spPr>
          <a:xfrm>
            <a:off x="1214059" y="1711275"/>
            <a:ext cx="4425826" cy="4425826"/>
          </a:xfrm>
          <a:prstGeom prst="rect">
            <a:avLst/>
          </a:prstGeom>
        </p:spPr>
      </p:pic>
    </p:spTree>
    <p:extLst>
      <p:ext uri="{BB962C8B-B14F-4D97-AF65-F5344CB8AC3E}">
        <p14:creationId xmlns:p14="http://schemas.microsoft.com/office/powerpoint/2010/main" val="33923312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AC45E3-7912-4904-1D3B-D42F94981D42}"/>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7BC6CE5D-2F73-5263-9AA7-D29C2AE57282}"/>
              </a:ext>
            </a:extLst>
          </p:cNvPr>
          <p:cNvPicPr>
            <a:picLocks noChangeAspect="1"/>
          </p:cNvPicPr>
          <p:nvPr/>
        </p:nvPicPr>
        <p:blipFill>
          <a:blip r:embed="rId3"/>
          <a:stretch>
            <a:fillRect/>
          </a:stretch>
        </p:blipFill>
        <p:spPr>
          <a:xfrm>
            <a:off x="1806523" y="0"/>
            <a:ext cx="8578954" cy="6858000"/>
          </a:xfrm>
          <a:prstGeom prst="rect">
            <a:avLst/>
          </a:prstGeom>
        </p:spPr>
      </p:pic>
      <p:pic>
        <p:nvPicPr>
          <p:cNvPr id="6" name="Image 5">
            <a:extLst>
              <a:ext uri="{FF2B5EF4-FFF2-40B4-BE49-F238E27FC236}">
                <a16:creationId xmlns:a16="http://schemas.microsoft.com/office/drawing/2014/main" id="{5808F34D-3220-1912-9316-E2E216207E46}"/>
              </a:ext>
            </a:extLst>
          </p:cNvPr>
          <p:cNvPicPr>
            <a:picLocks noChangeAspect="1"/>
          </p:cNvPicPr>
          <p:nvPr/>
        </p:nvPicPr>
        <p:blipFill>
          <a:blip r:embed="rId4"/>
          <a:stretch>
            <a:fillRect/>
          </a:stretch>
        </p:blipFill>
        <p:spPr>
          <a:xfrm>
            <a:off x="1884614" y="842117"/>
            <a:ext cx="2797114" cy="4434666"/>
          </a:xfrm>
          <a:prstGeom prst="rect">
            <a:avLst/>
          </a:prstGeom>
        </p:spPr>
      </p:pic>
    </p:spTree>
    <p:extLst>
      <p:ext uri="{BB962C8B-B14F-4D97-AF65-F5344CB8AC3E}">
        <p14:creationId xmlns:p14="http://schemas.microsoft.com/office/powerpoint/2010/main" val="2338827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3"/>
</p:tagLst>
</file>

<file path=ppt/tags/tag100.xml><?xml version="1.0" encoding="utf-8"?>
<p:tagLst xmlns:a="http://schemas.openxmlformats.org/drawingml/2006/main" xmlns:r="http://schemas.openxmlformats.org/officeDocument/2006/relationships" xmlns:p="http://schemas.openxmlformats.org/presentationml/2006/main">
  <p:tag name="NUM" val="6"/>
</p:tagLst>
</file>

<file path=ppt/tags/tag101.xml><?xml version="1.0" encoding="utf-8"?>
<p:tagLst xmlns:a="http://schemas.openxmlformats.org/drawingml/2006/main" xmlns:r="http://schemas.openxmlformats.org/officeDocument/2006/relationships" xmlns:p="http://schemas.openxmlformats.org/presentationml/2006/main">
  <p:tag name="NUM" val="7"/>
</p:tagLst>
</file>

<file path=ppt/tags/tag102.xml><?xml version="1.0" encoding="utf-8"?>
<p:tagLst xmlns:a="http://schemas.openxmlformats.org/drawingml/2006/main" xmlns:r="http://schemas.openxmlformats.org/officeDocument/2006/relationships" xmlns:p="http://schemas.openxmlformats.org/presentationml/2006/main">
  <p:tag name="NUM" val="8"/>
</p:tagLst>
</file>

<file path=ppt/tags/tag103.xml><?xml version="1.0" encoding="utf-8"?>
<p:tagLst xmlns:a="http://schemas.openxmlformats.org/drawingml/2006/main" xmlns:r="http://schemas.openxmlformats.org/officeDocument/2006/relationships" xmlns:p="http://schemas.openxmlformats.org/presentationml/2006/main">
  <p:tag name="NUM" val="9"/>
</p:tagLst>
</file>

<file path=ppt/tags/tag104.xml><?xml version="1.0" encoding="utf-8"?>
<p:tagLst xmlns:a="http://schemas.openxmlformats.org/drawingml/2006/main" xmlns:r="http://schemas.openxmlformats.org/officeDocument/2006/relationships" xmlns:p="http://schemas.openxmlformats.org/presentationml/2006/main">
  <p:tag name="NUM" val="10"/>
</p:tagLst>
</file>

<file path=ppt/tags/tag105.xml><?xml version="1.0" encoding="utf-8"?>
<p:tagLst xmlns:a="http://schemas.openxmlformats.org/drawingml/2006/main" xmlns:r="http://schemas.openxmlformats.org/officeDocument/2006/relationships" xmlns:p="http://schemas.openxmlformats.org/presentationml/2006/main">
  <p:tag name="NUM" val="11"/>
</p:tagLst>
</file>

<file path=ppt/tags/tag106.xml><?xml version="1.0" encoding="utf-8"?>
<p:tagLst xmlns:a="http://schemas.openxmlformats.org/drawingml/2006/main" xmlns:r="http://schemas.openxmlformats.org/officeDocument/2006/relationships" xmlns:p="http://schemas.openxmlformats.org/presentationml/2006/main">
  <p:tag name="NUM" val="12"/>
</p:tagLst>
</file>

<file path=ppt/tags/tag107.xml><?xml version="1.0" encoding="utf-8"?>
<p:tagLst xmlns:a="http://schemas.openxmlformats.org/drawingml/2006/main" xmlns:r="http://schemas.openxmlformats.org/officeDocument/2006/relationships" xmlns:p="http://schemas.openxmlformats.org/presentationml/2006/main">
  <p:tag name="NUM" val="13"/>
</p:tagLst>
</file>

<file path=ppt/tags/tag108.xml><?xml version="1.0" encoding="utf-8"?>
<p:tagLst xmlns:a="http://schemas.openxmlformats.org/drawingml/2006/main" xmlns:r="http://schemas.openxmlformats.org/officeDocument/2006/relationships" xmlns:p="http://schemas.openxmlformats.org/presentationml/2006/main">
  <p:tag name="NUM" val="14"/>
</p:tagLst>
</file>

<file path=ppt/tags/tag109.xml><?xml version="1.0" encoding="utf-8"?>
<p:tagLst xmlns:a="http://schemas.openxmlformats.org/drawingml/2006/main" xmlns:r="http://schemas.openxmlformats.org/officeDocument/2006/relationships" xmlns:p="http://schemas.openxmlformats.org/presentationml/2006/main">
  <p:tag name="NUM" val="15"/>
</p:tagLst>
</file>

<file path=ppt/tags/tag11.xml><?xml version="1.0" encoding="utf-8"?>
<p:tagLst xmlns:a="http://schemas.openxmlformats.org/drawingml/2006/main" xmlns:r="http://schemas.openxmlformats.org/officeDocument/2006/relationships" xmlns:p="http://schemas.openxmlformats.org/presentationml/2006/main">
  <p:tag name="NUM" val="1"/>
</p:tagLst>
</file>

<file path=ppt/tags/tag110.xml><?xml version="1.0" encoding="utf-8"?>
<p:tagLst xmlns:a="http://schemas.openxmlformats.org/drawingml/2006/main" xmlns:r="http://schemas.openxmlformats.org/officeDocument/2006/relationships" xmlns:p="http://schemas.openxmlformats.org/presentationml/2006/main">
  <p:tag name="NUM" val="16"/>
</p:tagLst>
</file>

<file path=ppt/tags/tag111.xml><?xml version="1.0" encoding="utf-8"?>
<p:tagLst xmlns:a="http://schemas.openxmlformats.org/drawingml/2006/main" xmlns:r="http://schemas.openxmlformats.org/officeDocument/2006/relationships" xmlns:p="http://schemas.openxmlformats.org/presentationml/2006/main">
  <p:tag name="NUM" val="17"/>
</p:tagLst>
</file>

<file path=ppt/tags/tag112.xml><?xml version="1.0" encoding="utf-8"?>
<p:tagLst xmlns:a="http://schemas.openxmlformats.org/drawingml/2006/main" xmlns:r="http://schemas.openxmlformats.org/officeDocument/2006/relationships" xmlns:p="http://schemas.openxmlformats.org/presentationml/2006/main">
  <p:tag name="NUM" val="18"/>
</p:tagLst>
</file>

<file path=ppt/tags/tag113.xml><?xml version="1.0" encoding="utf-8"?>
<p:tagLst xmlns:a="http://schemas.openxmlformats.org/drawingml/2006/main" xmlns:r="http://schemas.openxmlformats.org/officeDocument/2006/relationships" xmlns:p="http://schemas.openxmlformats.org/presentationml/2006/main">
  <p:tag name="NUM" val="19"/>
</p:tagLst>
</file>

<file path=ppt/tags/tag114.xml><?xml version="1.0" encoding="utf-8"?>
<p:tagLst xmlns:a="http://schemas.openxmlformats.org/drawingml/2006/main" xmlns:r="http://schemas.openxmlformats.org/officeDocument/2006/relationships" xmlns:p="http://schemas.openxmlformats.org/presentationml/2006/main">
  <p:tag name="NUM" val="20"/>
</p:tagLst>
</file>

<file path=ppt/tags/tag115.xml><?xml version="1.0" encoding="utf-8"?>
<p:tagLst xmlns:a="http://schemas.openxmlformats.org/drawingml/2006/main" xmlns:r="http://schemas.openxmlformats.org/officeDocument/2006/relationships" xmlns:p="http://schemas.openxmlformats.org/presentationml/2006/main">
  <p:tag name="NUM" val="21"/>
</p:tagLst>
</file>

<file path=ppt/tags/tag116.xml><?xml version="1.0" encoding="utf-8"?>
<p:tagLst xmlns:a="http://schemas.openxmlformats.org/drawingml/2006/main" xmlns:r="http://schemas.openxmlformats.org/officeDocument/2006/relationships" xmlns:p="http://schemas.openxmlformats.org/presentationml/2006/main">
  <p:tag name="NUM" val="22"/>
</p:tagLst>
</file>

<file path=ppt/tags/tag117.xml><?xml version="1.0" encoding="utf-8"?>
<p:tagLst xmlns:a="http://schemas.openxmlformats.org/drawingml/2006/main" xmlns:r="http://schemas.openxmlformats.org/officeDocument/2006/relationships" xmlns:p="http://schemas.openxmlformats.org/presentationml/2006/main">
  <p:tag name="NUM" val="23"/>
</p:tagLst>
</file>

<file path=ppt/tags/tag118.xml><?xml version="1.0" encoding="utf-8"?>
<p:tagLst xmlns:a="http://schemas.openxmlformats.org/drawingml/2006/main" xmlns:r="http://schemas.openxmlformats.org/officeDocument/2006/relationships" xmlns:p="http://schemas.openxmlformats.org/presentationml/2006/main">
  <p:tag name="NUM" val="24"/>
</p:tagLst>
</file>

<file path=ppt/tags/tag119.xml><?xml version="1.0" encoding="utf-8"?>
<p:tagLst xmlns:a="http://schemas.openxmlformats.org/drawingml/2006/main" xmlns:r="http://schemas.openxmlformats.org/officeDocument/2006/relationships" xmlns:p="http://schemas.openxmlformats.org/presentationml/2006/main">
  <p:tag name="NUM" val="25"/>
</p:tagLst>
</file>

<file path=ppt/tags/tag12.xml><?xml version="1.0" encoding="utf-8"?>
<p:tagLst xmlns:a="http://schemas.openxmlformats.org/drawingml/2006/main" xmlns:r="http://schemas.openxmlformats.org/officeDocument/2006/relationships" xmlns:p="http://schemas.openxmlformats.org/presentationml/2006/main">
  <p:tag name="NUM" val="1"/>
</p:tagLst>
</file>

<file path=ppt/tags/tag120.xml><?xml version="1.0" encoding="utf-8"?>
<p:tagLst xmlns:a="http://schemas.openxmlformats.org/drawingml/2006/main" xmlns:r="http://schemas.openxmlformats.org/officeDocument/2006/relationships" xmlns:p="http://schemas.openxmlformats.org/presentationml/2006/main">
  <p:tag name="NUM" val="26"/>
</p:tagLst>
</file>

<file path=ppt/tags/tag121.xml><?xml version="1.0" encoding="utf-8"?>
<p:tagLst xmlns:a="http://schemas.openxmlformats.org/drawingml/2006/main" xmlns:r="http://schemas.openxmlformats.org/officeDocument/2006/relationships" xmlns:p="http://schemas.openxmlformats.org/presentationml/2006/main">
  <p:tag name="NUM" val="27"/>
</p:tagLst>
</file>

<file path=ppt/tags/tag122.xml><?xml version="1.0" encoding="utf-8"?>
<p:tagLst xmlns:a="http://schemas.openxmlformats.org/drawingml/2006/main" xmlns:r="http://schemas.openxmlformats.org/officeDocument/2006/relationships" xmlns:p="http://schemas.openxmlformats.org/presentationml/2006/main">
  <p:tag name="NUM" val="28"/>
</p:tagLst>
</file>

<file path=ppt/tags/tag123.xml><?xml version="1.0" encoding="utf-8"?>
<p:tagLst xmlns:a="http://schemas.openxmlformats.org/drawingml/2006/main" xmlns:r="http://schemas.openxmlformats.org/officeDocument/2006/relationships" xmlns:p="http://schemas.openxmlformats.org/presentationml/2006/main">
  <p:tag name="NUM" val="1"/>
</p:tagLst>
</file>

<file path=ppt/tags/tag124.xml><?xml version="1.0" encoding="utf-8"?>
<p:tagLst xmlns:a="http://schemas.openxmlformats.org/drawingml/2006/main" xmlns:r="http://schemas.openxmlformats.org/officeDocument/2006/relationships" xmlns:p="http://schemas.openxmlformats.org/presentationml/2006/main">
  <p:tag name="NUM" val="1"/>
</p:tagLst>
</file>

<file path=ppt/tags/tag125.xml><?xml version="1.0" encoding="utf-8"?>
<p:tagLst xmlns:a="http://schemas.openxmlformats.org/drawingml/2006/main" xmlns:r="http://schemas.openxmlformats.org/officeDocument/2006/relationships" xmlns:p="http://schemas.openxmlformats.org/presentationml/2006/main">
  <p:tag name="NUM" val="1"/>
</p:tagLst>
</file>

<file path=ppt/tags/tag126.xml><?xml version="1.0" encoding="utf-8"?>
<p:tagLst xmlns:a="http://schemas.openxmlformats.org/drawingml/2006/main" xmlns:r="http://schemas.openxmlformats.org/officeDocument/2006/relationships" xmlns:p="http://schemas.openxmlformats.org/presentationml/2006/main">
  <p:tag name="NUM" val="1"/>
</p:tagLst>
</file>

<file path=ppt/tags/tag127.xml><?xml version="1.0" encoding="utf-8"?>
<p:tagLst xmlns:a="http://schemas.openxmlformats.org/drawingml/2006/main" xmlns:r="http://schemas.openxmlformats.org/officeDocument/2006/relationships" xmlns:p="http://schemas.openxmlformats.org/presentationml/2006/main">
  <p:tag name="NUM" val="1"/>
</p:tagLst>
</file>

<file path=ppt/tags/tag128.xml><?xml version="1.0" encoding="utf-8"?>
<p:tagLst xmlns:a="http://schemas.openxmlformats.org/drawingml/2006/main" xmlns:r="http://schemas.openxmlformats.org/officeDocument/2006/relationships" xmlns:p="http://schemas.openxmlformats.org/presentationml/2006/main">
  <p:tag name="NUM" val="3"/>
</p:tagLst>
</file>

<file path=ppt/tags/tag129.xml><?xml version="1.0" encoding="utf-8"?>
<p:tagLst xmlns:a="http://schemas.openxmlformats.org/drawingml/2006/main" xmlns:r="http://schemas.openxmlformats.org/officeDocument/2006/relationships" xmlns:p="http://schemas.openxmlformats.org/presentationml/2006/main">
  <p:tag name="NUM" val="4"/>
</p:tagLst>
</file>

<file path=ppt/tags/tag13.xml><?xml version="1.0" encoding="utf-8"?>
<p:tagLst xmlns:a="http://schemas.openxmlformats.org/drawingml/2006/main" xmlns:r="http://schemas.openxmlformats.org/officeDocument/2006/relationships" xmlns:p="http://schemas.openxmlformats.org/presentationml/2006/main">
  <p:tag name="NUM" val="2"/>
</p:tagLst>
</file>

<file path=ppt/tags/tag130.xml><?xml version="1.0" encoding="utf-8"?>
<p:tagLst xmlns:a="http://schemas.openxmlformats.org/drawingml/2006/main" xmlns:r="http://schemas.openxmlformats.org/officeDocument/2006/relationships" xmlns:p="http://schemas.openxmlformats.org/presentationml/2006/main">
  <p:tag name="NUM" val="5"/>
</p:tagLst>
</file>

<file path=ppt/tags/tag131.xml><?xml version="1.0" encoding="utf-8"?>
<p:tagLst xmlns:a="http://schemas.openxmlformats.org/drawingml/2006/main" xmlns:r="http://schemas.openxmlformats.org/officeDocument/2006/relationships" xmlns:p="http://schemas.openxmlformats.org/presentationml/2006/main">
  <p:tag name="NUM" val="6"/>
</p:tagLst>
</file>

<file path=ppt/tags/tag132.xml><?xml version="1.0" encoding="utf-8"?>
<p:tagLst xmlns:a="http://schemas.openxmlformats.org/drawingml/2006/main" xmlns:r="http://schemas.openxmlformats.org/officeDocument/2006/relationships" xmlns:p="http://schemas.openxmlformats.org/presentationml/2006/main">
  <p:tag name="NUM" val="7"/>
</p:tagLst>
</file>

<file path=ppt/tags/tag133.xml><?xml version="1.0" encoding="utf-8"?>
<p:tagLst xmlns:a="http://schemas.openxmlformats.org/drawingml/2006/main" xmlns:r="http://schemas.openxmlformats.org/officeDocument/2006/relationships" xmlns:p="http://schemas.openxmlformats.org/presentationml/2006/main">
  <p:tag name="NUM" val="8"/>
</p:tagLst>
</file>

<file path=ppt/tags/tag134.xml><?xml version="1.0" encoding="utf-8"?>
<p:tagLst xmlns:a="http://schemas.openxmlformats.org/drawingml/2006/main" xmlns:r="http://schemas.openxmlformats.org/officeDocument/2006/relationships" xmlns:p="http://schemas.openxmlformats.org/presentationml/2006/main">
  <p:tag name="NUM" val="1"/>
</p:tagLst>
</file>

<file path=ppt/tags/tag135.xml><?xml version="1.0" encoding="utf-8"?>
<p:tagLst xmlns:a="http://schemas.openxmlformats.org/drawingml/2006/main" xmlns:r="http://schemas.openxmlformats.org/officeDocument/2006/relationships" xmlns:p="http://schemas.openxmlformats.org/presentationml/2006/main">
  <p:tag name="NUM" val="2"/>
</p:tagLst>
</file>

<file path=ppt/tags/tag136.xml><?xml version="1.0" encoding="utf-8"?>
<p:tagLst xmlns:a="http://schemas.openxmlformats.org/drawingml/2006/main" xmlns:r="http://schemas.openxmlformats.org/officeDocument/2006/relationships" xmlns:p="http://schemas.openxmlformats.org/presentationml/2006/main">
  <p:tag name="NUM" val="3"/>
</p:tagLst>
</file>

<file path=ppt/tags/tag137.xml><?xml version="1.0" encoding="utf-8"?>
<p:tagLst xmlns:a="http://schemas.openxmlformats.org/drawingml/2006/main" xmlns:r="http://schemas.openxmlformats.org/officeDocument/2006/relationships" xmlns:p="http://schemas.openxmlformats.org/presentationml/2006/main">
  <p:tag name="NUM" val="4"/>
</p:tagLst>
</file>

<file path=ppt/tags/tag138.xml><?xml version="1.0" encoding="utf-8"?>
<p:tagLst xmlns:a="http://schemas.openxmlformats.org/drawingml/2006/main" xmlns:r="http://schemas.openxmlformats.org/officeDocument/2006/relationships" xmlns:p="http://schemas.openxmlformats.org/presentationml/2006/main">
  <p:tag name="NUM" val="5"/>
</p:tagLst>
</file>

<file path=ppt/tags/tag139.xml><?xml version="1.0" encoding="utf-8"?>
<p:tagLst xmlns:a="http://schemas.openxmlformats.org/drawingml/2006/main" xmlns:r="http://schemas.openxmlformats.org/officeDocument/2006/relationships" xmlns:p="http://schemas.openxmlformats.org/presentationml/2006/main">
  <p:tag name="NUM" val="6"/>
</p:tagLst>
</file>

<file path=ppt/tags/tag14.xml><?xml version="1.0" encoding="utf-8"?>
<p:tagLst xmlns:a="http://schemas.openxmlformats.org/drawingml/2006/main" xmlns:r="http://schemas.openxmlformats.org/officeDocument/2006/relationships" xmlns:p="http://schemas.openxmlformats.org/presentationml/2006/main">
  <p:tag name="NUM" val="3"/>
</p:tagLst>
</file>

<file path=ppt/tags/tag140.xml><?xml version="1.0" encoding="utf-8"?>
<p:tagLst xmlns:a="http://schemas.openxmlformats.org/drawingml/2006/main" xmlns:r="http://schemas.openxmlformats.org/officeDocument/2006/relationships" xmlns:p="http://schemas.openxmlformats.org/presentationml/2006/main">
  <p:tag name="NUM" val="7"/>
</p:tagLst>
</file>

<file path=ppt/tags/tag141.xml><?xml version="1.0" encoding="utf-8"?>
<p:tagLst xmlns:a="http://schemas.openxmlformats.org/drawingml/2006/main" xmlns:r="http://schemas.openxmlformats.org/officeDocument/2006/relationships" xmlns:p="http://schemas.openxmlformats.org/presentationml/2006/main">
  <p:tag name="NUM" val="8"/>
</p:tagLst>
</file>

<file path=ppt/tags/tag142.xml><?xml version="1.0" encoding="utf-8"?>
<p:tagLst xmlns:a="http://schemas.openxmlformats.org/drawingml/2006/main" xmlns:r="http://schemas.openxmlformats.org/officeDocument/2006/relationships" xmlns:p="http://schemas.openxmlformats.org/presentationml/2006/main">
  <p:tag name="NUM" val="9"/>
</p:tagLst>
</file>

<file path=ppt/tags/tag143.xml><?xml version="1.0" encoding="utf-8"?>
<p:tagLst xmlns:a="http://schemas.openxmlformats.org/drawingml/2006/main" xmlns:r="http://schemas.openxmlformats.org/officeDocument/2006/relationships" xmlns:p="http://schemas.openxmlformats.org/presentationml/2006/main">
  <p:tag name="NUM" val="6"/>
</p:tagLst>
</file>

<file path=ppt/tags/tag144.xml><?xml version="1.0" encoding="utf-8"?>
<p:tagLst xmlns:a="http://schemas.openxmlformats.org/drawingml/2006/main" xmlns:r="http://schemas.openxmlformats.org/officeDocument/2006/relationships" xmlns:p="http://schemas.openxmlformats.org/presentationml/2006/main">
  <p:tag name="NUM" val="10"/>
</p:tagLst>
</file>

<file path=ppt/tags/tag145.xml><?xml version="1.0" encoding="utf-8"?>
<p:tagLst xmlns:a="http://schemas.openxmlformats.org/drawingml/2006/main" xmlns:r="http://schemas.openxmlformats.org/officeDocument/2006/relationships" xmlns:p="http://schemas.openxmlformats.org/presentationml/2006/main">
  <p:tag name="NUM" val="11"/>
</p:tagLst>
</file>

<file path=ppt/tags/tag146.xml><?xml version="1.0" encoding="utf-8"?>
<p:tagLst xmlns:a="http://schemas.openxmlformats.org/drawingml/2006/main" xmlns:r="http://schemas.openxmlformats.org/officeDocument/2006/relationships" xmlns:p="http://schemas.openxmlformats.org/presentationml/2006/main">
  <p:tag name="NUM" val="1"/>
</p:tagLst>
</file>

<file path=ppt/tags/tag147.xml><?xml version="1.0" encoding="utf-8"?>
<p:tagLst xmlns:a="http://schemas.openxmlformats.org/drawingml/2006/main" xmlns:r="http://schemas.openxmlformats.org/officeDocument/2006/relationships" xmlns:p="http://schemas.openxmlformats.org/presentationml/2006/main">
  <p:tag name="NUM" val="3"/>
</p:tagLst>
</file>

<file path=ppt/tags/tag148.xml><?xml version="1.0" encoding="utf-8"?>
<p:tagLst xmlns:a="http://schemas.openxmlformats.org/drawingml/2006/main" xmlns:r="http://schemas.openxmlformats.org/officeDocument/2006/relationships" xmlns:p="http://schemas.openxmlformats.org/presentationml/2006/main">
  <p:tag name="NUM" val="4"/>
</p:tagLst>
</file>

<file path=ppt/tags/tag149.xml><?xml version="1.0" encoding="utf-8"?>
<p:tagLst xmlns:a="http://schemas.openxmlformats.org/drawingml/2006/main" xmlns:r="http://schemas.openxmlformats.org/officeDocument/2006/relationships" xmlns:p="http://schemas.openxmlformats.org/presentationml/2006/main">
  <p:tag name="NUM" val="5"/>
</p:tagLst>
</file>

<file path=ppt/tags/tag15.xml><?xml version="1.0" encoding="utf-8"?>
<p:tagLst xmlns:a="http://schemas.openxmlformats.org/drawingml/2006/main" xmlns:r="http://schemas.openxmlformats.org/officeDocument/2006/relationships" xmlns:p="http://schemas.openxmlformats.org/presentationml/2006/main">
  <p:tag name="NUM" val="4"/>
</p:tagLst>
</file>

<file path=ppt/tags/tag150.xml><?xml version="1.0" encoding="utf-8"?>
<p:tagLst xmlns:a="http://schemas.openxmlformats.org/drawingml/2006/main" xmlns:r="http://schemas.openxmlformats.org/officeDocument/2006/relationships" xmlns:p="http://schemas.openxmlformats.org/presentationml/2006/main">
  <p:tag name="NUM" val="6"/>
</p:tagLst>
</file>

<file path=ppt/tags/tag151.xml><?xml version="1.0" encoding="utf-8"?>
<p:tagLst xmlns:a="http://schemas.openxmlformats.org/drawingml/2006/main" xmlns:r="http://schemas.openxmlformats.org/officeDocument/2006/relationships" xmlns:p="http://schemas.openxmlformats.org/presentationml/2006/main">
  <p:tag name="NUM" val="7"/>
</p:tagLst>
</file>

<file path=ppt/tags/tag152.xml><?xml version="1.0" encoding="utf-8"?>
<p:tagLst xmlns:a="http://schemas.openxmlformats.org/drawingml/2006/main" xmlns:r="http://schemas.openxmlformats.org/officeDocument/2006/relationships" xmlns:p="http://schemas.openxmlformats.org/presentationml/2006/main">
  <p:tag name="NUM" val="8"/>
</p:tagLst>
</file>

<file path=ppt/tags/tag153.xml><?xml version="1.0" encoding="utf-8"?>
<p:tagLst xmlns:a="http://schemas.openxmlformats.org/drawingml/2006/main" xmlns:r="http://schemas.openxmlformats.org/officeDocument/2006/relationships" xmlns:p="http://schemas.openxmlformats.org/presentationml/2006/main">
  <p:tag name="NUM" val="9"/>
</p:tagLst>
</file>

<file path=ppt/tags/tag154.xml><?xml version="1.0" encoding="utf-8"?>
<p:tagLst xmlns:a="http://schemas.openxmlformats.org/drawingml/2006/main" xmlns:r="http://schemas.openxmlformats.org/officeDocument/2006/relationships" xmlns:p="http://schemas.openxmlformats.org/presentationml/2006/main">
  <p:tag name="NUM" val="1"/>
</p:tagLst>
</file>

<file path=ppt/tags/tag155.xml><?xml version="1.0" encoding="utf-8"?>
<p:tagLst xmlns:a="http://schemas.openxmlformats.org/drawingml/2006/main" xmlns:r="http://schemas.openxmlformats.org/officeDocument/2006/relationships" xmlns:p="http://schemas.openxmlformats.org/presentationml/2006/main">
  <p:tag name="NUM" val="2"/>
</p:tagLst>
</file>

<file path=ppt/tags/tag156.xml><?xml version="1.0" encoding="utf-8"?>
<p:tagLst xmlns:a="http://schemas.openxmlformats.org/drawingml/2006/main" xmlns:r="http://schemas.openxmlformats.org/officeDocument/2006/relationships" xmlns:p="http://schemas.openxmlformats.org/presentationml/2006/main">
  <p:tag name="NUM" val="3"/>
</p:tagLst>
</file>

<file path=ppt/tags/tag157.xml><?xml version="1.0" encoding="utf-8"?>
<p:tagLst xmlns:a="http://schemas.openxmlformats.org/drawingml/2006/main" xmlns:r="http://schemas.openxmlformats.org/officeDocument/2006/relationships" xmlns:p="http://schemas.openxmlformats.org/presentationml/2006/main">
  <p:tag name="NUM" val="3"/>
</p:tagLst>
</file>

<file path=ppt/tags/tag158.xml><?xml version="1.0" encoding="utf-8"?>
<p:tagLst xmlns:a="http://schemas.openxmlformats.org/drawingml/2006/main" xmlns:r="http://schemas.openxmlformats.org/officeDocument/2006/relationships" xmlns:p="http://schemas.openxmlformats.org/presentationml/2006/main">
  <p:tag name="NUM" val="13"/>
</p:tagLst>
</file>

<file path=ppt/tags/tag159.xml><?xml version="1.0" encoding="utf-8"?>
<p:tagLst xmlns:a="http://schemas.openxmlformats.org/drawingml/2006/main" xmlns:r="http://schemas.openxmlformats.org/officeDocument/2006/relationships" xmlns:p="http://schemas.openxmlformats.org/presentationml/2006/main">
  <p:tag name="NUM" val="3"/>
</p:tagLst>
</file>

<file path=ppt/tags/tag16.xml><?xml version="1.0" encoding="utf-8"?>
<p:tagLst xmlns:a="http://schemas.openxmlformats.org/drawingml/2006/main" xmlns:r="http://schemas.openxmlformats.org/officeDocument/2006/relationships" xmlns:p="http://schemas.openxmlformats.org/presentationml/2006/main">
  <p:tag name="NUM" val="5"/>
</p:tagLst>
</file>

<file path=ppt/tags/tag160.xml><?xml version="1.0" encoding="utf-8"?>
<p:tagLst xmlns:a="http://schemas.openxmlformats.org/drawingml/2006/main" xmlns:r="http://schemas.openxmlformats.org/officeDocument/2006/relationships" xmlns:p="http://schemas.openxmlformats.org/presentationml/2006/main">
  <p:tag name="NUM" val="4"/>
</p:tagLst>
</file>

<file path=ppt/tags/tag161.xml><?xml version="1.0" encoding="utf-8"?>
<p:tagLst xmlns:a="http://schemas.openxmlformats.org/drawingml/2006/main" xmlns:r="http://schemas.openxmlformats.org/officeDocument/2006/relationships" xmlns:p="http://schemas.openxmlformats.org/presentationml/2006/main">
  <p:tag name="NUM" val="5"/>
</p:tagLst>
</file>

<file path=ppt/tags/tag162.xml><?xml version="1.0" encoding="utf-8"?>
<p:tagLst xmlns:a="http://schemas.openxmlformats.org/drawingml/2006/main" xmlns:r="http://schemas.openxmlformats.org/officeDocument/2006/relationships" xmlns:p="http://schemas.openxmlformats.org/presentationml/2006/main">
  <p:tag name="NUM" val="6"/>
</p:tagLst>
</file>

<file path=ppt/tags/tag163.xml><?xml version="1.0" encoding="utf-8"?>
<p:tagLst xmlns:a="http://schemas.openxmlformats.org/drawingml/2006/main" xmlns:r="http://schemas.openxmlformats.org/officeDocument/2006/relationships" xmlns:p="http://schemas.openxmlformats.org/presentationml/2006/main">
  <p:tag name="NUM" val="7"/>
</p:tagLst>
</file>

<file path=ppt/tags/tag164.xml><?xml version="1.0" encoding="utf-8"?>
<p:tagLst xmlns:a="http://schemas.openxmlformats.org/drawingml/2006/main" xmlns:r="http://schemas.openxmlformats.org/officeDocument/2006/relationships" xmlns:p="http://schemas.openxmlformats.org/presentationml/2006/main">
  <p:tag name="NUM" val="8"/>
</p:tagLst>
</file>

<file path=ppt/tags/tag165.xml><?xml version="1.0" encoding="utf-8"?>
<p:tagLst xmlns:a="http://schemas.openxmlformats.org/drawingml/2006/main" xmlns:r="http://schemas.openxmlformats.org/officeDocument/2006/relationships" xmlns:p="http://schemas.openxmlformats.org/presentationml/2006/main">
  <p:tag name="NUM" val="9"/>
</p:tagLst>
</file>

<file path=ppt/tags/tag166.xml><?xml version="1.0" encoding="utf-8"?>
<p:tagLst xmlns:a="http://schemas.openxmlformats.org/drawingml/2006/main" xmlns:r="http://schemas.openxmlformats.org/officeDocument/2006/relationships" xmlns:p="http://schemas.openxmlformats.org/presentationml/2006/main">
  <p:tag name="NUM" val="10"/>
</p:tagLst>
</file>

<file path=ppt/tags/tag167.xml><?xml version="1.0" encoding="utf-8"?>
<p:tagLst xmlns:a="http://schemas.openxmlformats.org/drawingml/2006/main" xmlns:r="http://schemas.openxmlformats.org/officeDocument/2006/relationships" xmlns:p="http://schemas.openxmlformats.org/presentationml/2006/main">
  <p:tag name="NUM" val="11"/>
</p:tagLst>
</file>

<file path=ppt/tags/tag168.xml><?xml version="1.0" encoding="utf-8"?>
<p:tagLst xmlns:a="http://schemas.openxmlformats.org/drawingml/2006/main" xmlns:r="http://schemas.openxmlformats.org/officeDocument/2006/relationships" xmlns:p="http://schemas.openxmlformats.org/presentationml/2006/main">
  <p:tag name="NUM" val="1"/>
</p:tagLst>
</file>

<file path=ppt/tags/tag169.xml><?xml version="1.0" encoding="utf-8"?>
<p:tagLst xmlns:a="http://schemas.openxmlformats.org/drawingml/2006/main" xmlns:r="http://schemas.openxmlformats.org/officeDocument/2006/relationships" xmlns:p="http://schemas.openxmlformats.org/presentationml/2006/main">
  <p:tag name="NUM" val="1"/>
</p:tagLst>
</file>

<file path=ppt/tags/tag17.xml><?xml version="1.0" encoding="utf-8"?>
<p:tagLst xmlns:a="http://schemas.openxmlformats.org/drawingml/2006/main" xmlns:r="http://schemas.openxmlformats.org/officeDocument/2006/relationships" xmlns:p="http://schemas.openxmlformats.org/presentationml/2006/main">
  <p:tag name="NUM" val="6"/>
</p:tagLst>
</file>

<file path=ppt/tags/tag170.xml><?xml version="1.0" encoding="utf-8"?>
<p:tagLst xmlns:a="http://schemas.openxmlformats.org/drawingml/2006/main" xmlns:r="http://schemas.openxmlformats.org/officeDocument/2006/relationships" xmlns:p="http://schemas.openxmlformats.org/presentationml/2006/main">
  <p:tag name="NUM" val="1"/>
</p:tagLst>
</file>

<file path=ppt/tags/tag18.xml><?xml version="1.0" encoding="utf-8"?>
<p:tagLst xmlns:a="http://schemas.openxmlformats.org/drawingml/2006/main" xmlns:r="http://schemas.openxmlformats.org/officeDocument/2006/relationships" xmlns:p="http://schemas.openxmlformats.org/presentationml/2006/main">
  <p:tag name="NUM" val="7"/>
</p:tagLst>
</file>

<file path=ppt/tags/tag19.xml><?xml version="1.0" encoding="utf-8"?>
<p:tagLst xmlns:a="http://schemas.openxmlformats.org/drawingml/2006/main" xmlns:r="http://schemas.openxmlformats.org/officeDocument/2006/relationships" xmlns:p="http://schemas.openxmlformats.org/presentationml/2006/main">
  <p:tag name="NUM" val="8"/>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9"/>
</p:tagLst>
</file>

<file path=ppt/tags/tag21.xml><?xml version="1.0" encoding="utf-8"?>
<p:tagLst xmlns:a="http://schemas.openxmlformats.org/drawingml/2006/main" xmlns:r="http://schemas.openxmlformats.org/officeDocument/2006/relationships" xmlns:p="http://schemas.openxmlformats.org/presentationml/2006/main">
  <p:tag name="NUM" val="10"/>
</p:tagLst>
</file>

<file path=ppt/tags/tag22.xml><?xml version="1.0" encoding="utf-8"?>
<p:tagLst xmlns:a="http://schemas.openxmlformats.org/drawingml/2006/main" xmlns:r="http://schemas.openxmlformats.org/officeDocument/2006/relationships" xmlns:p="http://schemas.openxmlformats.org/presentationml/2006/main">
  <p:tag name="NUM" val="1"/>
</p:tagLst>
</file>

<file path=ppt/tags/tag23.xml><?xml version="1.0" encoding="utf-8"?>
<p:tagLst xmlns:a="http://schemas.openxmlformats.org/drawingml/2006/main" xmlns:r="http://schemas.openxmlformats.org/officeDocument/2006/relationships" xmlns:p="http://schemas.openxmlformats.org/presentationml/2006/main">
  <p:tag name="NUM" val="5"/>
</p:tagLst>
</file>

<file path=ppt/tags/tag24.xml><?xml version="1.0" encoding="utf-8"?>
<p:tagLst xmlns:a="http://schemas.openxmlformats.org/drawingml/2006/main" xmlns:r="http://schemas.openxmlformats.org/officeDocument/2006/relationships" xmlns:p="http://schemas.openxmlformats.org/presentationml/2006/main">
  <p:tag name="NUM" val="1"/>
</p:tagLst>
</file>

<file path=ppt/tags/tag25.xml><?xml version="1.0" encoding="utf-8"?>
<p:tagLst xmlns:a="http://schemas.openxmlformats.org/drawingml/2006/main" xmlns:r="http://schemas.openxmlformats.org/officeDocument/2006/relationships" xmlns:p="http://schemas.openxmlformats.org/presentationml/2006/main">
  <p:tag name="NUM" val="3"/>
</p:tagLst>
</file>

<file path=ppt/tags/tag26.xml><?xml version="1.0" encoding="utf-8"?>
<p:tagLst xmlns:a="http://schemas.openxmlformats.org/drawingml/2006/main" xmlns:r="http://schemas.openxmlformats.org/officeDocument/2006/relationships" xmlns:p="http://schemas.openxmlformats.org/presentationml/2006/main">
  <p:tag name="NUM" val="4"/>
</p:tagLst>
</file>

<file path=ppt/tags/tag27.xml><?xml version="1.0" encoding="utf-8"?>
<p:tagLst xmlns:a="http://schemas.openxmlformats.org/drawingml/2006/main" xmlns:r="http://schemas.openxmlformats.org/officeDocument/2006/relationships" xmlns:p="http://schemas.openxmlformats.org/presentationml/2006/main">
  <p:tag name="NUM" val="1"/>
</p:tagLst>
</file>

<file path=ppt/tags/tag28.xml><?xml version="1.0" encoding="utf-8"?>
<p:tagLst xmlns:a="http://schemas.openxmlformats.org/drawingml/2006/main" xmlns:r="http://schemas.openxmlformats.org/officeDocument/2006/relationships" xmlns:p="http://schemas.openxmlformats.org/presentationml/2006/main">
  <p:tag name="NUM" val="1"/>
</p:tagLst>
</file>

<file path=ppt/tags/tag29.xml><?xml version="1.0" encoding="utf-8"?>
<p:tagLst xmlns:a="http://schemas.openxmlformats.org/drawingml/2006/main" xmlns:r="http://schemas.openxmlformats.org/officeDocument/2006/relationships" xmlns:p="http://schemas.openxmlformats.org/presentationml/2006/main">
  <p:tag name="NUM" val="2"/>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1"/>
</p:tagLst>
</file>

<file path=ppt/tags/tag31.xml><?xml version="1.0" encoding="utf-8"?>
<p:tagLst xmlns:a="http://schemas.openxmlformats.org/drawingml/2006/main" xmlns:r="http://schemas.openxmlformats.org/officeDocument/2006/relationships" xmlns:p="http://schemas.openxmlformats.org/presentationml/2006/main">
  <p:tag name="NUM" val="2"/>
</p:tagLst>
</file>

<file path=ppt/tags/tag32.xml><?xml version="1.0" encoding="utf-8"?>
<p:tagLst xmlns:a="http://schemas.openxmlformats.org/drawingml/2006/main" xmlns:r="http://schemas.openxmlformats.org/officeDocument/2006/relationships" xmlns:p="http://schemas.openxmlformats.org/presentationml/2006/main">
  <p:tag name="NUM" val="3"/>
</p:tagLst>
</file>

<file path=ppt/tags/tag33.xml><?xml version="1.0" encoding="utf-8"?>
<p:tagLst xmlns:a="http://schemas.openxmlformats.org/drawingml/2006/main" xmlns:r="http://schemas.openxmlformats.org/officeDocument/2006/relationships" xmlns:p="http://schemas.openxmlformats.org/presentationml/2006/main">
  <p:tag name="NUM" val="4"/>
</p:tagLst>
</file>

<file path=ppt/tags/tag34.xml><?xml version="1.0" encoding="utf-8"?>
<p:tagLst xmlns:a="http://schemas.openxmlformats.org/drawingml/2006/main" xmlns:r="http://schemas.openxmlformats.org/officeDocument/2006/relationships" xmlns:p="http://schemas.openxmlformats.org/presentationml/2006/main">
  <p:tag name="NUM" val="5"/>
</p:tagLst>
</file>

<file path=ppt/tags/tag35.xml><?xml version="1.0" encoding="utf-8"?>
<p:tagLst xmlns:a="http://schemas.openxmlformats.org/drawingml/2006/main" xmlns:r="http://schemas.openxmlformats.org/officeDocument/2006/relationships" xmlns:p="http://schemas.openxmlformats.org/presentationml/2006/main">
  <p:tag name="NUM" val="6"/>
</p:tagLst>
</file>

<file path=ppt/tags/tag36.xml><?xml version="1.0" encoding="utf-8"?>
<p:tagLst xmlns:a="http://schemas.openxmlformats.org/drawingml/2006/main" xmlns:r="http://schemas.openxmlformats.org/officeDocument/2006/relationships" xmlns:p="http://schemas.openxmlformats.org/presentationml/2006/main">
  <p:tag name="NUM" val="7"/>
</p:tagLst>
</file>

<file path=ppt/tags/tag37.xml><?xml version="1.0" encoding="utf-8"?>
<p:tagLst xmlns:a="http://schemas.openxmlformats.org/drawingml/2006/main" xmlns:r="http://schemas.openxmlformats.org/officeDocument/2006/relationships" xmlns:p="http://schemas.openxmlformats.org/presentationml/2006/main">
  <p:tag name="NUM" val="8"/>
</p:tagLst>
</file>

<file path=ppt/tags/tag38.xml><?xml version="1.0" encoding="utf-8"?>
<p:tagLst xmlns:a="http://schemas.openxmlformats.org/drawingml/2006/main" xmlns:r="http://schemas.openxmlformats.org/officeDocument/2006/relationships" xmlns:p="http://schemas.openxmlformats.org/presentationml/2006/main">
  <p:tag name="NUM" val="9"/>
</p:tagLst>
</file>

<file path=ppt/tags/tag39.xml><?xml version="1.0" encoding="utf-8"?>
<p:tagLst xmlns:a="http://schemas.openxmlformats.org/drawingml/2006/main" xmlns:r="http://schemas.openxmlformats.org/officeDocument/2006/relationships" xmlns:p="http://schemas.openxmlformats.org/presentationml/2006/main">
  <p:tag name="NUM" val="4"/>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1"/>
</p:tagLst>
</file>

<file path=ppt/tags/tag41.xml><?xml version="1.0" encoding="utf-8"?>
<p:tagLst xmlns:a="http://schemas.openxmlformats.org/drawingml/2006/main" xmlns:r="http://schemas.openxmlformats.org/officeDocument/2006/relationships" xmlns:p="http://schemas.openxmlformats.org/presentationml/2006/main">
  <p:tag name="NUM" val="2"/>
</p:tagLst>
</file>

<file path=ppt/tags/tag42.xml><?xml version="1.0" encoding="utf-8"?>
<p:tagLst xmlns:a="http://schemas.openxmlformats.org/drawingml/2006/main" xmlns:r="http://schemas.openxmlformats.org/officeDocument/2006/relationships" xmlns:p="http://schemas.openxmlformats.org/presentationml/2006/main">
  <p:tag name="NUM" val="3"/>
</p:tagLst>
</file>

<file path=ppt/tags/tag43.xml><?xml version="1.0" encoding="utf-8"?>
<p:tagLst xmlns:a="http://schemas.openxmlformats.org/drawingml/2006/main" xmlns:r="http://schemas.openxmlformats.org/officeDocument/2006/relationships" xmlns:p="http://schemas.openxmlformats.org/presentationml/2006/main">
  <p:tag name="NUM" val="4"/>
</p:tagLst>
</file>

<file path=ppt/tags/tag44.xml><?xml version="1.0" encoding="utf-8"?>
<p:tagLst xmlns:a="http://schemas.openxmlformats.org/drawingml/2006/main" xmlns:r="http://schemas.openxmlformats.org/officeDocument/2006/relationships" xmlns:p="http://schemas.openxmlformats.org/presentationml/2006/main">
  <p:tag name="NUM" val="5"/>
</p:tagLst>
</file>

<file path=ppt/tags/tag45.xml><?xml version="1.0" encoding="utf-8"?>
<p:tagLst xmlns:a="http://schemas.openxmlformats.org/drawingml/2006/main" xmlns:r="http://schemas.openxmlformats.org/officeDocument/2006/relationships" xmlns:p="http://schemas.openxmlformats.org/presentationml/2006/main">
  <p:tag name="NUM" val="1"/>
</p:tagLst>
</file>

<file path=ppt/tags/tag46.xml><?xml version="1.0" encoding="utf-8"?>
<p:tagLst xmlns:a="http://schemas.openxmlformats.org/drawingml/2006/main" xmlns:r="http://schemas.openxmlformats.org/officeDocument/2006/relationships" xmlns:p="http://schemas.openxmlformats.org/presentationml/2006/main">
  <p:tag name="NUM" val="3"/>
</p:tagLst>
</file>

<file path=ppt/tags/tag47.xml><?xml version="1.0" encoding="utf-8"?>
<p:tagLst xmlns:a="http://schemas.openxmlformats.org/drawingml/2006/main" xmlns:r="http://schemas.openxmlformats.org/officeDocument/2006/relationships" xmlns:p="http://schemas.openxmlformats.org/presentationml/2006/main">
  <p:tag name="NUM" val="4"/>
</p:tagLst>
</file>

<file path=ppt/tags/tag48.xml><?xml version="1.0" encoding="utf-8"?>
<p:tagLst xmlns:a="http://schemas.openxmlformats.org/drawingml/2006/main" xmlns:r="http://schemas.openxmlformats.org/officeDocument/2006/relationships" xmlns:p="http://schemas.openxmlformats.org/presentationml/2006/main">
  <p:tag name="NUM" val="5"/>
</p:tagLst>
</file>

<file path=ppt/tags/tag49.xml><?xml version="1.0" encoding="utf-8"?>
<p:tagLst xmlns:a="http://schemas.openxmlformats.org/drawingml/2006/main" xmlns:r="http://schemas.openxmlformats.org/officeDocument/2006/relationships" xmlns:p="http://schemas.openxmlformats.org/presentationml/2006/main">
  <p:tag name="NUM" val="6"/>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50.xml><?xml version="1.0" encoding="utf-8"?>
<p:tagLst xmlns:a="http://schemas.openxmlformats.org/drawingml/2006/main" xmlns:r="http://schemas.openxmlformats.org/officeDocument/2006/relationships" xmlns:p="http://schemas.openxmlformats.org/presentationml/2006/main">
  <p:tag name="NUM" val="7"/>
</p:tagLst>
</file>

<file path=ppt/tags/tag51.xml><?xml version="1.0" encoding="utf-8"?>
<p:tagLst xmlns:a="http://schemas.openxmlformats.org/drawingml/2006/main" xmlns:r="http://schemas.openxmlformats.org/officeDocument/2006/relationships" xmlns:p="http://schemas.openxmlformats.org/presentationml/2006/main">
  <p:tag name="NUM" val="8"/>
</p:tagLst>
</file>

<file path=ppt/tags/tag52.xml><?xml version="1.0" encoding="utf-8"?>
<p:tagLst xmlns:a="http://schemas.openxmlformats.org/drawingml/2006/main" xmlns:r="http://schemas.openxmlformats.org/officeDocument/2006/relationships" xmlns:p="http://schemas.openxmlformats.org/presentationml/2006/main">
  <p:tag name="NUM" val="9"/>
</p:tagLst>
</file>

<file path=ppt/tags/tag53.xml><?xml version="1.0" encoding="utf-8"?>
<p:tagLst xmlns:a="http://schemas.openxmlformats.org/drawingml/2006/main" xmlns:r="http://schemas.openxmlformats.org/officeDocument/2006/relationships" xmlns:p="http://schemas.openxmlformats.org/presentationml/2006/main">
  <p:tag name="NUM" val="10"/>
</p:tagLst>
</file>

<file path=ppt/tags/tag54.xml><?xml version="1.0" encoding="utf-8"?>
<p:tagLst xmlns:a="http://schemas.openxmlformats.org/drawingml/2006/main" xmlns:r="http://schemas.openxmlformats.org/officeDocument/2006/relationships" xmlns:p="http://schemas.openxmlformats.org/presentationml/2006/main">
  <p:tag name="NUM" val="11"/>
</p:tagLst>
</file>

<file path=ppt/tags/tag55.xml><?xml version="1.0" encoding="utf-8"?>
<p:tagLst xmlns:a="http://schemas.openxmlformats.org/drawingml/2006/main" xmlns:r="http://schemas.openxmlformats.org/officeDocument/2006/relationships" xmlns:p="http://schemas.openxmlformats.org/presentationml/2006/main">
  <p:tag name="NUM" val="12"/>
</p:tagLst>
</file>

<file path=ppt/tags/tag56.xml><?xml version="1.0" encoding="utf-8"?>
<p:tagLst xmlns:a="http://schemas.openxmlformats.org/drawingml/2006/main" xmlns:r="http://schemas.openxmlformats.org/officeDocument/2006/relationships" xmlns:p="http://schemas.openxmlformats.org/presentationml/2006/main">
  <p:tag name="NUM" val="13"/>
</p:tagLst>
</file>

<file path=ppt/tags/tag57.xml><?xml version="1.0" encoding="utf-8"?>
<p:tagLst xmlns:a="http://schemas.openxmlformats.org/drawingml/2006/main" xmlns:r="http://schemas.openxmlformats.org/officeDocument/2006/relationships" xmlns:p="http://schemas.openxmlformats.org/presentationml/2006/main">
  <p:tag name="NUM" val="15"/>
</p:tagLst>
</file>

<file path=ppt/tags/tag58.xml><?xml version="1.0" encoding="utf-8"?>
<p:tagLst xmlns:a="http://schemas.openxmlformats.org/drawingml/2006/main" xmlns:r="http://schemas.openxmlformats.org/officeDocument/2006/relationships" xmlns:p="http://schemas.openxmlformats.org/presentationml/2006/main">
  <p:tag name="NUM" val="16"/>
</p:tagLst>
</file>

<file path=ppt/tags/tag59.xml><?xml version="1.0" encoding="utf-8"?>
<p:tagLst xmlns:a="http://schemas.openxmlformats.org/drawingml/2006/main" xmlns:r="http://schemas.openxmlformats.org/officeDocument/2006/relationships" xmlns:p="http://schemas.openxmlformats.org/presentationml/2006/main">
  <p:tag name="NUM" val="17"/>
</p:tagLst>
</file>

<file path=ppt/tags/tag6.xml><?xml version="1.0" encoding="utf-8"?>
<p:tagLst xmlns:a="http://schemas.openxmlformats.org/drawingml/2006/main" xmlns:r="http://schemas.openxmlformats.org/officeDocument/2006/relationships" xmlns:p="http://schemas.openxmlformats.org/presentationml/2006/main">
  <p:tag name="NUM" val="6"/>
</p:tagLst>
</file>

<file path=ppt/tags/tag60.xml><?xml version="1.0" encoding="utf-8"?>
<p:tagLst xmlns:a="http://schemas.openxmlformats.org/drawingml/2006/main" xmlns:r="http://schemas.openxmlformats.org/officeDocument/2006/relationships" xmlns:p="http://schemas.openxmlformats.org/presentationml/2006/main">
  <p:tag name="NUM" val="1"/>
</p:tagLst>
</file>

<file path=ppt/tags/tag61.xml><?xml version="1.0" encoding="utf-8"?>
<p:tagLst xmlns:a="http://schemas.openxmlformats.org/drawingml/2006/main" xmlns:r="http://schemas.openxmlformats.org/officeDocument/2006/relationships" xmlns:p="http://schemas.openxmlformats.org/presentationml/2006/main">
  <p:tag name="NUM" val="1"/>
</p:tagLst>
</file>

<file path=ppt/tags/tag62.xml><?xml version="1.0" encoding="utf-8"?>
<p:tagLst xmlns:a="http://schemas.openxmlformats.org/drawingml/2006/main" xmlns:r="http://schemas.openxmlformats.org/officeDocument/2006/relationships" xmlns:p="http://schemas.openxmlformats.org/presentationml/2006/main">
  <p:tag name="NUM" val="1"/>
</p:tagLst>
</file>

<file path=ppt/tags/tag63.xml><?xml version="1.0" encoding="utf-8"?>
<p:tagLst xmlns:a="http://schemas.openxmlformats.org/drawingml/2006/main" xmlns:r="http://schemas.openxmlformats.org/officeDocument/2006/relationships" xmlns:p="http://schemas.openxmlformats.org/presentationml/2006/main">
  <p:tag name="NUM" val="2"/>
</p:tagLst>
</file>

<file path=ppt/tags/tag64.xml><?xml version="1.0" encoding="utf-8"?>
<p:tagLst xmlns:a="http://schemas.openxmlformats.org/drawingml/2006/main" xmlns:r="http://schemas.openxmlformats.org/officeDocument/2006/relationships" xmlns:p="http://schemas.openxmlformats.org/presentationml/2006/main">
  <p:tag name="NUM" val="3"/>
</p:tagLst>
</file>

<file path=ppt/tags/tag65.xml><?xml version="1.0" encoding="utf-8"?>
<p:tagLst xmlns:a="http://schemas.openxmlformats.org/drawingml/2006/main" xmlns:r="http://schemas.openxmlformats.org/officeDocument/2006/relationships" xmlns:p="http://schemas.openxmlformats.org/presentationml/2006/main">
  <p:tag name="NUM" val="4"/>
</p:tagLst>
</file>

<file path=ppt/tags/tag66.xml><?xml version="1.0" encoding="utf-8"?>
<p:tagLst xmlns:a="http://schemas.openxmlformats.org/drawingml/2006/main" xmlns:r="http://schemas.openxmlformats.org/officeDocument/2006/relationships" xmlns:p="http://schemas.openxmlformats.org/presentationml/2006/main">
  <p:tag name="NUM" val="5"/>
</p:tagLst>
</file>

<file path=ppt/tags/tag67.xml><?xml version="1.0" encoding="utf-8"?>
<p:tagLst xmlns:a="http://schemas.openxmlformats.org/drawingml/2006/main" xmlns:r="http://schemas.openxmlformats.org/officeDocument/2006/relationships" xmlns:p="http://schemas.openxmlformats.org/presentationml/2006/main">
  <p:tag name="NUM" val="6"/>
</p:tagLst>
</file>

<file path=ppt/tags/tag68.xml><?xml version="1.0" encoding="utf-8"?>
<p:tagLst xmlns:a="http://schemas.openxmlformats.org/drawingml/2006/main" xmlns:r="http://schemas.openxmlformats.org/officeDocument/2006/relationships" xmlns:p="http://schemas.openxmlformats.org/presentationml/2006/main">
  <p:tag name="NUM" val="7"/>
</p:tagLst>
</file>

<file path=ppt/tags/tag69.xml><?xml version="1.0" encoding="utf-8"?>
<p:tagLst xmlns:a="http://schemas.openxmlformats.org/drawingml/2006/main" xmlns:r="http://schemas.openxmlformats.org/officeDocument/2006/relationships" xmlns:p="http://schemas.openxmlformats.org/presentationml/2006/main">
  <p:tag name="NUM" val="8"/>
</p:tagLst>
</file>

<file path=ppt/tags/tag7.xml><?xml version="1.0" encoding="utf-8"?>
<p:tagLst xmlns:a="http://schemas.openxmlformats.org/drawingml/2006/main" xmlns:r="http://schemas.openxmlformats.org/officeDocument/2006/relationships" xmlns:p="http://schemas.openxmlformats.org/presentationml/2006/main">
  <p:tag name="NUM" val="1"/>
</p:tagLst>
</file>

<file path=ppt/tags/tag70.xml><?xml version="1.0" encoding="utf-8"?>
<p:tagLst xmlns:a="http://schemas.openxmlformats.org/drawingml/2006/main" xmlns:r="http://schemas.openxmlformats.org/officeDocument/2006/relationships" xmlns:p="http://schemas.openxmlformats.org/presentationml/2006/main">
  <p:tag name="NUM" val="9"/>
</p:tagLst>
</file>

<file path=ppt/tags/tag71.xml><?xml version="1.0" encoding="utf-8"?>
<p:tagLst xmlns:a="http://schemas.openxmlformats.org/drawingml/2006/main" xmlns:r="http://schemas.openxmlformats.org/officeDocument/2006/relationships" xmlns:p="http://schemas.openxmlformats.org/presentationml/2006/main">
  <p:tag name="NUM" val="10"/>
</p:tagLst>
</file>

<file path=ppt/tags/tag72.xml><?xml version="1.0" encoding="utf-8"?>
<p:tagLst xmlns:a="http://schemas.openxmlformats.org/drawingml/2006/main" xmlns:r="http://schemas.openxmlformats.org/officeDocument/2006/relationships" xmlns:p="http://schemas.openxmlformats.org/presentationml/2006/main">
  <p:tag name="NUM" val="11"/>
</p:tagLst>
</file>

<file path=ppt/tags/tag73.xml><?xml version="1.0" encoding="utf-8"?>
<p:tagLst xmlns:a="http://schemas.openxmlformats.org/drawingml/2006/main" xmlns:r="http://schemas.openxmlformats.org/officeDocument/2006/relationships" xmlns:p="http://schemas.openxmlformats.org/presentationml/2006/main">
  <p:tag name="NUM" val="12"/>
</p:tagLst>
</file>

<file path=ppt/tags/tag74.xml><?xml version="1.0" encoding="utf-8"?>
<p:tagLst xmlns:a="http://schemas.openxmlformats.org/drawingml/2006/main" xmlns:r="http://schemas.openxmlformats.org/officeDocument/2006/relationships" xmlns:p="http://schemas.openxmlformats.org/presentationml/2006/main">
  <p:tag name="NUM" val="13"/>
</p:tagLst>
</file>

<file path=ppt/tags/tag75.xml><?xml version="1.0" encoding="utf-8"?>
<p:tagLst xmlns:a="http://schemas.openxmlformats.org/drawingml/2006/main" xmlns:r="http://schemas.openxmlformats.org/officeDocument/2006/relationships" xmlns:p="http://schemas.openxmlformats.org/presentationml/2006/main">
  <p:tag name="NUM" val="14"/>
</p:tagLst>
</file>

<file path=ppt/tags/tag76.xml><?xml version="1.0" encoding="utf-8"?>
<p:tagLst xmlns:a="http://schemas.openxmlformats.org/drawingml/2006/main" xmlns:r="http://schemas.openxmlformats.org/officeDocument/2006/relationships" xmlns:p="http://schemas.openxmlformats.org/presentationml/2006/main">
  <p:tag name="NUM" val="15"/>
</p:tagLst>
</file>

<file path=ppt/tags/tag77.xml><?xml version="1.0" encoding="utf-8"?>
<p:tagLst xmlns:a="http://schemas.openxmlformats.org/drawingml/2006/main" xmlns:r="http://schemas.openxmlformats.org/officeDocument/2006/relationships" xmlns:p="http://schemas.openxmlformats.org/presentationml/2006/main">
  <p:tag name="NUM" val="16"/>
</p:tagLst>
</file>

<file path=ppt/tags/tag78.xml><?xml version="1.0" encoding="utf-8"?>
<p:tagLst xmlns:a="http://schemas.openxmlformats.org/drawingml/2006/main" xmlns:r="http://schemas.openxmlformats.org/officeDocument/2006/relationships" xmlns:p="http://schemas.openxmlformats.org/presentationml/2006/main">
  <p:tag name="NUM" val="17"/>
</p:tagLst>
</file>

<file path=ppt/tags/tag79.xml><?xml version="1.0" encoding="utf-8"?>
<p:tagLst xmlns:a="http://schemas.openxmlformats.org/drawingml/2006/main" xmlns:r="http://schemas.openxmlformats.org/officeDocument/2006/relationships" xmlns:p="http://schemas.openxmlformats.org/presentationml/2006/main">
  <p:tag name="NUM" val="18"/>
</p:tagLst>
</file>

<file path=ppt/tags/tag8.xml><?xml version="1.0" encoding="utf-8"?>
<p:tagLst xmlns:a="http://schemas.openxmlformats.org/drawingml/2006/main" xmlns:r="http://schemas.openxmlformats.org/officeDocument/2006/relationships" xmlns:p="http://schemas.openxmlformats.org/presentationml/2006/main">
  <p:tag name="NUM" val="1"/>
</p:tagLst>
</file>

<file path=ppt/tags/tag80.xml><?xml version="1.0" encoding="utf-8"?>
<p:tagLst xmlns:a="http://schemas.openxmlformats.org/drawingml/2006/main" xmlns:r="http://schemas.openxmlformats.org/officeDocument/2006/relationships" xmlns:p="http://schemas.openxmlformats.org/presentationml/2006/main">
  <p:tag name="NUM" val="19"/>
</p:tagLst>
</file>

<file path=ppt/tags/tag81.xml><?xml version="1.0" encoding="utf-8"?>
<p:tagLst xmlns:a="http://schemas.openxmlformats.org/drawingml/2006/main" xmlns:r="http://schemas.openxmlformats.org/officeDocument/2006/relationships" xmlns:p="http://schemas.openxmlformats.org/presentationml/2006/main">
  <p:tag name="NUM" val="20"/>
</p:tagLst>
</file>

<file path=ppt/tags/tag82.xml><?xml version="1.0" encoding="utf-8"?>
<p:tagLst xmlns:a="http://schemas.openxmlformats.org/drawingml/2006/main" xmlns:r="http://schemas.openxmlformats.org/officeDocument/2006/relationships" xmlns:p="http://schemas.openxmlformats.org/presentationml/2006/main">
  <p:tag name="NUM" val="21"/>
</p:tagLst>
</file>

<file path=ppt/tags/tag83.xml><?xml version="1.0" encoding="utf-8"?>
<p:tagLst xmlns:a="http://schemas.openxmlformats.org/drawingml/2006/main" xmlns:r="http://schemas.openxmlformats.org/officeDocument/2006/relationships" xmlns:p="http://schemas.openxmlformats.org/presentationml/2006/main">
  <p:tag name="NUM" val="22"/>
</p:tagLst>
</file>

<file path=ppt/tags/tag84.xml><?xml version="1.0" encoding="utf-8"?>
<p:tagLst xmlns:a="http://schemas.openxmlformats.org/drawingml/2006/main" xmlns:r="http://schemas.openxmlformats.org/officeDocument/2006/relationships" xmlns:p="http://schemas.openxmlformats.org/presentationml/2006/main">
  <p:tag name="NUM" val="23"/>
</p:tagLst>
</file>

<file path=ppt/tags/tag85.xml><?xml version="1.0" encoding="utf-8"?>
<p:tagLst xmlns:a="http://schemas.openxmlformats.org/drawingml/2006/main" xmlns:r="http://schemas.openxmlformats.org/officeDocument/2006/relationships" xmlns:p="http://schemas.openxmlformats.org/presentationml/2006/main">
  <p:tag name="NUM" val="24"/>
</p:tagLst>
</file>

<file path=ppt/tags/tag86.xml><?xml version="1.0" encoding="utf-8"?>
<p:tagLst xmlns:a="http://schemas.openxmlformats.org/drawingml/2006/main" xmlns:r="http://schemas.openxmlformats.org/officeDocument/2006/relationships" xmlns:p="http://schemas.openxmlformats.org/presentationml/2006/main">
  <p:tag name="NUM" val="25"/>
</p:tagLst>
</file>

<file path=ppt/tags/tag87.xml><?xml version="1.0" encoding="utf-8"?>
<p:tagLst xmlns:a="http://schemas.openxmlformats.org/drawingml/2006/main" xmlns:r="http://schemas.openxmlformats.org/officeDocument/2006/relationships" xmlns:p="http://schemas.openxmlformats.org/presentationml/2006/main">
  <p:tag name="NUM" val="3"/>
</p:tagLst>
</file>

<file path=ppt/tags/tag88.xml><?xml version="1.0" encoding="utf-8"?>
<p:tagLst xmlns:a="http://schemas.openxmlformats.org/drawingml/2006/main" xmlns:r="http://schemas.openxmlformats.org/officeDocument/2006/relationships" xmlns:p="http://schemas.openxmlformats.org/presentationml/2006/main">
  <p:tag name="NUM" val="4"/>
</p:tagLst>
</file>

<file path=ppt/tags/tag89.xml><?xml version="1.0" encoding="utf-8"?>
<p:tagLst xmlns:a="http://schemas.openxmlformats.org/drawingml/2006/main" xmlns:r="http://schemas.openxmlformats.org/officeDocument/2006/relationships" xmlns:p="http://schemas.openxmlformats.org/presentationml/2006/main">
  <p:tag name="NUM" val="5"/>
</p:tagLst>
</file>

<file path=ppt/tags/tag9.xml><?xml version="1.0" encoding="utf-8"?>
<p:tagLst xmlns:a="http://schemas.openxmlformats.org/drawingml/2006/main" xmlns:r="http://schemas.openxmlformats.org/officeDocument/2006/relationships" xmlns:p="http://schemas.openxmlformats.org/presentationml/2006/main">
  <p:tag name="NUM" val="2"/>
</p:tagLst>
</file>

<file path=ppt/tags/tag90.xml><?xml version="1.0" encoding="utf-8"?>
<p:tagLst xmlns:a="http://schemas.openxmlformats.org/drawingml/2006/main" xmlns:r="http://schemas.openxmlformats.org/officeDocument/2006/relationships" xmlns:p="http://schemas.openxmlformats.org/presentationml/2006/main">
  <p:tag name="NUM" val="6"/>
</p:tagLst>
</file>

<file path=ppt/tags/tag91.xml><?xml version="1.0" encoding="utf-8"?>
<p:tagLst xmlns:a="http://schemas.openxmlformats.org/drawingml/2006/main" xmlns:r="http://schemas.openxmlformats.org/officeDocument/2006/relationships" xmlns:p="http://schemas.openxmlformats.org/presentationml/2006/main">
  <p:tag name="NUM" val="7"/>
</p:tagLst>
</file>

<file path=ppt/tags/tag92.xml><?xml version="1.0" encoding="utf-8"?>
<p:tagLst xmlns:a="http://schemas.openxmlformats.org/drawingml/2006/main" xmlns:r="http://schemas.openxmlformats.org/officeDocument/2006/relationships" xmlns:p="http://schemas.openxmlformats.org/presentationml/2006/main">
  <p:tag name="NUM" val="8"/>
</p:tagLst>
</file>

<file path=ppt/tags/tag93.xml><?xml version="1.0" encoding="utf-8"?>
<p:tagLst xmlns:a="http://schemas.openxmlformats.org/drawingml/2006/main" xmlns:r="http://schemas.openxmlformats.org/officeDocument/2006/relationships" xmlns:p="http://schemas.openxmlformats.org/presentationml/2006/main">
  <p:tag name="NUM" val="9"/>
</p:tagLst>
</file>

<file path=ppt/tags/tag94.xml><?xml version="1.0" encoding="utf-8"?>
<p:tagLst xmlns:a="http://schemas.openxmlformats.org/drawingml/2006/main" xmlns:r="http://schemas.openxmlformats.org/officeDocument/2006/relationships" xmlns:p="http://schemas.openxmlformats.org/presentationml/2006/main">
  <p:tag name="NUM" val="1"/>
</p:tagLst>
</file>

<file path=ppt/tags/tag95.xml><?xml version="1.0" encoding="utf-8"?>
<p:tagLst xmlns:a="http://schemas.openxmlformats.org/drawingml/2006/main" xmlns:r="http://schemas.openxmlformats.org/officeDocument/2006/relationships" xmlns:p="http://schemas.openxmlformats.org/presentationml/2006/main">
  <p:tag name="NUM" val="1"/>
</p:tagLst>
</file>

<file path=ppt/tags/tag96.xml><?xml version="1.0" encoding="utf-8"?>
<p:tagLst xmlns:a="http://schemas.openxmlformats.org/drawingml/2006/main" xmlns:r="http://schemas.openxmlformats.org/officeDocument/2006/relationships" xmlns:p="http://schemas.openxmlformats.org/presentationml/2006/main">
  <p:tag name="NUM" val="2"/>
</p:tagLst>
</file>

<file path=ppt/tags/tag97.xml><?xml version="1.0" encoding="utf-8"?>
<p:tagLst xmlns:a="http://schemas.openxmlformats.org/drawingml/2006/main" xmlns:r="http://schemas.openxmlformats.org/officeDocument/2006/relationships" xmlns:p="http://schemas.openxmlformats.org/presentationml/2006/main">
  <p:tag name="NUM" val="3"/>
</p:tagLst>
</file>

<file path=ppt/tags/tag98.xml><?xml version="1.0" encoding="utf-8"?>
<p:tagLst xmlns:a="http://schemas.openxmlformats.org/drawingml/2006/main" xmlns:r="http://schemas.openxmlformats.org/officeDocument/2006/relationships" xmlns:p="http://schemas.openxmlformats.org/presentationml/2006/main">
  <p:tag name="NUM" val="4"/>
</p:tagLst>
</file>

<file path=ppt/tags/tag99.xml><?xml version="1.0" encoding="utf-8"?>
<p:tagLst xmlns:a="http://schemas.openxmlformats.org/drawingml/2006/main" xmlns:r="http://schemas.openxmlformats.org/officeDocument/2006/relationships" xmlns:p="http://schemas.openxmlformats.org/presentationml/2006/main">
  <p:tag name="NUM" val="5"/>
</p:tagLst>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Thème 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A69D2960428884B85B8459D9994785A" ma:contentTypeVersion="21" ma:contentTypeDescription="Crée un document." ma:contentTypeScope="" ma:versionID="02b3d9c438276670bf6d11d38ed25c80">
  <xsd:schema xmlns:xsd="http://www.w3.org/2001/XMLSchema" xmlns:xs="http://www.w3.org/2001/XMLSchema" xmlns:p="http://schemas.microsoft.com/office/2006/metadata/properties" xmlns:ns2="5f23f9c8-bac7-42ba-8538-2846167e7cde" xmlns:ns3="4089a433-1ed9-4eb1-90a2-2157aecae93d" targetNamespace="http://schemas.microsoft.com/office/2006/metadata/properties" ma:root="true" ma:fieldsID="5b114bb9a38f18e007501ec5b65c81ae" ns2:_="" ns3:_="">
    <xsd:import namespace="5f23f9c8-bac7-42ba-8538-2846167e7cde"/>
    <xsd:import namespace="4089a433-1ed9-4eb1-90a2-2157aecae93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f23f9c8-bac7-42ba-8538-2846167e7cd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b7b8f9ed-6a47-431a-893d-9cdf97823e1d"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089a433-1ed9-4eb1-90a2-2157aecae93d" elementFormDefault="qualified">
    <xsd:import namespace="http://schemas.microsoft.com/office/2006/documentManagement/types"/>
    <xsd:import namespace="http://schemas.microsoft.com/office/infopath/2007/PartnerControls"/>
    <xsd:element name="SharedWithUsers" ma:index="17"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489030b5-b48c-427a-aebd-f98205b9d845}" ma:internalName="TaxCatchAll" ma:showField="CatchAllData" ma:web="4089a433-1ed9-4eb1-90a2-2157aecae93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f23f9c8-bac7-42ba-8538-2846167e7cde">
      <Terms xmlns="http://schemas.microsoft.com/office/infopath/2007/PartnerControls"/>
    </lcf76f155ced4ddcb4097134ff3c332f>
    <TaxCatchAll xmlns="4089a433-1ed9-4eb1-90a2-2157aecae93d"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7E85290-9D2D-43C2-9343-3A7AD427D7A0}"/>
</file>

<file path=customXml/itemProps2.xml><?xml version="1.0" encoding="utf-8"?>
<ds:datastoreItem xmlns:ds="http://schemas.openxmlformats.org/officeDocument/2006/customXml" ds:itemID="{410F3497-25AA-4CED-9DB6-6A07C654AE8D}">
  <ds:schemaRefs>
    <ds:schemaRef ds:uri="4089a433-1ed9-4eb1-90a2-2157aecae93d"/>
    <ds:schemaRef ds:uri="5f23f9c8-bac7-42ba-8538-2846167e7cde"/>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B072D7D5-7890-4F1A-9827-729A782895AD}">
  <ds:schemaRefs>
    <ds:schemaRef ds:uri="http://schemas.microsoft.com/sharepoint/v3/contenttype/forms"/>
  </ds:schemaRefs>
</ds:datastoreItem>
</file>

<file path=docMetadata/LabelInfo.xml><?xml version="1.0" encoding="utf-8"?>
<clbl:labelList xmlns:clbl="http://schemas.microsoft.com/office/2020/mipLabelMetadata">
  <clbl:label id="{7fd4a593-d1c1-4895-90b9-cb25bd74e830}" enabled="0" method="" siteId="{7fd4a593-d1c1-4895-90b9-cb25bd74e830}" removed="1"/>
</clbl:labelList>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Widescreen</PresentationFormat>
  <Slides>24</Slides>
  <Notes>24</Notes>
  <HiddenSlides>0</HiddenSlide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Thème Office</vt:lpstr>
      <vt:lpstr>PowerPoint Presentation</vt:lpstr>
      <vt:lpstr>Où cherches-tu de l’information  sur un sujet qui t’intéresse?</vt:lpstr>
      <vt:lpstr>Quel est le rôle des représentantes et représentants élus lors des élections?</vt:lpstr>
      <vt:lpstr>PowerPoint Presentation</vt:lpstr>
      <vt:lpstr>PowerPoint Presentation</vt:lpstr>
      <vt:lpstr>Primaire ou secondaire?</vt:lpstr>
      <vt:lpstr>Et l’Intelligence Artificielle (IA) dans tout ça?</vt:lpstr>
      <vt:lpstr>Si l’information n’est pas  toujours fiable, comment parvenir à se faire une opinion?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Nomme une chose  que tu as apprise dans cette activité.</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Karine Potvin</dc:creator>
  <cp:revision>5</cp:revision>
  <dcterms:created xsi:type="dcterms:W3CDTF">2024-04-03T12:35:10Z</dcterms:created>
  <dcterms:modified xsi:type="dcterms:W3CDTF">2026-08-20T12:56:55Z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0x0101005A69D2960428884B85B8459D9994785A</vt:lpwstr>
  </property>
</Properties>
</file>