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1.xml" ContentType="application/vnd.openxmlformats-officedocument.presentationml.notesSlide+xml"/>
  <Override PartName="/ppt/tags/tag7.xml" ContentType="application/vnd.openxmlformats-officedocument.presentationml.tags+xml"/>
  <Override PartName="/ppt/notesSlides/notesSlide2.xml" ContentType="application/vnd.openxmlformats-officedocument.presentationml.notesSlide+xml"/>
  <Override PartName="/ppt/tags/tag8.xml" ContentType="application/vnd.openxmlformats-officedocument.presentationml.tags+xml"/>
  <Override PartName="/ppt/notesSlides/notesSlide3.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notesSlides/notesSlide4.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notesSlides/notesSlide5.xml" ContentType="application/vnd.openxmlformats-officedocument.presentationml.notesSlide+xml"/>
  <Override PartName="/ppt/tags/tag37.xml" ContentType="application/vnd.openxmlformats-officedocument.presentationml.tags+xml"/>
  <Override PartName="/ppt/notesSlides/notesSlide6.xml" ContentType="application/vnd.openxmlformats-officedocument.presentationml.notesSlide+xml"/>
  <Override PartName="/ppt/tags/tag38.xml" ContentType="application/vnd.openxmlformats-officedocument.presentationml.tags+xml"/>
  <Override PartName="/ppt/notesSlides/notesSlide7.xml" ContentType="application/vnd.openxmlformats-officedocument.presentationml.notesSlide+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notesSlides/notesSlide8.xml" ContentType="application/vnd.openxmlformats-officedocument.presentationml.notesSlide+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notesSlides/notesSlide9.xml" ContentType="application/vnd.openxmlformats-officedocument.presentationml.notesSlide+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notesSlides/notesSlide10.xml" ContentType="application/vnd.openxmlformats-officedocument.presentationml.notesSlide+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notesSlides/notesSlide11.xml" ContentType="application/vnd.openxmlformats-officedocument.presentationml.notesSlide+xml"/>
  <Override PartName="/ppt/tags/tag81.xml" ContentType="application/vnd.openxmlformats-officedocument.presentationml.tags+xml"/>
  <Override PartName="/ppt/tags/tag82.xml" ContentType="application/vnd.openxmlformats-officedocument.presentationml.tags+xml"/>
  <Override PartName="/ppt/notesSlides/notesSlide12.xml" ContentType="application/vnd.openxmlformats-officedocument.presentationml.notesSlide+xml"/>
  <Override PartName="/ppt/tags/tag83.xml" ContentType="application/vnd.openxmlformats-officedocument.presentationml.tags+xml"/>
  <Override PartName="/ppt/tags/tag84.xml" ContentType="application/vnd.openxmlformats-officedocument.presentationml.tags+xml"/>
  <Override PartName="/ppt/notesSlides/notesSlide13.xml" ContentType="application/vnd.openxmlformats-officedocument.presentationml.notesSlide+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notesSlides/notesSlide14.xml" ContentType="application/vnd.openxmlformats-officedocument.presentationml.notesSlide+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notesSlides/notesSlide15.xml" ContentType="application/vnd.openxmlformats-officedocument.presentationml.notesSlide+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notesSlides/notesSlide16.xml" ContentType="application/vnd.openxmlformats-officedocument.presentationml.notesSlide+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notesSlides/notesSlide17.xml" ContentType="application/vnd.openxmlformats-officedocument.presentationml.notesSlide+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notesSlides/notesSlide18.xml" ContentType="application/vnd.openxmlformats-officedocument.presentationml.notesSlide+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notesSlides/notesSlide19.xml" ContentType="application/vnd.openxmlformats-officedocument.presentationml.notesSlide+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notesSlides/notesSlide20.xml" ContentType="application/vnd.openxmlformats-officedocument.presentationml.notesSlide+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notesSlides/notesSlide21.xml" ContentType="application/vnd.openxmlformats-officedocument.presentationml.notesSlide+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notesSlides/notesSlide22.xml" ContentType="application/vnd.openxmlformats-officedocument.presentationml.notesSlide+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notesSlides/notesSlide23.xml" ContentType="application/vnd.openxmlformats-officedocument.presentationml.notesSlide+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4"/>
  </p:sldMasterIdLst>
  <p:notesMasterIdLst>
    <p:notesMasterId r:id="rId30"/>
  </p:notesMasterIdLst>
  <p:handoutMasterIdLst>
    <p:handoutMasterId r:id="rId31"/>
  </p:handoutMasterIdLst>
  <p:sldIdLst>
    <p:sldId id="390" r:id="rId5"/>
    <p:sldId id="391" r:id="rId6"/>
    <p:sldId id="336" r:id="rId7"/>
    <p:sldId id="393" r:id="rId8"/>
    <p:sldId id="341" r:id="rId9"/>
    <p:sldId id="342" r:id="rId10"/>
    <p:sldId id="343" r:id="rId11"/>
    <p:sldId id="345" r:id="rId12"/>
    <p:sldId id="346" r:id="rId13"/>
    <p:sldId id="347" r:id="rId14"/>
    <p:sldId id="396" r:id="rId15"/>
    <p:sldId id="348" r:id="rId16"/>
    <p:sldId id="405" r:id="rId17"/>
    <p:sldId id="406" r:id="rId18"/>
    <p:sldId id="344" r:id="rId19"/>
    <p:sldId id="394" r:id="rId20"/>
    <p:sldId id="414" r:id="rId21"/>
    <p:sldId id="413" r:id="rId22"/>
    <p:sldId id="404" r:id="rId23"/>
    <p:sldId id="407" r:id="rId24"/>
    <p:sldId id="397" r:id="rId25"/>
    <p:sldId id="398" r:id="rId26"/>
    <p:sldId id="401" r:id="rId27"/>
    <p:sldId id="402" r:id="rId28"/>
    <p:sldId id="415"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597"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89F915-774E-265D-4D7D-28252941EA07}" name="Véronique Méthé-Crozat" initials="VM" userId="S::vmcrozat@electionsquebec.qc.ca::de01eaef-a73b-4f79-9c50-a8ee2910c1d2" providerId="AD"/>
  <p188:author id="{69123141-B119-466D-36E0-3D87EFDB83E0}" name="Maude Bédard" initials="MB" userId="S::MBedard2@electionsquebec.qc.ca::5a29ed03-7960-4768-be3c-5b6d65ffedcd" providerId="AD"/>
  <p188:author id="{9917A47C-DCFB-DA6D-4DF2-4406BFE8D491}" name="Catherine Lebossé" initials="CL" userId="S::clebosse@electionsquebec.qc.ca::ed73c8c4-4b80-4d34-8775-49acab88a2c9" providerId="AD"/>
  <p188:author id="{E77CDD93-0153-5D11-BB3E-418D66128139}" name="Geneviève Bouchard" initials="GB" userId="S::GBouchard@electionsquebec.qc.ca::757ebc68-1dc3-4f85-b31d-f68c42929306" providerId="AD"/>
  <p188:author id="{6E1F14B9-4BFB-BC01-5CB4-C80239A1BCD8}" name="Catherine Lebossé" initials="CL" userId="S::CLebosse@electionsquebec.qc.ca::ed73c8c4-4b80-4d34-8775-49acab88a2c9" providerId="AD"/>
  <p188:author id="{16C31FDB-ADD4-0224-4436-8D0DDE49FF21}" name="Élyse Bolduc" initials="ÉB" userId="S::EBolduc@electionsquebec.qc.ca::ed6222db-4b41-4fc8-8cab-0923c08fa00f" providerId="AD"/>
  <p188:author id="{E9FBF8DD-028C-0688-5966-47125A3E11F7}" name="Véronique Méthé-Crozat" initials="VM" userId="S::VMCrozat@electionsquebec.qc.ca::de01eaef-a73b-4f79-9c50-a8ee2910c1d2" providerId="AD"/>
  <p188:author id="{08F42DF3-785F-84D0-D0AA-D1A4D154FE3C}" name="Élaine Lajoie" initials="ÉL" userId="S::ELajoie@electionsquebec.qc.ca::1ce40b26-d8b2-4248-b96e-5e08603a415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9A4"/>
    <a:srgbClr val="E8F2F3"/>
    <a:srgbClr val="8ECF70"/>
    <a:srgbClr val="FFFFFF"/>
    <a:srgbClr val="F2E6E6"/>
    <a:srgbClr val="F9F0F1"/>
    <a:srgbClr val="F5F0F4"/>
    <a:srgbClr val="E8F2F1"/>
    <a:srgbClr val="F3F7E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16DA210-FB5B-4158-B5E0-FEB733F419BA}" styleName="Style clair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45157" autoAdjust="0"/>
  </p:normalViewPr>
  <p:slideViewPr>
    <p:cSldViewPr snapToGrid="0">
      <p:cViewPr varScale="1">
        <p:scale>
          <a:sx n="50" d="100"/>
          <a:sy n="50" d="100"/>
        </p:scale>
        <p:origin x="2874" y="42"/>
      </p:cViewPr>
      <p:guideLst>
        <p:guide orient="horz" pos="2160"/>
        <p:guide pos="597"/>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37"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Élyse Bolduc" userId="ed6222db-4b41-4fc8-8cab-0923c08fa00f" providerId="ADAL" clId="{29C7CEEE-FC7E-497A-85B9-2C056DF0E025}"/>
    <pc:docChg chg="undo custSel modSld">
      <pc:chgData name="Élyse Bolduc" userId="ed6222db-4b41-4fc8-8cab-0923c08fa00f" providerId="ADAL" clId="{29C7CEEE-FC7E-497A-85B9-2C056DF0E025}" dt="2026-08-17T13:23:06.186" v="311" actId="1036"/>
      <pc:docMkLst>
        <pc:docMk/>
      </pc:docMkLst>
      <pc:sldChg chg="addSp delSp modSp mod">
        <pc:chgData name="Élyse Bolduc" userId="ed6222db-4b41-4fc8-8cab-0923c08fa00f" providerId="ADAL" clId="{29C7CEEE-FC7E-497A-85B9-2C056DF0E025}" dt="2026-08-17T13:11:39.854" v="18" actId="12788"/>
        <pc:sldMkLst>
          <pc:docMk/>
          <pc:sldMk cId="79107306" sldId="391"/>
        </pc:sldMkLst>
        <pc:spChg chg="mod">
          <ac:chgData name="Élyse Bolduc" userId="ed6222db-4b41-4fc8-8cab-0923c08fa00f" providerId="ADAL" clId="{29C7CEEE-FC7E-497A-85B9-2C056DF0E025}" dt="2026-08-17T13:11:39.854" v="18" actId="12788"/>
          <ac:spMkLst>
            <pc:docMk/>
            <pc:sldMk cId="79107306" sldId="391"/>
            <ac:spMk id="5" creationId="{B83323C2-9ED8-6AC6-3FCA-0CA65B7CF511}"/>
          </ac:spMkLst>
        </pc:spChg>
        <pc:graphicFrameChg chg="del">
          <ac:chgData name="Élyse Bolduc" userId="ed6222db-4b41-4fc8-8cab-0923c08fa00f" providerId="ADAL" clId="{29C7CEEE-FC7E-497A-85B9-2C056DF0E025}" dt="2026-08-17T13:11:04.283" v="10" actId="478"/>
          <ac:graphicFrameMkLst>
            <pc:docMk/>
            <pc:sldMk cId="79107306" sldId="391"/>
            <ac:graphicFrameMk id="4" creationId="{80C9D02D-9F20-F8AA-B094-A5A172637C1C}"/>
          </ac:graphicFrameMkLst>
        </pc:graphicFrameChg>
        <pc:picChg chg="add mod ord">
          <ac:chgData name="Élyse Bolduc" userId="ed6222db-4b41-4fc8-8cab-0923c08fa00f" providerId="ADAL" clId="{29C7CEEE-FC7E-497A-85B9-2C056DF0E025}" dt="2026-08-17T13:11:39.854" v="18" actId="12788"/>
          <ac:picMkLst>
            <pc:docMk/>
            <pc:sldMk cId="79107306" sldId="391"/>
            <ac:picMk id="3" creationId="{4BFDF0FE-2996-D2A1-45F3-327A231C1227}"/>
          </ac:picMkLst>
        </pc:picChg>
      </pc:sldChg>
      <pc:sldChg chg="addSp delSp modSp mod">
        <pc:chgData name="Élyse Bolduc" userId="ed6222db-4b41-4fc8-8cab-0923c08fa00f" providerId="ADAL" clId="{29C7CEEE-FC7E-497A-85B9-2C056DF0E025}" dt="2026-08-17T13:23:06.186" v="311" actId="1036"/>
        <pc:sldMkLst>
          <pc:docMk/>
          <pc:sldMk cId="686835716" sldId="393"/>
        </pc:sldMkLst>
        <pc:spChg chg="mod">
          <ac:chgData name="Élyse Bolduc" userId="ed6222db-4b41-4fc8-8cab-0923c08fa00f" providerId="ADAL" clId="{29C7CEEE-FC7E-497A-85B9-2C056DF0E025}" dt="2026-08-17T13:16:17.571" v="46" actId="255"/>
          <ac:spMkLst>
            <pc:docMk/>
            <pc:sldMk cId="686835716" sldId="393"/>
            <ac:spMk id="2" creationId="{A39F9DA9-730E-AE81-8E02-F8AC370CFE32}"/>
          </ac:spMkLst>
        </pc:spChg>
        <pc:spChg chg="mod">
          <ac:chgData name="Élyse Bolduc" userId="ed6222db-4b41-4fc8-8cab-0923c08fa00f" providerId="ADAL" clId="{29C7CEEE-FC7E-497A-85B9-2C056DF0E025}" dt="2026-08-17T13:16:17.571" v="46" actId="255"/>
          <ac:spMkLst>
            <pc:docMk/>
            <pc:sldMk cId="686835716" sldId="393"/>
            <ac:spMk id="3" creationId="{485FBB11-2932-2974-7EBF-D5AEFEA4C62D}"/>
          </ac:spMkLst>
        </pc:spChg>
        <pc:spChg chg="del">
          <ac:chgData name="Élyse Bolduc" userId="ed6222db-4b41-4fc8-8cab-0923c08fa00f" providerId="ADAL" clId="{29C7CEEE-FC7E-497A-85B9-2C056DF0E025}" dt="2026-08-17T13:14:08.857" v="22" actId="478"/>
          <ac:spMkLst>
            <pc:docMk/>
            <pc:sldMk cId="686835716" sldId="393"/>
            <ac:spMk id="5" creationId="{44684B8D-F3A1-7026-541B-2F6DBC7B4F0D}"/>
          </ac:spMkLst>
        </pc:spChg>
        <pc:spChg chg="mod">
          <ac:chgData name="Élyse Bolduc" userId="ed6222db-4b41-4fc8-8cab-0923c08fa00f" providerId="ADAL" clId="{29C7CEEE-FC7E-497A-85B9-2C056DF0E025}" dt="2026-08-17T13:16:17.571" v="46" actId="255"/>
          <ac:spMkLst>
            <pc:docMk/>
            <pc:sldMk cId="686835716" sldId="393"/>
            <ac:spMk id="6" creationId="{834093C4-CCA9-09D9-5E33-7F149D5E2C9A}"/>
          </ac:spMkLst>
        </pc:spChg>
        <pc:spChg chg="mod">
          <ac:chgData name="Élyse Bolduc" userId="ed6222db-4b41-4fc8-8cab-0923c08fa00f" providerId="ADAL" clId="{29C7CEEE-FC7E-497A-85B9-2C056DF0E025}" dt="2026-08-17T13:19:24.177" v="131" actId="1038"/>
          <ac:spMkLst>
            <pc:docMk/>
            <pc:sldMk cId="686835716" sldId="393"/>
            <ac:spMk id="7" creationId="{1E1E299E-B3BA-ECE7-A206-90DE782FAC06}"/>
          </ac:spMkLst>
        </pc:spChg>
        <pc:spChg chg="mod">
          <ac:chgData name="Élyse Bolduc" userId="ed6222db-4b41-4fc8-8cab-0923c08fa00f" providerId="ADAL" clId="{29C7CEEE-FC7E-497A-85B9-2C056DF0E025}" dt="2026-08-17T13:19:24.177" v="131" actId="1038"/>
          <ac:spMkLst>
            <pc:docMk/>
            <pc:sldMk cId="686835716" sldId="393"/>
            <ac:spMk id="9" creationId="{C799A0E9-5AA5-55EF-C397-48B16B70E124}"/>
          </ac:spMkLst>
        </pc:spChg>
        <pc:spChg chg="mod">
          <ac:chgData name="Élyse Bolduc" userId="ed6222db-4b41-4fc8-8cab-0923c08fa00f" providerId="ADAL" clId="{29C7CEEE-FC7E-497A-85B9-2C056DF0E025}" dt="2026-08-17T13:19:24.177" v="131" actId="1038"/>
          <ac:spMkLst>
            <pc:docMk/>
            <pc:sldMk cId="686835716" sldId="393"/>
            <ac:spMk id="10" creationId="{5F596DC1-3831-2714-E9A8-306316030689}"/>
          </ac:spMkLst>
        </pc:spChg>
        <pc:spChg chg="mod">
          <ac:chgData name="Élyse Bolduc" userId="ed6222db-4b41-4fc8-8cab-0923c08fa00f" providerId="ADAL" clId="{29C7CEEE-FC7E-497A-85B9-2C056DF0E025}" dt="2026-08-17T13:19:24.177" v="131" actId="1038"/>
          <ac:spMkLst>
            <pc:docMk/>
            <pc:sldMk cId="686835716" sldId="393"/>
            <ac:spMk id="12" creationId="{6B57D10A-90D4-E5C3-FE25-23F6E06DFAF8}"/>
          </ac:spMkLst>
        </pc:spChg>
        <pc:spChg chg="mod">
          <ac:chgData name="Élyse Bolduc" userId="ed6222db-4b41-4fc8-8cab-0923c08fa00f" providerId="ADAL" clId="{29C7CEEE-FC7E-497A-85B9-2C056DF0E025}" dt="2026-08-17T13:19:24.177" v="131" actId="1038"/>
          <ac:spMkLst>
            <pc:docMk/>
            <pc:sldMk cId="686835716" sldId="393"/>
            <ac:spMk id="13" creationId="{5B5F478B-FA2C-CE87-539D-DC19E86A3964}"/>
          </ac:spMkLst>
        </pc:spChg>
        <pc:spChg chg="add">
          <ac:chgData name="Élyse Bolduc" userId="ed6222db-4b41-4fc8-8cab-0923c08fa00f" providerId="ADAL" clId="{29C7CEEE-FC7E-497A-85B9-2C056DF0E025}" dt="2026-08-17T13:14:16.378" v="23" actId="22"/>
          <ac:spMkLst>
            <pc:docMk/>
            <pc:sldMk cId="686835716" sldId="393"/>
            <ac:spMk id="15" creationId="{1E975217-817A-25F1-0A00-48448CF17433}"/>
          </ac:spMkLst>
        </pc:spChg>
        <pc:spChg chg="mod">
          <ac:chgData name="Élyse Bolduc" userId="ed6222db-4b41-4fc8-8cab-0923c08fa00f" providerId="ADAL" clId="{29C7CEEE-FC7E-497A-85B9-2C056DF0E025}" dt="2026-08-17T13:19:24.177" v="131" actId="1038"/>
          <ac:spMkLst>
            <pc:docMk/>
            <pc:sldMk cId="686835716" sldId="393"/>
            <ac:spMk id="18" creationId="{56D6395B-6E4F-A231-876C-87C8F3AD9A3E}"/>
          </ac:spMkLst>
        </pc:spChg>
        <pc:spChg chg="mod">
          <ac:chgData name="Élyse Bolduc" userId="ed6222db-4b41-4fc8-8cab-0923c08fa00f" providerId="ADAL" clId="{29C7CEEE-FC7E-497A-85B9-2C056DF0E025}" dt="2026-08-17T13:21:07.306" v="132" actId="1076"/>
          <ac:spMkLst>
            <pc:docMk/>
            <pc:sldMk cId="686835716" sldId="393"/>
            <ac:spMk id="19" creationId="{68CD5F19-98D7-8D0B-6AD7-B83758F40B60}"/>
          </ac:spMkLst>
        </pc:spChg>
        <pc:spChg chg="mod">
          <ac:chgData name="Élyse Bolduc" userId="ed6222db-4b41-4fc8-8cab-0923c08fa00f" providerId="ADAL" clId="{29C7CEEE-FC7E-497A-85B9-2C056DF0E025}" dt="2026-08-17T13:21:18.606" v="145" actId="1036"/>
          <ac:spMkLst>
            <pc:docMk/>
            <pc:sldMk cId="686835716" sldId="393"/>
            <ac:spMk id="20" creationId="{004430E4-C1FF-27D3-47B1-7DC0B2AC4DE4}"/>
          </ac:spMkLst>
        </pc:spChg>
        <pc:spChg chg="mod">
          <ac:chgData name="Élyse Bolduc" userId="ed6222db-4b41-4fc8-8cab-0923c08fa00f" providerId="ADAL" clId="{29C7CEEE-FC7E-497A-85B9-2C056DF0E025}" dt="2026-08-17T13:21:28.040" v="155" actId="1035"/>
          <ac:spMkLst>
            <pc:docMk/>
            <pc:sldMk cId="686835716" sldId="393"/>
            <ac:spMk id="21" creationId="{4CA4817D-3924-546B-39F7-DABC746AE116}"/>
          </ac:spMkLst>
        </pc:spChg>
        <pc:spChg chg="mod">
          <ac:chgData name="Élyse Bolduc" userId="ed6222db-4b41-4fc8-8cab-0923c08fa00f" providerId="ADAL" clId="{29C7CEEE-FC7E-497A-85B9-2C056DF0E025}" dt="2026-08-17T13:21:38.192" v="171" actId="1036"/>
          <ac:spMkLst>
            <pc:docMk/>
            <pc:sldMk cId="686835716" sldId="393"/>
            <ac:spMk id="22" creationId="{129AFCBD-5481-E9CC-46A1-22EDC094E66D}"/>
          </ac:spMkLst>
        </pc:spChg>
        <pc:spChg chg="mod">
          <ac:chgData name="Élyse Bolduc" userId="ed6222db-4b41-4fc8-8cab-0923c08fa00f" providerId="ADAL" clId="{29C7CEEE-FC7E-497A-85B9-2C056DF0E025}" dt="2026-08-17T13:21:51.528" v="187" actId="1036"/>
          <ac:spMkLst>
            <pc:docMk/>
            <pc:sldMk cId="686835716" sldId="393"/>
            <ac:spMk id="23" creationId="{60E0D991-43B9-31F6-F244-95D4F9C0F455}"/>
          </ac:spMkLst>
        </pc:spChg>
        <pc:spChg chg="mod">
          <ac:chgData name="Élyse Bolduc" userId="ed6222db-4b41-4fc8-8cab-0923c08fa00f" providerId="ADAL" clId="{29C7CEEE-FC7E-497A-85B9-2C056DF0E025}" dt="2026-08-17T13:22:00.843" v="211" actId="1036"/>
          <ac:spMkLst>
            <pc:docMk/>
            <pc:sldMk cId="686835716" sldId="393"/>
            <ac:spMk id="24" creationId="{F2E09048-03D5-7E99-6AB6-B13253966E73}"/>
          </ac:spMkLst>
        </pc:spChg>
        <pc:spChg chg="mod">
          <ac:chgData name="Élyse Bolduc" userId="ed6222db-4b41-4fc8-8cab-0923c08fa00f" providerId="ADAL" clId="{29C7CEEE-FC7E-497A-85B9-2C056DF0E025}" dt="2026-08-17T13:22:18.162" v="212" actId="1076"/>
          <ac:spMkLst>
            <pc:docMk/>
            <pc:sldMk cId="686835716" sldId="393"/>
            <ac:spMk id="25" creationId="{279BEC8F-D8B3-C352-2E1B-1D9BD9214E27}"/>
          </ac:spMkLst>
        </pc:spChg>
        <pc:spChg chg="mod">
          <ac:chgData name="Élyse Bolduc" userId="ed6222db-4b41-4fc8-8cab-0923c08fa00f" providerId="ADAL" clId="{29C7CEEE-FC7E-497A-85B9-2C056DF0E025}" dt="2026-08-17T13:22:26.480" v="230" actId="1035"/>
          <ac:spMkLst>
            <pc:docMk/>
            <pc:sldMk cId="686835716" sldId="393"/>
            <ac:spMk id="26" creationId="{44180B2F-524C-D04D-0DB0-25B3DAB9A49C}"/>
          </ac:spMkLst>
        </pc:spChg>
        <pc:spChg chg="mod">
          <ac:chgData name="Élyse Bolduc" userId="ed6222db-4b41-4fc8-8cab-0923c08fa00f" providerId="ADAL" clId="{29C7CEEE-FC7E-497A-85B9-2C056DF0E025}" dt="2026-08-17T13:22:34.075" v="245" actId="1036"/>
          <ac:spMkLst>
            <pc:docMk/>
            <pc:sldMk cId="686835716" sldId="393"/>
            <ac:spMk id="27" creationId="{968BB17A-F2ED-047C-AD89-9B6B5CE7C55D}"/>
          </ac:spMkLst>
        </pc:spChg>
        <pc:spChg chg="mod">
          <ac:chgData name="Élyse Bolduc" userId="ed6222db-4b41-4fc8-8cab-0923c08fa00f" providerId="ADAL" clId="{29C7CEEE-FC7E-497A-85B9-2C056DF0E025}" dt="2026-08-17T13:22:42.138" v="262" actId="1036"/>
          <ac:spMkLst>
            <pc:docMk/>
            <pc:sldMk cId="686835716" sldId="393"/>
            <ac:spMk id="28" creationId="{939FB761-33EB-8F5D-CC28-D28F8A2EF8DD}"/>
          </ac:spMkLst>
        </pc:spChg>
        <pc:spChg chg="mod">
          <ac:chgData name="Élyse Bolduc" userId="ed6222db-4b41-4fc8-8cab-0923c08fa00f" providerId="ADAL" clId="{29C7CEEE-FC7E-497A-85B9-2C056DF0E025}" dt="2026-08-17T13:22:51.083" v="278" actId="1036"/>
          <ac:spMkLst>
            <pc:docMk/>
            <pc:sldMk cId="686835716" sldId="393"/>
            <ac:spMk id="29" creationId="{164C853F-D762-89C8-4933-79FD353D3D2E}"/>
          </ac:spMkLst>
        </pc:spChg>
        <pc:spChg chg="mod">
          <ac:chgData name="Élyse Bolduc" userId="ed6222db-4b41-4fc8-8cab-0923c08fa00f" providerId="ADAL" clId="{29C7CEEE-FC7E-497A-85B9-2C056DF0E025}" dt="2026-08-17T13:22:58.104" v="295" actId="1036"/>
          <ac:spMkLst>
            <pc:docMk/>
            <pc:sldMk cId="686835716" sldId="393"/>
            <ac:spMk id="30" creationId="{E3BCE870-FE2C-3FD7-EB9D-91BC7B2289DE}"/>
          </ac:spMkLst>
        </pc:spChg>
        <pc:spChg chg="mod">
          <ac:chgData name="Élyse Bolduc" userId="ed6222db-4b41-4fc8-8cab-0923c08fa00f" providerId="ADAL" clId="{29C7CEEE-FC7E-497A-85B9-2C056DF0E025}" dt="2026-08-17T13:23:06.186" v="311" actId="1036"/>
          <ac:spMkLst>
            <pc:docMk/>
            <pc:sldMk cId="686835716" sldId="393"/>
            <ac:spMk id="31" creationId="{CC30244A-AC3D-110D-4A46-B7E2CF1F6754}"/>
          </ac:spMkLst>
        </pc:spChg>
        <pc:graphicFrameChg chg="del">
          <ac:chgData name="Élyse Bolduc" userId="ed6222db-4b41-4fc8-8cab-0923c08fa00f" providerId="ADAL" clId="{29C7CEEE-FC7E-497A-85B9-2C056DF0E025}" dt="2026-08-17T13:12:20.257" v="19" actId="478"/>
          <ac:graphicFrameMkLst>
            <pc:docMk/>
            <pc:sldMk cId="686835716" sldId="393"/>
            <ac:graphicFrameMk id="4" creationId="{64B96578-2355-652C-86A7-73B5990B8E67}"/>
          </ac:graphicFrameMkLst>
        </pc:graphicFrameChg>
        <pc:picChg chg="add ord">
          <ac:chgData name="Élyse Bolduc" userId="ed6222db-4b41-4fc8-8cab-0923c08fa00f" providerId="ADAL" clId="{29C7CEEE-FC7E-497A-85B9-2C056DF0E025}" dt="2026-08-17T13:12:28.845" v="21" actId="167"/>
          <ac:picMkLst>
            <pc:docMk/>
            <pc:sldMk cId="686835716" sldId="393"/>
            <ac:picMk id="11" creationId="{BC01DB0F-0E91-7C69-0D52-F033614CB578}"/>
          </ac:picMkLst>
        </pc:picChg>
      </pc:sldChg>
    </pc:docChg>
  </pc:docChgLst>
  <pc:docChgLst>
    <pc:chgData name="Véronique Méthé-Crozat" userId="de01eaef-a73b-4f79-9c50-a8ee2910c1d2" providerId="ADAL" clId="{A177EC60-1C4B-4F56-B81B-1E5B6CE17663}"/>
    <pc:docChg chg="modSld">
      <pc:chgData name="Véronique Méthé-Crozat" userId="de01eaef-a73b-4f79-9c50-a8ee2910c1d2" providerId="ADAL" clId="{A177EC60-1C4B-4F56-B81B-1E5B6CE17663}" dt="2026-08-18T19:01:33.691" v="0" actId="20577"/>
      <pc:docMkLst>
        <pc:docMk/>
      </pc:docMkLst>
      <pc:sldChg chg="modNotesTx">
        <pc:chgData name="Véronique Méthé-Crozat" userId="de01eaef-a73b-4f79-9c50-a8ee2910c1d2" providerId="ADAL" clId="{A177EC60-1C4B-4F56-B81B-1E5B6CE17663}" dt="2026-08-18T19:01:33.691" v="0" actId="20577"/>
        <pc:sldMkLst>
          <pc:docMk/>
          <pc:sldMk cId="1741842876" sldId="348"/>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C0CEE0E7-6604-CA16-6F77-7C80B6F52AF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D72C45FE-8A8E-CEB7-4F6A-FE0C509950D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AA5831B-EFA3-894B-8B41-92D7B4353235}" type="datetimeFigureOut">
              <a:rPr lang="fr-FR" smtClean="0"/>
              <a:t>18/08/2026</a:t>
            </a:fld>
            <a:endParaRPr lang="fr-FR"/>
          </a:p>
        </p:txBody>
      </p:sp>
      <p:sp>
        <p:nvSpPr>
          <p:cNvPr id="4" name="Espace réservé du pied de page 3">
            <a:extLst>
              <a:ext uri="{FF2B5EF4-FFF2-40B4-BE49-F238E27FC236}">
                <a16:creationId xmlns:a16="http://schemas.microsoft.com/office/drawing/2014/main" id="{1633E739-27EA-7EA1-B33C-50A052CACD1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3DB04011-5D58-EBD3-EFA8-08B87D58BE8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311D03D-10D9-A449-A994-3C766D10B32D}" type="slidenum">
              <a:rPr lang="fr-FR" smtClean="0"/>
              <a:t>‹N°›</a:t>
            </a:fld>
            <a:endParaRPr lang="fr-FR"/>
          </a:p>
        </p:txBody>
      </p:sp>
    </p:spTree>
    <p:extLst>
      <p:ext uri="{BB962C8B-B14F-4D97-AF65-F5344CB8AC3E}">
        <p14:creationId xmlns:p14="http://schemas.microsoft.com/office/powerpoint/2010/main" val="187266238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CA"/>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F6B600E-F03C-4E2D-9D70-51E61F5E0A4C}" type="datetimeFigureOut">
              <a:rPr lang="fr-CA" smtClean="0"/>
              <a:t>2026-08-18</a:t>
            </a:fld>
            <a:endParaRPr lang="fr-CA"/>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CA"/>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CA"/>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56E8A29-EEE7-4969-87C7-B99D138EFCD7}" type="slidenum">
              <a:rPr lang="fr-CA" smtClean="0"/>
              <a:t>‹N°›</a:t>
            </a:fld>
            <a:endParaRPr lang="fr-CA"/>
          </a:p>
        </p:txBody>
      </p:sp>
    </p:spTree>
    <p:extLst>
      <p:ext uri="{BB962C8B-B14F-4D97-AF65-F5344CB8AC3E}">
        <p14:creationId xmlns:p14="http://schemas.microsoft.com/office/powerpoint/2010/main" val="15077260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b="1"/>
              <a:t>Animation suggérée</a:t>
            </a:r>
          </a:p>
          <a:p>
            <a:r>
              <a:rPr lang="fr-CA" b="1"/>
              <a:t> </a:t>
            </a:r>
            <a:endParaRPr lang="fr-CA"/>
          </a:p>
          <a:p>
            <a:r>
              <a:rPr lang="fr-CA"/>
              <a:t>Dans cette activité, vous allez découvrir comment le gouvernement et ses décisions ont des impacts dans la vie de tous les jours.</a:t>
            </a:r>
          </a:p>
          <a:p>
            <a:endParaRPr lang="fr-CA"/>
          </a:p>
          <a:p>
            <a:pPr marL="0" marR="0" lvl="0" indent="0" algn="l" defTabSz="914400" rtl="0" eaLnBrk="1" fontAlgn="auto" latinLnBrk="0" hangingPunct="1">
              <a:lnSpc>
                <a:spcPct val="100000"/>
              </a:lnSpc>
              <a:spcBef>
                <a:spcPts val="0"/>
              </a:spcBef>
              <a:spcAft>
                <a:spcPts val="0"/>
              </a:spcAft>
              <a:buClrTx/>
              <a:buSzTx/>
              <a:buFontTx/>
              <a:buNone/>
              <a:tabLst/>
              <a:defRPr/>
            </a:pPr>
            <a:r>
              <a:rPr lang="fr-CA" b="1"/>
              <a:t>Information complémentaire tirée de la fiche d’activité </a:t>
            </a:r>
            <a:r>
              <a:rPr lang="fr-CA" b="1" i="1"/>
              <a:t>Fédéral, provincial et municipal : qui fait quoi?</a:t>
            </a:r>
          </a:p>
          <a:p>
            <a:endParaRPr lang="fr-CA" i="1"/>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kern="1200">
                <a:solidFill>
                  <a:schemeClr val="tx1"/>
                </a:solidFill>
                <a:effectLst/>
                <a:latin typeface="+mn-lt"/>
                <a:ea typeface="+mn-ea"/>
                <a:cs typeface="+mn-cs"/>
              </a:rPr>
              <a:t>Au cours de cette activité, les électrices et électeurs en herbe apprendront à reconnaître les différents paliers de gouvernement (fédéral, provincial et municipal) et à connaître leurs compétences respectives. De plus, ils seront amenés à poursuivre leurs réflexions sur les enjeux liés aux élections en cours. </a:t>
            </a:r>
            <a:endParaRPr lang="fr-CA" sz="1200" kern="1200">
              <a:solidFill>
                <a:schemeClr val="tx1"/>
              </a:solidFill>
              <a:effectLst/>
              <a:latin typeface="+mn-lt"/>
              <a:ea typeface="+mn-ea"/>
              <a:cs typeface="+mn-cs"/>
            </a:endParaRPr>
          </a:p>
          <a:p>
            <a:endParaRPr lang="fr-CA"/>
          </a:p>
          <a:p>
            <a:r>
              <a:rPr lang="fr-FR" sz="1200" b="1" kern="1200">
                <a:solidFill>
                  <a:schemeClr val="tx1"/>
                </a:solidFill>
                <a:effectLst/>
                <a:latin typeface="+mn-lt"/>
                <a:ea typeface="+mn-ea"/>
                <a:cs typeface="+mn-cs"/>
              </a:rPr>
              <a:t>Objectifs : </a:t>
            </a:r>
            <a:endParaRPr lang="fr-CA" sz="1200" b="1" kern="1200">
              <a:solidFill>
                <a:schemeClr val="tx1"/>
              </a:solidFill>
              <a:effectLst/>
              <a:latin typeface="+mn-lt"/>
              <a:ea typeface="+mn-ea"/>
              <a:cs typeface="+mn-cs"/>
            </a:endParaRPr>
          </a:p>
          <a:p>
            <a:pPr marL="171450" lvl="0" indent="-171450">
              <a:buFont typeface="Arial" panose="020B0604020202020204" pitchFamily="34" charset="0"/>
              <a:buChar char="•"/>
            </a:pPr>
            <a:r>
              <a:rPr lang="fr-FR" sz="1200" kern="1200">
                <a:solidFill>
                  <a:schemeClr val="tx1"/>
                </a:solidFill>
                <a:effectLst/>
                <a:latin typeface="+mn-lt"/>
                <a:ea typeface="+mn-ea"/>
                <a:cs typeface="+mn-cs"/>
              </a:rPr>
              <a:t>Identifier les compétences liées aux différents paliers de gouvernement</a:t>
            </a:r>
            <a:endParaRPr lang="fr-CA" sz="1200" kern="1200">
              <a:solidFill>
                <a:schemeClr val="tx1"/>
              </a:solidFill>
              <a:effectLst/>
              <a:latin typeface="+mn-lt"/>
              <a:ea typeface="+mn-ea"/>
              <a:cs typeface="+mn-cs"/>
            </a:endParaRPr>
          </a:p>
          <a:p>
            <a:pPr marL="171450" indent="-171450">
              <a:buFont typeface="Arial" panose="020B0604020202020204" pitchFamily="34" charset="0"/>
              <a:buChar char="•"/>
            </a:pPr>
            <a:r>
              <a:rPr lang="fr-FR" sz="1200" kern="1200">
                <a:solidFill>
                  <a:schemeClr val="tx1"/>
                </a:solidFill>
                <a:effectLst/>
                <a:latin typeface="+mn-lt"/>
                <a:ea typeface="+mn-ea"/>
                <a:cs typeface="+mn-cs"/>
              </a:rPr>
              <a:t>Réfléchir à des enjeux associés aux élections en cours</a:t>
            </a:r>
            <a:endParaRPr lang="fr-CA"/>
          </a:p>
        </p:txBody>
      </p:sp>
      <p:sp>
        <p:nvSpPr>
          <p:cNvPr id="4" name="Espace réservé du numéro de diapositive 3"/>
          <p:cNvSpPr>
            <a:spLocks noGrp="1"/>
          </p:cNvSpPr>
          <p:nvPr>
            <p:ph type="sldNum" sz="quarter" idx="5"/>
          </p:nvPr>
        </p:nvSpPr>
        <p:spPr/>
        <p:txBody>
          <a:bodyPr/>
          <a:lstStyle/>
          <a:p>
            <a:fld id="{D56E8A29-EEE7-4969-87C7-B99D138EFCD7}" type="slidenum">
              <a:rPr lang="fr-CA" smtClean="0"/>
              <a:t>1</a:t>
            </a:fld>
            <a:endParaRPr lang="fr-CA"/>
          </a:p>
        </p:txBody>
      </p:sp>
    </p:spTree>
    <p:extLst>
      <p:ext uri="{BB962C8B-B14F-4D97-AF65-F5344CB8AC3E}">
        <p14:creationId xmlns:p14="http://schemas.microsoft.com/office/powerpoint/2010/main" val="29409148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48C192-8F52-A83C-DF83-C636E570D110}"/>
            </a:ext>
          </a:extLst>
        </p:cNvPr>
        <p:cNvGrpSpPr/>
        <p:nvPr/>
      </p:nvGrpSpPr>
      <p:grpSpPr>
        <a:xfrm>
          <a:off x="0" y="0"/>
          <a:ext cx="0" cy="0"/>
          <a:chOff x="0" y="0"/>
          <a:chExt cx="0" cy="0"/>
        </a:xfrm>
      </p:grpSpPr>
      <p:sp>
        <p:nvSpPr>
          <p:cNvPr id="2" name="Espace réservé de l'image de diapositive 1">
            <a:extLst>
              <a:ext uri="{FF2B5EF4-FFF2-40B4-BE49-F238E27FC236}">
                <a16:creationId xmlns:a16="http://schemas.microsoft.com/office/drawing/2014/main" id="{B3E9281B-7488-1602-E3E5-E6C0A1A234EC}"/>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273478E-C84C-649D-E534-9675E6977B5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b="1"/>
              <a:t>Animation suggérée</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CA" b="1"/>
          </a:p>
          <a:p>
            <a:r>
              <a:rPr lang="fr-CA" b="1"/>
              <a:t>Note : </a:t>
            </a:r>
            <a:r>
              <a:rPr lang="fr-CA" b="0"/>
              <a:t>Le drapeau de la ville de Québec a été utilisé pour illustrer le palier municipal, mais vous pouvez le remplacer par le drapeau de votre municipalité.</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CA" b="0"/>
          </a:p>
          <a:p>
            <a:pPr marL="0" marR="0" lvl="0" indent="0" algn="l" defTabSz="914400" rtl="0" eaLnBrk="1" fontAlgn="auto" latinLnBrk="0" hangingPunct="1">
              <a:lnSpc>
                <a:spcPct val="100000"/>
              </a:lnSpc>
              <a:spcBef>
                <a:spcPts val="0"/>
              </a:spcBef>
              <a:spcAft>
                <a:spcPts val="0"/>
              </a:spcAft>
              <a:buClrTx/>
              <a:buSzTx/>
              <a:buFontTx/>
              <a:buNone/>
              <a:tabLst/>
              <a:defRPr/>
            </a:pPr>
            <a:r>
              <a:rPr lang="fr-CA" b="0"/>
              <a:t>Si on revient au partage des compétences entre les paliers de gouvernement, on voit qu’il y a des compétences partagées entre le fédéral et le provincial.</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CA" b="0"/>
          </a:p>
          <a:p>
            <a:pPr marL="0" marR="0" lvl="0" indent="0" algn="l" defTabSz="914400" rtl="0" eaLnBrk="1" fontAlgn="auto" latinLnBrk="0" hangingPunct="1">
              <a:lnSpc>
                <a:spcPct val="100000"/>
              </a:lnSpc>
              <a:spcBef>
                <a:spcPts val="0"/>
              </a:spcBef>
              <a:spcAft>
                <a:spcPts val="0"/>
              </a:spcAft>
              <a:buClrTx/>
              <a:buSzTx/>
              <a:buFontTx/>
              <a:buNone/>
              <a:tabLst/>
              <a:defRPr/>
            </a:pPr>
            <a:r>
              <a:rPr lang="fr-CA" b="0"/>
              <a:t>Voici quelques exemples de compétences partagées entre le fédéral et le provincial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b="0"/>
              <a:t>Agriculture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b="0"/>
              <a:t>Environnement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b="0"/>
              <a:t>Immigration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fr-CA" b="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fr-CA" b="0"/>
              <a:t>Il peut aussi y avoir des compétences partagées entre le provincial et le municipal.</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CA" b="1"/>
          </a:p>
          <a:p>
            <a:pPr marL="0" marR="0" lvl="0" indent="0" algn="l" defTabSz="914400" rtl="0" eaLnBrk="1" fontAlgn="auto" latinLnBrk="0" hangingPunct="1">
              <a:lnSpc>
                <a:spcPct val="100000"/>
              </a:lnSpc>
              <a:spcBef>
                <a:spcPts val="0"/>
              </a:spcBef>
              <a:spcAft>
                <a:spcPts val="0"/>
              </a:spcAft>
              <a:buClrTx/>
              <a:buSzTx/>
              <a:buFontTx/>
              <a:buNone/>
              <a:tabLst/>
              <a:defRPr/>
            </a:pPr>
            <a:r>
              <a:rPr lang="fr-CA" b="1"/>
              <a:t>Information complémentaire tirée de la fiche d’activité Fédéral, provincial et municipal : qui fait quoi?</a:t>
            </a:r>
          </a:p>
          <a:p>
            <a:endParaRPr lang="fr-CA"/>
          </a:p>
          <a:p>
            <a:r>
              <a:rPr lang="fr-CA" u="sng"/>
              <a:t>Exemples de compétences partagées (fédéral et provincial)</a:t>
            </a:r>
            <a:r>
              <a:rPr lang="fr-CA"/>
              <a:t> :</a:t>
            </a:r>
          </a:p>
          <a:p>
            <a:pPr marL="171450" indent="-171450">
              <a:buFont typeface="Arial" panose="020B0604020202020204" pitchFamily="34" charset="0"/>
              <a:buChar char="•"/>
            </a:pPr>
            <a:r>
              <a:rPr lang="fr-CA"/>
              <a:t>Agriculture </a:t>
            </a:r>
          </a:p>
          <a:p>
            <a:pPr marL="171450" indent="-171450">
              <a:buFont typeface="Arial" panose="020B0604020202020204" pitchFamily="34" charset="0"/>
              <a:buChar char="•"/>
            </a:pPr>
            <a:r>
              <a:rPr lang="fr-CA"/>
              <a:t>Immigration</a:t>
            </a:r>
          </a:p>
          <a:p>
            <a:pPr marL="171450" indent="-171450">
              <a:buFont typeface="Arial" panose="020B0604020202020204" pitchFamily="34" charset="0"/>
              <a:buChar char="•"/>
            </a:pPr>
            <a:r>
              <a:rPr lang="fr-CA"/>
              <a:t>Transports</a:t>
            </a:r>
          </a:p>
          <a:p>
            <a:pPr marL="171450" indent="-171450">
              <a:buFont typeface="Arial" panose="020B0604020202020204" pitchFamily="34" charset="0"/>
              <a:buChar char="•"/>
            </a:pPr>
            <a:r>
              <a:rPr lang="fr-CA"/>
              <a:t>Culture </a:t>
            </a:r>
          </a:p>
          <a:p>
            <a:pPr marL="171450" indent="-171450">
              <a:buFont typeface="Arial" panose="020B0604020202020204" pitchFamily="34" charset="0"/>
              <a:buChar char="•"/>
            </a:pPr>
            <a:r>
              <a:rPr lang="fr-CA"/>
              <a:t>Environnement</a:t>
            </a:r>
          </a:p>
        </p:txBody>
      </p:sp>
      <p:sp>
        <p:nvSpPr>
          <p:cNvPr id="4" name="Espace réservé du numéro de diapositive 3">
            <a:extLst>
              <a:ext uri="{FF2B5EF4-FFF2-40B4-BE49-F238E27FC236}">
                <a16:creationId xmlns:a16="http://schemas.microsoft.com/office/drawing/2014/main" id="{6090B504-7066-A939-3D23-6615E1B66E22}"/>
              </a:ext>
            </a:extLst>
          </p:cNvPr>
          <p:cNvSpPr>
            <a:spLocks noGrp="1"/>
          </p:cNvSpPr>
          <p:nvPr>
            <p:ph type="sldNum" sz="quarter" idx="5"/>
          </p:nvPr>
        </p:nvSpPr>
        <p:spPr/>
        <p:txBody>
          <a:bodyPr/>
          <a:lstStyle/>
          <a:p>
            <a:fld id="{D56E8A29-EEE7-4969-87C7-B99D138EFCD7}" type="slidenum">
              <a:rPr lang="fr-CA" smtClean="0"/>
              <a:t>10</a:t>
            </a:fld>
            <a:endParaRPr lang="fr-CA"/>
          </a:p>
        </p:txBody>
      </p:sp>
    </p:spTree>
    <p:extLst>
      <p:ext uri="{BB962C8B-B14F-4D97-AF65-F5344CB8AC3E}">
        <p14:creationId xmlns:p14="http://schemas.microsoft.com/office/powerpoint/2010/main" val="9300360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8C7519-BDC9-787F-C25C-B1EBF24FE4F8}"/>
            </a:ext>
          </a:extLst>
        </p:cNvPr>
        <p:cNvGrpSpPr/>
        <p:nvPr/>
      </p:nvGrpSpPr>
      <p:grpSpPr>
        <a:xfrm>
          <a:off x="0" y="0"/>
          <a:ext cx="0" cy="0"/>
          <a:chOff x="0" y="0"/>
          <a:chExt cx="0" cy="0"/>
        </a:xfrm>
      </p:grpSpPr>
      <p:sp>
        <p:nvSpPr>
          <p:cNvPr id="2" name="Espace réservé de l'image de diapositive 1">
            <a:extLst>
              <a:ext uri="{FF2B5EF4-FFF2-40B4-BE49-F238E27FC236}">
                <a16:creationId xmlns:a16="http://schemas.microsoft.com/office/drawing/2014/main" id="{9D183679-BD5C-9684-2D7A-9ADC33CAB19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D75CE03B-1F77-1410-F96C-F2E5A8F24F8B}"/>
              </a:ext>
            </a:extLst>
          </p:cNvPr>
          <p:cNvSpPr>
            <a:spLocks noGrp="1"/>
          </p:cNvSpPr>
          <p:nvPr>
            <p:ph type="body" idx="1"/>
          </p:nvPr>
        </p:nvSpPr>
        <p:spPr/>
        <p:txBody>
          <a:bodyPr/>
          <a:lstStyle/>
          <a:p>
            <a:pPr>
              <a:lnSpc>
                <a:spcPct val="114000"/>
              </a:lnSpc>
            </a:pPr>
            <a:r>
              <a:rPr lang="fr-CA" b="1"/>
              <a:t>Animation suggérée </a:t>
            </a:r>
          </a:p>
          <a:p>
            <a:pPr>
              <a:lnSpc>
                <a:spcPct val="114000"/>
              </a:lnSpc>
            </a:pPr>
            <a:endParaRPr lang="fr-CA" b="1"/>
          </a:p>
          <a:p>
            <a:pPr marL="0" marR="0" lvl="0" indent="0" algn="l" defTabSz="914400" rtl="0" eaLnBrk="1" fontAlgn="auto" latinLnBrk="0" hangingPunct="1">
              <a:lnSpc>
                <a:spcPct val="100000"/>
              </a:lnSpc>
              <a:spcBef>
                <a:spcPts val="0"/>
              </a:spcBef>
              <a:spcAft>
                <a:spcPts val="0"/>
              </a:spcAft>
              <a:buClrTx/>
              <a:buSzTx/>
              <a:buFontTx/>
              <a:buNone/>
              <a:tabLst/>
              <a:defRPr/>
            </a:pPr>
            <a:r>
              <a:rPr lang="fr-CA" b="1"/>
              <a:t>Note : </a:t>
            </a:r>
            <a:r>
              <a:rPr lang="fr-CA" b="0"/>
              <a:t>Le logo de la ville de Québec a été utilisé pour illustrer le palier municipal, mais vous pouvez le remplacer par le logo de votre municipalité.</a:t>
            </a:r>
            <a:endParaRPr lang="fr-FR" sz="1200" kern="1200">
              <a:solidFill>
                <a:schemeClr val="tx1"/>
              </a:solidFill>
              <a:effectLst/>
              <a:latin typeface="+mn-lt"/>
              <a:ea typeface="+mn-ea"/>
              <a:cs typeface="+mn-cs"/>
            </a:endParaRPr>
          </a:p>
          <a:p>
            <a:endParaRPr lang="fr-FR" sz="1200" kern="1200">
              <a:solidFill>
                <a:schemeClr val="tx1"/>
              </a:solidFill>
              <a:effectLst/>
              <a:latin typeface="+mn-lt"/>
              <a:ea typeface="+mn-ea"/>
              <a:cs typeface="+mn-cs"/>
            </a:endParaRPr>
          </a:p>
          <a:p>
            <a:r>
              <a:rPr lang="fr-FR" sz="1200" kern="1200">
                <a:solidFill>
                  <a:schemeClr val="tx1"/>
                </a:solidFill>
                <a:effectLst/>
                <a:latin typeface="+mn-lt"/>
                <a:ea typeface="+mn-ea"/>
                <a:cs typeface="+mn-cs"/>
              </a:rPr>
              <a:t>Ce</a:t>
            </a:r>
            <a:r>
              <a:rPr lang="fr-CA" sz="1200" kern="1200" err="1">
                <a:solidFill>
                  <a:schemeClr val="tx1"/>
                </a:solidFill>
                <a:effectLst/>
                <a:latin typeface="+mn-lt"/>
                <a:ea typeface="+mn-ea"/>
                <a:cs typeface="+mn-cs"/>
              </a:rPr>
              <a:t>rtaines</a:t>
            </a:r>
            <a:r>
              <a:rPr lang="fr-CA" sz="1200" kern="1200">
                <a:solidFill>
                  <a:schemeClr val="tx1"/>
                </a:solidFill>
                <a:effectLst/>
                <a:latin typeface="+mn-lt"/>
                <a:ea typeface="+mn-ea"/>
                <a:cs typeface="+mn-cs"/>
              </a:rPr>
              <a:t> </a:t>
            </a:r>
            <a:r>
              <a:rPr lang="fr-FR" sz="1200" kern="1200">
                <a:solidFill>
                  <a:schemeClr val="tx1"/>
                </a:solidFill>
                <a:effectLst/>
                <a:latin typeface="+mn-lt"/>
                <a:ea typeface="+mn-ea"/>
                <a:cs typeface="+mn-cs"/>
              </a:rPr>
              <a:t>compétences relèvent d’un seul palier de gouvernement, mais d’autres compétences sont partagées. Dans ce cas, comment savoir à quel palier s’adresser ? </a:t>
            </a:r>
            <a:endParaRPr lang="fr-CA" sz="1200" kern="1200">
              <a:solidFill>
                <a:schemeClr val="tx1"/>
              </a:solidFill>
              <a:effectLst/>
              <a:latin typeface="+mn-lt"/>
              <a:ea typeface="+mn-ea"/>
              <a:cs typeface="+mn-cs"/>
            </a:endParaRPr>
          </a:p>
          <a:p>
            <a:endParaRPr lang="fr-FR" sz="1200" kern="1200">
              <a:solidFill>
                <a:schemeClr val="tx1"/>
              </a:solidFill>
              <a:effectLst/>
              <a:latin typeface="+mn-lt"/>
              <a:ea typeface="+mn-ea"/>
              <a:cs typeface="+mn-cs"/>
            </a:endParaRPr>
          </a:p>
          <a:p>
            <a:r>
              <a:rPr lang="fr-FR" sz="1200" kern="1200">
                <a:solidFill>
                  <a:schemeClr val="tx1"/>
                </a:solidFill>
                <a:effectLst/>
                <a:latin typeface="+mn-lt"/>
                <a:ea typeface="+mn-ea"/>
                <a:cs typeface="+mn-cs"/>
              </a:rPr>
              <a:t>(</a:t>
            </a:r>
            <a:r>
              <a:rPr lang="fr-FR" sz="1200" b="1" kern="1200">
                <a:solidFill>
                  <a:schemeClr val="tx1"/>
                </a:solidFill>
                <a:effectLst/>
                <a:latin typeface="+mn-lt"/>
                <a:ea typeface="+mn-ea"/>
                <a:cs typeface="+mn-cs"/>
              </a:rPr>
              <a:t>CLIC</a:t>
            </a:r>
            <a:r>
              <a:rPr lang="fr-FR" sz="1200" kern="1200">
                <a:solidFill>
                  <a:schemeClr val="tx1"/>
                </a:solidFill>
                <a:effectLst/>
                <a:latin typeface="+mn-lt"/>
                <a:ea typeface="+mn-ea"/>
                <a:cs typeface="+mn-cs"/>
              </a:rPr>
              <a:t>)</a:t>
            </a:r>
          </a:p>
          <a:p>
            <a:r>
              <a:rPr lang="fr-FR" sz="1200" kern="1200">
                <a:solidFill>
                  <a:schemeClr val="tx1"/>
                </a:solidFill>
                <a:effectLst/>
                <a:latin typeface="+mn-lt"/>
                <a:ea typeface="+mn-ea"/>
                <a:cs typeface="+mn-cs"/>
              </a:rPr>
              <a:t>On peut se demander quelle population est touchée par cette compétence.</a:t>
            </a:r>
          </a:p>
          <a:p>
            <a:r>
              <a:rPr lang="fr-FR" sz="1200" kern="1200">
                <a:solidFill>
                  <a:schemeClr val="tx1"/>
                </a:solidFill>
                <a:effectLst/>
                <a:latin typeface="+mn-lt"/>
                <a:ea typeface="+mn-ea"/>
                <a:cs typeface="+mn-cs"/>
              </a:rPr>
              <a:t>Est-ce qu’il s’agit des citoyennes et des citoyens de tout le pays, de la province ou seulement d’une municipalité? </a:t>
            </a:r>
            <a:endParaRPr lang="fr-CA" sz="1200" kern="1200">
              <a:solidFill>
                <a:schemeClr val="tx1"/>
              </a:solidFill>
              <a:effectLst/>
              <a:latin typeface="+mn-lt"/>
              <a:ea typeface="+mn-ea"/>
              <a:cs typeface="+mn-cs"/>
            </a:endParaRPr>
          </a:p>
          <a:p>
            <a:endParaRPr lang="fr-FR" sz="12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kern="1200">
                <a:solidFill>
                  <a:schemeClr val="tx1"/>
                </a:solidFill>
                <a:effectLst/>
                <a:latin typeface="+mn-lt"/>
                <a:ea typeface="+mn-ea"/>
                <a:cs typeface="+mn-cs"/>
              </a:rPr>
              <a:t>(</a:t>
            </a:r>
            <a:r>
              <a:rPr lang="fr-FR" sz="1200" b="1" kern="1200">
                <a:solidFill>
                  <a:schemeClr val="tx1"/>
                </a:solidFill>
                <a:effectLst/>
                <a:latin typeface="+mn-lt"/>
                <a:ea typeface="+mn-ea"/>
                <a:cs typeface="+mn-cs"/>
              </a:rPr>
              <a:t>CLIC</a:t>
            </a:r>
            <a:r>
              <a:rPr lang="fr-FR" sz="1200" kern="1200">
                <a:solidFill>
                  <a:schemeClr val="tx1"/>
                </a:solidFill>
                <a:effectLst/>
                <a:latin typeface="+mn-lt"/>
                <a:ea typeface="+mn-ea"/>
                <a:cs typeface="+mn-cs"/>
              </a:rPr>
              <a:t>)</a:t>
            </a:r>
          </a:p>
          <a:p>
            <a:pPr marL="0" indent="0">
              <a:buFont typeface="Arial" panose="020B0604020202020204" pitchFamily="34" charset="0"/>
              <a:buNone/>
            </a:pPr>
            <a:r>
              <a:rPr lang="fr-CA" sz="1200" kern="1200">
                <a:solidFill>
                  <a:schemeClr val="tx1"/>
                </a:solidFill>
                <a:effectLst/>
                <a:latin typeface="+mn-lt"/>
                <a:ea typeface="+mn-ea"/>
                <a:cs typeface="+mn-cs"/>
              </a:rPr>
              <a:t>On peut vérifier s’il y a un signe visuel qui représente le palier de gouvernement concerné, comme une enseigne, un drapeau ou un logo.</a:t>
            </a:r>
          </a:p>
          <a:p>
            <a:pPr marL="0" indent="0">
              <a:buFont typeface="Arial" panose="020B0604020202020204" pitchFamily="34" charset="0"/>
              <a:buNone/>
            </a:pPr>
            <a:endParaRPr lang="fr-FR" sz="12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kern="1200">
                <a:solidFill>
                  <a:schemeClr val="tx1"/>
                </a:solidFill>
                <a:effectLst/>
                <a:latin typeface="+mn-lt"/>
                <a:ea typeface="+mn-ea"/>
                <a:cs typeface="+mn-cs"/>
              </a:rPr>
              <a:t>(</a:t>
            </a:r>
            <a:r>
              <a:rPr lang="fr-FR" sz="1200" b="1" kern="1200">
                <a:solidFill>
                  <a:schemeClr val="tx1"/>
                </a:solidFill>
                <a:effectLst/>
                <a:latin typeface="+mn-lt"/>
                <a:ea typeface="+mn-ea"/>
                <a:cs typeface="+mn-cs"/>
              </a:rPr>
              <a:t>CLIC</a:t>
            </a:r>
            <a:r>
              <a:rPr lang="fr-FR" sz="1200" kern="1200">
                <a:solidFill>
                  <a:schemeClr val="tx1"/>
                </a:solidFill>
                <a:effectLst/>
                <a:latin typeface="+mn-lt"/>
                <a:ea typeface="+mn-ea"/>
                <a:cs typeface="+mn-cs"/>
              </a:rPr>
              <a:t>)</a:t>
            </a:r>
          </a:p>
          <a:p>
            <a:r>
              <a:rPr lang="fr-CA" sz="1200" kern="1200">
                <a:solidFill>
                  <a:schemeClr val="tx1"/>
                </a:solidFill>
                <a:effectLst/>
                <a:latin typeface="+mn-lt"/>
                <a:ea typeface="+mn-ea"/>
                <a:cs typeface="+mn-cs"/>
              </a:rPr>
              <a:t>On peut demander conseil à quelqu’un de notre entourage.</a:t>
            </a:r>
          </a:p>
          <a:p>
            <a:r>
              <a:rPr lang="fr-CA" sz="1200" kern="1200">
                <a:solidFill>
                  <a:schemeClr val="tx1"/>
                </a:solidFill>
                <a:effectLst/>
                <a:latin typeface="+mn-lt"/>
                <a:ea typeface="+mn-ea"/>
                <a:cs typeface="+mn-cs"/>
              </a:rPr>
              <a:t>On peut faire une recherche sur Internet.</a:t>
            </a:r>
          </a:p>
          <a:p>
            <a:r>
              <a:rPr lang="fr-FR" sz="1200" kern="1200">
                <a:solidFill>
                  <a:schemeClr val="tx1"/>
                </a:solidFill>
                <a:effectLst/>
                <a:latin typeface="+mn-lt"/>
                <a:ea typeface="+mn-ea"/>
                <a:cs typeface="+mn-cs"/>
              </a:rPr>
              <a:t> </a:t>
            </a:r>
          </a:p>
          <a:p>
            <a:r>
              <a:rPr lang="fr-FR" sz="1200" kern="1200">
                <a:solidFill>
                  <a:schemeClr val="tx1"/>
                </a:solidFill>
                <a:effectLst/>
                <a:latin typeface="+mn-lt"/>
                <a:ea typeface="+mn-ea"/>
                <a:cs typeface="+mn-cs"/>
              </a:rPr>
              <a:t>Le gouvernement et ses décisions ont des répercussions sur notre vie quotidienne.</a:t>
            </a:r>
          </a:p>
          <a:p>
            <a:endParaRPr lang="fr-FR" sz="1200" kern="1200">
              <a:solidFill>
                <a:schemeClr val="tx1"/>
              </a:solidFill>
              <a:effectLst/>
              <a:latin typeface="+mn-lt"/>
              <a:ea typeface="+mn-ea"/>
              <a:cs typeface="+mn-cs"/>
            </a:endParaRPr>
          </a:p>
          <a:p>
            <a:r>
              <a:rPr lang="fr-FR" sz="1200" kern="1200">
                <a:solidFill>
                  <a:schemeClr val="tx1"/>
                </a:solidFill>
                <a:effectLst/>
                <a:latin typeface="+mn-lt"/>
                <a:ea typeface="+mn-ea"/>
                <a:cs typeface="+mn-cs"/>
              </a:rPr>
              <a:t>Il suffit de regarder autour de nous pour le constater.</a:t>
            </a:r>
            <a:r>
              <a:rPr lang="fr-CA">
                <a:effectLst/>
              </a:rPr>
              <a:t> </a:t>
            </a:r>
          </a:p>
          <a:p>
            <a:r>
              <a:rPr lang="en-US" sz="1200" kern="1200">
                <a:solidFill>
                  <a:schemeClr val="tx1"/>
                </a:solidFill>
                <a:effectLst/>
                <a:latin typeface="+mn-lt"/>
                <a:ea typeface="+mn-ea"/>
                <a:cs typeface="+mn-cs"/>
              </a:rPr>
              <a:t> </a:t>
            </a:r>
            <a:endParaRPr lang="fr-CA"/>
          </a:p>
        </p:txBody>
      </p:sp>
      <p:sp>
        <p:nvSpPr>
          <p:cNvPr id="4" name="Espace réservé du numéro de diapositive 3">
            <a:extLst>
              <a:ext uri="{FF2B5EF4-FFF2-40B4-BE49-F238E27FC236}">
                <a16:creationId xmlns:a16="http://schemas.microsoft.com/office/drawing/2014/main" id="{AB242627-7D92-9711-2C05-F2A4BEBA5667}"/>
              </a:ext>
            </a:extLst>
          </p:cNvPr>
          <p:cNvSpPr>
            <a:spLocks noGrp="1"/>
          </p:cNvSpPr>
          <p:nvPr>
            <p:ph type="sldNum" sz="quarter" idx="5"/>
          </p:nvPr>
        </p:nvSpPr>
        <p:spPr/>
        <p:txBody>
          <a:bodyPr/>
          <a:lstStyle/>
          <a:p>
            <a:fld id="{D56E8A29-EEE7-4969-87C7-B99D138EFCD7}" type="slidenum">
              <a:rPr lang="fr-CA" smtClean="0"/>
              <a:t>11</a:t>
            </a:fld>
            <a:endParaRPr lang="fr-CA"/>
          </a:p>
        </p:txBody>
      </p:sp>
    </p:spTree>
    <p:extLst>
      <p:ext uri="{BB962C8B-B14F-4D97-AF65-F5344CB8AC3E}">
        <p14:creationId xmlns:p14="http://schemas.microsoft.com/office/powerpoint/2010/main" val="20538944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5AC865-B3F8-B74D-683F-05D4A2A4E32F}"/>
            </a:ext>
          </a:extLst>
        </p:cNvPr>
        <p:cNvGrpSpPr/>
        <p:nvPr/>
      </p:nvGrpSpPr>
      <p:grpSpPr>
        <a:xfrm>
          <a:off x="0" y="0"/>
          <a:ext cx="0" cy="0"/>
          <a:chOff x="0" y="0"/>
          <a:chExt cx="0" cy="0"/>
        </a:xfrm>
      </p:grpSpPr>
      <p:sp>
        <p:nvSpPr>
          <p:cNvPr id="2" name="Espace réservé de l'image de diapositive 1">
            <a:extLst>
              <a:ext uri="{FF2B5EF4-FFF2-40B4-BE49-F238E27FC236}">
                <a16:creationId xmlns:a16="http://schemas.microsoft.com/office/drawing/2014/main" id="{C81C1D8E-5D83-0616-36DD-76D097FCFED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2C87267-75F5-A66F-506A-82F8D5F3423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b="1" dirty="0"/>
              <a:t>Animation suggérée</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CA" b="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fr-CA" b="0" dirty="0"/>
              <a:t>Regrouper les jeunes en équipes de quatre et remettre la fiche d’activité </a:t>
            </a:r>
            <a:r>
              <a:rPr lang="fr-CA" b="0" i="1" dirty="0"/>
              <a:t>Fédéral, provincial et municipal : qui fait quoi? </a:t>
            </a:r>
            <a:r>
              <a:rPr lang="fr-CA" b="0"/>
              <a:t>à chaque équipe.</a:t>
            </a:r>
            <a:endParaRPr lang="fr-CA" b="0" i="1"/>
          </a:p>
          <a:p>
            <a:pPr marL="0" marR="0" lvl="0" indent="0" algn="l" defTabSz="914400" rtl="0" eaLnBrk="1" fontAlgn="auto" latinLnBrk="0" hangingPunct="1">
              <a:lnSpc>
                <a:spcPct val="100000"/>
              </a:lnSpc>
              <a:spcBef>
                <a:spcPts val="0"/>
              </a:spcBef>
              <a:spcAft>
                <a:spcPts val="0"/>
              </a:spcAft>
              <a:buClrTx/>
              <a:buSzTx/>
              <a:buFontTx/>
              <a:buNone/>
              <a:tabLst/>
              <a:defRPr/>
            </a:pPr>
            <a:endParaRPr lang="fr-CA" b="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fr-CA" b="0" dirty="0"/>
              <a:t>Introduire l’activité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b="0" dirty="0"/>
              <a:t>Maintenant que nous en savons davantage sur les paliers de gouvernement et sur leurs compétences, c’est le moment de passer à l’action.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dirty="0"/>
              <a:t>Dans chaque situation, cochez à quel palier de gouvernement on devrait s’adresser (fédéral, provincial ou municipal).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dirty="0"/>
              <a:t>Prenez le temps de réfléchir. Nous avons vu, tout à l’heure, qu'on peut se demander à quelle population s’adresse le service : le pays, la province ou la municipalité.</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dirty="0"/>
              <a:t>Vous pouvez également en discuter entre vous, puisque vous avez des expériences différentes qui pourraient vous permettre de déduire la réponse.</a:t>
            </a:r>
          </a:p>
          <a:p>
            <a:pPr lvl="1"/>
            <a:endParaRPr lang="fr-CA" sz="1200" kern="120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CA" b="0" dirty="0"/>
              <a:t>Demander aux jeunes s'ils ont des questions et y répondre, s’il y a lieu.</a:t>
            </a:r>
          </a:p>
          <a:p>
            <a:pPr marL="0" indent="0">
              <a:buFont typeface="Arial" panose="020B0604020202020204" pitchFamily="34" charset="0"/>
              <a:buNone/>
            </a:pPr>
            <a:endParaRPr lang="fr-CA" dirty="0"/>
          </a:p>
          <a:p>
            <a:pPr marL="0" indent="0">
              <a:buFont typeface="Arial" panose="020B0604020202020204" pitchFamily="34" charset="0"/>
              <a:buNone/>
            </a:pPr>
            <a:r>
              <a:rPr lang="fr-CA" dirty="0"/>
              <a:t>Effectuer l’exercice en présentant les situations aux jeunes.</a:t>
            </a:r>
          </a:p>
          <a:p>
            <a:pPr marL="171450" indent="-171450">
              <a:buFont typeface="Arial" panose="020B0604020202020204" pitchFamily="34" charset="0"/>
              <a:buChar char="•"/>
            </a:pPr>
            <a:endParaRPr lang="fr-CA" dirty="0"/>
          </a:p>
          <a:p>
            <a:pPr marL="0" indent="0">
              <a:buFont typeface="Arial" panose="020B0604020202020204" pitchFamily="34" charset="0"/>
              <a:buNone/>
            </a:pPr>
            <a:r>
              <a:rPr lang="fr-CA" dirty="0"/>
              <a:t>Faire un retour en grand groupe et afficher les réponses à l’écran, en fournissant les explications nécessaires.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CA" b="0" dirty="0"/>
          </a:p>
          <a:p>
            <a:pPr marL="0" marR="0" lvl="0" indent="0" algn="l" defTabSz="914400" rtl="0" eaLnBrk="1" fontAlgn="auto" latinLnBrk="0" hangingPunct="1">
              <a:lnSpc>
                <a:spcPct val="100000"/>
              </a:lnSpc>
              <a:spcBef>
                <a:spcPts val="0"/>
              </a:spcBef>
              <a:spcAft>
                <a:spcPts val="0"/>
              </a:spcAft>
              <a:buClrTx/>
              <a:buSzTx/>
              <a:buFontTx/>
              <a:buNone/>
              <a:tabLst/>
              <a:defRPr/>
            </a:pPr>
            <a:r>
              <a:rPr lang="fr-CA" b="1" dirty="0"/>
              <a:t>Variante : </a:t>
            </a:r>
            <a:r>
              <a:rPr lang="fr-CA" b="0" dirty="0"/>
              <a:t>Vous pouvez effectuer l’activité en grand groupe, sous forme de quiz, sans distribuer la fiche d’activité </a:t>
            </a:r>
            <a:r>
              <a:rPr lang="fr-CA" b="0" i="1" dirty="0"/>
              <a:t>Fédéral, provincial et municipal : qui fait quoi?</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CA" b="0" dirty="0"/>
          </a:p>
        </p:txBody>
      </p:sp>
      <p:sp>
        <p:nvSpPr>
          <p:cNvPr id="4" name="Espace réservé du numéro de diapositive 3">
            <a:extLst>
              <a:ext uri="{FF2B5EF4-FFF2-40B4-BE49-F238E27FC236}">
                <a16:creationId xmlns:a16="http://schemas.microsoft.com/office/drawing/2014/main" id="{390CBD7A-A29B-FFDB-3346-E235450AF7D4}"/>
              </a:ext>
            </a:extLst>
          </p:cNvPr>
          <p:cNvSpPr>
            <a:spLocks noGrp="1"/>
          </p:cNvSpPr>
          <p:nvPr>
            <p:ph type="sldNum" sz="quarter" idx="5"/>
          </p:nvPr>
        </p:nvSpPr>
        <p:spPr/>
        <p:txBody>
          <a:bodyPr/>
          <a:lstStyle/>
          <a:p>
            <a:fld id="{D56E8A29-EEE7-4969-87C7-B99D138EFCD7}" type="slidenum">
              <a:rPr lang="fr-CA" smtClean="0"/>
              <a:t>12</a:t>
            </a:fld>
            <a:endParaRPr lang="fr-CA"/>
          </a:p>
        </p:txBody>
      </p:sp>
    </p:spTree>
    <p:extLst>
      <p:ext uri="{BB962C8B-B14F-4D97-AF65-F5344CB8AC3E}">
        <p14:creationId xmlns:p14="http://schemas.microsoft.com/office/powerpoint/2010/main" val="34438335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BD5D1E-5F4F-45F5-F48E-2A5B47745345}"/>
            </a:ext>
          </a:extLst>
        </p:cNvPr>
        <p:cNvGrpSpPr/>
        <p:nvPr/>
      </p:nvGrpSpPr>
      <p:grpSpPr>
        <a:xfrm>
          <a:off x="0" y="0"/>
          <a:ext cx="0" cy="0"/>
          <a:chOff x="0" y="0"/>
          <a:chExt cx="0" cy="0"/>
        </a:xfrm>
      </p:grpSpPr>
      <p:sp>
        <p:nvSpPr>
          <p:cNvPr id="2" name="Espace réservé de l'image de diapositive 1">
            <a:extLst>
              <a:ext uri="{FF2B5EF4-FFF2-40B4-BE49-F238E27FC236}">
                <a16:creationId xmlns:a16="http://schemas.microsoft.com/office/drawing/2014/main" id="{8616D59D-AE24-E7E1-E972-C8DB81F02AB2}"/>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0982516-9230-9B08-10B0-A89F8169E9B0}"/>
              </a:ext>
            </a:extLst>
          </p:cNvPr>
          <p:cNvSpPr>
            <a:spLocks noGrp="1"/>
          </p:cNvSpPr>
          <p:nvPr>
            <p:ph type="body" idx="1"/>
          </p:nvPr>
        </p:nvSpPr>
        <p:spPr/>
        <p:txBody>
          <a:bodyPr/>
          <a:lstStyle/>
          <a:p>
            <a:r>
              <a:rPr lang="fr-CA" b="1"/>
              <a:t>Animation suggérée</a:t>
            </a:r>
          </a:p>
          <a:p>
            <a:endParaRPr lang="fr-CA"/>
          </a:p>
          <a:p>
            <a:pPr marL="0" marR="0" lvl="0" indent="0" algn="l" defTabSz="914400" rtl="0" eaLnBrk="1" fontAlgn="auto" latinLnBrk="0" hangingPunct="1">
              <a:lnSpc>
                <a:spcPct val="100000"/>
              </a:lnSpc>
              <a:spcBef>
                <a:spcPts val="0"/>
              </a:spcBef>
              <a:spcAft>
                <a:spcPts val="0"/>
              </a:spcAft>
              <a:buClrTx/>
              <a:buSzTx/>
              <a:buFontTx/>
              <a:buNone/>
              <a:tabLst/>
              <a:defRPr/>
            </a:pPr>
            <a:r>
              <a:rPr lang="fr-CA" sz="1200">
                <a:solidFill>
                  <a:srgbClr val="000000"/>
                </a:solidFill>
                <a:effectLst/>
                <a:latin typeface="Open Sans" panose="020B0606030504020204" pitchFamily="34" charset="0"/>
                <a:ea typeface="Calibri" panose="020F0502020204030204" pitchFamily="34" charset="0"/>
              </a:rPr>
              <a:t>Lire la mise en situation et poser la question suivante aux jeunes :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CA" sz="1200">
              <a:solidFill>
                <a:srgbClr val="000000"/>
              </a:solidFill>
              <a:effectLst/>
              <a:latin typeface="Open Sans" panose="020B0606030504020204" pitchFamily="34" charset="0"/>
              <a:ea typeface="Calibri" panose="020F050202020403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sz="1200">
                <a:solidFill>
                  <a:srgbClr val="000000"/>
                </a:solidFill>
                <a:effectLst/>
                <a:latin typeface="Open Sans" panose="020B0606030504020204" pitchFamily="34" charset="0"/>
                <a:ea typeface="Calibri" panose="020F0502020204030204" pitchFamily="34" charset="0"/>
              </a:rPr>
              <a:t>À votre avis, quel palier de gouvernement est responsable de cette compétence?</a:t>
            </a:r>
          </a:p>
          <a:p>
            <a:pPr marL="0" marR="0" lvl="0" indent="0" algn="l" defTabSz="914400" rtl="0" eaLnBrk="1" fontAlgn="auto" latinLnBrk="0" hangingPunct="1">
              <a:lnSpc>
                <a:spcPct val="100000"/>
              </a:lnSpc>
              <a:spcBef>
                <a:spcPts val="0"/>
              </a:spcBef>
              <a:spcAft>
                <a:spcPts val="0"/>
              </a:spcAft>
              <a:buClrTx/>
              <a:buSzTx/>
              <a:buFont typeface="Aptos" panose="020B0004020202020204" pitchFamily="34" charset="0"/>
              <a:buNone/>
              <a:tabLst/>
              <a:defRPr/>
            </a:pPr>
            <a:endParaRPr lang="fr-CA" sz="1200">
              <a:solidFill>
                <a:srgbClr val="000000"/>
              </a:solidFill>
              <a:effectLst/>
              <a:latin typeface="Open Sans" panose="020B060603050402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 typeface="Aptos" panose="020B0004020202020204" pitchFamily="34" charset="0"/>
              <a:buNone/>
              <a:tabLst/>
              <a:defRPr/>
            </a:pPr>
            <a:r>
              <a:rPr lang="fr-CA" sz="1200">
                <a:solidFill>
                  <a:srgbClr val="000000"/>
                </a:solidFill>
                <a:effectLst/>
                <a:latin typeface="Open Sans" panose="020B0606030504020204" pitchFamily="34" charset="0"/>
                <a:ea typeface="Calibri" panose="020F0502020204030204" pitchFamily="34" charset="0"/>
              </a:rPr>
              <a:t>Prendre quelques interventions.</a:t>
            </a:r>
          </a:p>
          <a:p>
            <a:endParaRPr lang="fr-CA" sz="1200" b="0" u="none" strike="noStrike" kern="1200">
              <a:solidFill>
                <a:schemeClr val="tx1"/>
              </a:solidFill>
              <a:effectLst/>
              <a:latin typeface="+mn-lt"/>
              <a:ea typeface="+mn-ea"/>
              <a:cs typeface="+mn-cs"/>
            </a:endParaRPr>
          </a:p>
        </p:txBody>
      </p:sp>
      <p:sp>
        <p:nvSpPr>
          <p:cNvPr id="4" name="Espace réservé du numéro de diapositive 3">
            <a:extLst>
              <a:ext uri="{FF2B5EF4-FFF2-40B4-BE49-F238E27FC236}">
                <a16:creationId xmlns:a16="http://schemas.microsoft.com/office/drawing/2014/main" id="{33DD8383-9BDD-E350-0975-D2DF0F1B1B45}"/>
              </a:ext>
            </a:extLst>
          </p:cNvPr>
          <p:cNvSpPr>
            <a:spLocks noGrp="1"/>
          </p:cNvSpPr>
          <p:nvPr>
            <p:ph type="sldNum" sz="quarter" idx="5"/>
          </p:nvPr>
        </p:nvSpPr>
        <p:spPr/>
        <p:txBody>
          <a:bodyPr/>
          <a:lstStyle/>
          <a:p>
            <a:fld id="{D56E8A29-EEE7-4969-87C7-B99D138EFCD7}" type="slidenum">
              <a:rPr lang="fr-CA" smtClean="0"/>
              <a:t>13</a:t>
            </a:fld>
            <a:endParaRPr lang="fr-CA"/>
          </a:p>
        </p:txBody>
      </p:sp>
    </p:spTree>
    <p:extLst>
      <p:ext uri="{BB962C8B-B14F-4D97-AF65-F5344CB8AC3E}">
        <p14:creationId xmlns:p14="http://schemas.microsoft.com/office/powerpoint/2010/main" val="27389343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70C5D1-0C68-2E04-CC86-1944995C5668}"/>
            </a:ext>
          </a:extLst>
        </p:cNvPr>
        <p:cNvGrpSpPr/>
        <p:nvPr/>
      </p:nvGrpSpPr>
      <p:grpSpPr>
        <a:xfrm>
          <a:off x="0" y="0"/>
          <a:ext cx="0" cy="0"/>
          <a:chOff x="0" y="0"/>
          <a:chExt cx="0" cy="0"/>
        </a:xfrm>
      </p:grpSpPr>
      <p:sp>
        <p:nvSpPr>
          <p:cNvPr id="2" name="Espace réservé de l'image de diapositive 1">
            <a:extLst>
              <a:ext uri="{FF2B5EF4-FFF2-40B4-BE49-F238E27FC236}">
                <a16:creationId xmlns:a16="http://schemas.microsoft.com/office/drawing/2014/main" id="{061A2F02-3DB2-532A-CA94-588F37919CF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9D2951A-143F-A607-2C7C-BAC95B99CABE}"/>
              </a:ext>
            </a:extLst>
          </p:cNvPr>
          <p:cNvSpPr>
            <a:spLocks noGrp="1"/>
          </p:cNvSpPr>
          <p:nvPr>
            <p:ph type="body" idx="1"/>
          </p:nvPr>
        </p:nvSpPr>
        <p:spPr/>
        <p:txBody>
          <a:bodyPr/>
          <a:lstStyle/>
          <a:p>
            <a:r>
              <a:rPr lang="fr-CA" b="1"/>
              <a:t>Animation suggérée</a:t>
            </a:r>
          </a:p>
          <a:p>
            <a:endParaRPr lang="fr-CA"/>
          </a:p>
          <a:p>
            <a:pPr marL="0" marR="0" lvl="0" indent="0" algn="l" defTabSz="914400" rtl="0" eaLnBrk="1" fontAlgn="auto" latinLnBrk="0" hangingPunct="1">
              <a:lnSpc>
                <a:spcPct val="100000"/>
              </a:lnSpc>
              <a:spcBef>
                <a:spcPts val="0"/>
              </a:spcBef>
              <a:spcAft>
                <a:spcPts val="0"/>
              </a:spcAft>
              <a:buClrTx/>
              <a:buSzTx/>
              <a:buFontTx/>
              <a:buNone/>
              <a:tabLst/>
              <a:defRPr/>
            </a:pPr>
            <a:r>
              <a:rPr lang="fr-CA" sz="1200" b="1" u="none" strike="noStrike" kern="1200">
                <a:solidFill>
                  <a:schemeClr val="tx1"/>
                </a:solidFill>
                <a:effectLst/>
                <a:latin typeface="+mn-lt"/>
                <a:ea typeface="+mn-ea"/>
                <a:cs typeface="+mn-cs"/>
              </a:rPr>
              <a:t>Dans cette situation, il faut s’adresser à la municipalité</a:t>
            </a:r>
            <a:r>
              <a:rPr lang="fr-CA" sz="1200" b="0" u="none" strike="noStrike" kern="1200">
                <a:solidFill>
                  <a:schemeClr val="tx1"/>
                </a:solidFill>
                <a:effectLst/>
                <a:latin typeface="+mn-lt"/>
                <a:ea typeface="+mn-ea"/>
                <a:cs typeface="+mn-cs"/>
              </a:rPr>
              <a:t>,</a:t>
            </a:r>
            <a:r>
              <a:rPr lang="fr-CA" sz="1200" b="1" u="none" strike="noStrike" kern="1200">
                <a:solidFill>
                  <a:schemeClr val="tx1"/>
                </a:solidFill>
                <a:effectLst/>
                <a:latin typeface="+mn-lt"/>
                <a:ea typeface="+mn-ea"/>
                <a:cs typeface="+mn-cs"/>
              </a:rPr>
              <a:t> </a:t>
            </a:r>
            <a:r>
              <a:rPr lang="fr-CA" sz="1200" b="0" u="none" strike="noStrike" kern="1200">
                <a:solidFill>
                  <a:schemeClr val="tx1"/>
                </a:solidFill>
                <a:effectLst/>
                <a:latin typeface="+mn-lt"/>
                <a:ea typeface="+mn-ea"/>
                <a:cs typeface="+mn-cs"/>
              </a:rPr>
              <a:t>puisque c’est elle qui est responsable de l'enregistrement des animaux domestiques.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CA" sz="1200" b="0" u="none" strike="noStrike" kern="1200">
              <a:solidFill>
                <a:schemeClr val="tx1"/>
              </a:solidFill>
              <a:effectLst/>
              <a:latin typeface="+mn-lt"/>
              <a:ea typeface="+mn-ea"/>
              <a:cs typeface="+mn-cs"/>
            </a:endParaRPr>
          </a:p>
          <a:p>
            <a:r>
              <a:rPr lang="fr-CA" sz="1200" b="0" u="none" strike="noStrike" kern="1200">
                <a:solidFill>
                  <a:schemeClr val="tx1"/>
                </a:solidFill>
                <a:effectLst/>
                <a:latin typeface="+mn-lt"/>
                <a:ea typeface="+mn-ea"/>
                <a:cs typeface="+mn-cs"/>
              </a:rPr>
              <a:t>La gestion de ces animaux est une compétence partagée entre le provincial et le municipal, mais les municipalités jouent un rôle majeur.</a:t>
            </a:r>
          </a:p>
          <a:p>
            <a:endParaRPr lang="fr-CA" sz="1200" b="1" u="none" strike="noStrike" kern="1200">
              <a:solidFill>
                <a:schemeClr val="tx1"/>
              </a:solidFill>
              <a:effectLst/>
              <a:latin typeface="+mn-lt"/>
              <a:ea typeface="+mn-ea"/>
              <a:cs typeface="+mn-cs"/>
            </a:endParaRPr>
          </a:p>
          <a:p>
            <a:r>
              <a:rPr lang="fr-CA" sz="1200" b="0" u="none" strike="noStrike" kern="1200">
                <a:solidFill>
                  <a:schemeClr val="tx1"/>
                </a:solidFill>
                <a:effectLst/>
                <a:latin typeface="+mn-lt"/>
                <a:ea typeface="+mn-ea"/>
                <a:cs typeface="+mn-cs"/>
              </a:rPr>
              <a:t>La province est responsable des règles générales de soin et de sécurité; et les municipalités sont responsables de la réglementation locale (laisse, enregistrement, etc.).</a:t>
            </a:r>
          </a:p>
        </p:txBody>
      </p:sp>
      <p:sp>
        <p:nvSpPr>
          <p:cNvPr id="4" name="Espace réservé du numéro de diapositive 3">
            <a:extLst>
              <a:ext uri="{FF2B5EF4-FFF2-40B4-BE49-F238E27FC236}">
                <a16:creationId xmlns:a16="http://schemas.microsoft.com/office/drawing/2014/main" id="{E84DBF6E-09ED-B30A-C5EE-157A4E817EE0}"/>
              </a:ext>
            </a:extLst>
          </p:cNvPr>
          <p:cNvSpPr>
            <a:spLocks noGrp="1"/>
          </p:cNvSpPr>
          <p:nvPr>
            <p:ph type="sldNum" sz="quarter" idx="5"/>
          </p:nvPr>
        </p:nvSpPr>
        <p:spPr/>
        <p:txBody>
          <a:bodyPr/>
          <a:lstStyle/>
          <a:p>
            <a:fld id="{D56E8A29-EEE7-4969-87C7-B99D138EFCD7}" type="slidenum">
              <a:rPr lang="fr-CA" smtClean="0"/>
              <a:t>14</a:t>
            </a:fld>
            <a:endParaRPr lang="fr-CA"/>
          </a:p>
        </p:txBody>
      </p:sp>
    </p:spTree>
    <p:extLst>
      <p:ext uri="{BB962C8B-B14F-4D97-AF65-F5344CB8AC3E}">
        <p14:creationId xmlns:p14="http://schemas.microsoft.com/office/powerpoint/2010/main" val="26455480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pPr>
              <a:lnSpc>
                <a:spcPct val="114000"/>
              </a:lnSpc>
            </a:pPr>
            <a:r>
              <a:rPr lang="fr-CA" b="1"/>
              <a:t>Animation suggérée </a:t>
            </a:r>
          </a:p>
          <a:p>
            <a:pPr>
              <a:lnSpc>
                <a:spcPct val="114000"/>
              </a:lnSpc>
            </a:pPr>
            <a:endParaRPr lang="fr-CA" b="1"/>
          </a:p>
          <a:p>
            <a:pPr marL="0" marR="0" lvl="0" indent="0" algn="l" defTabSz="914400" rtl="0" eaLnBrk="1" fontAlgn="auto" latinLnBrk="0" hangingPunct="1">
              <a:lnSpc>
                <a:spcPct val="100000"/>
              </a:lnSpc>
              <a:spcBef>
                <a:spcPts val="0"/>
              </a:spcBef>
              <a:spcAft>
                <a:spcPts val="0"/>
              </a:spcAft>
              <a:buClrTx/>
              <a:buSzTx/>
              <a:buFontTx/>
              <a:buNone/>
              <a:tabLst/>
              <a:defRPr/>
            </a:pPr>
            <a:r>
              <a:rPr lang="fr-CA" sz="1200">
                <a:solidFill>
                  <a:srgbClr val="000000"/>
                </a:solidFill>
                <a:effectLst/>
                <a:latin typeface="Open Sans" panose="020B0606030504020204" pitchFamily="34" charset="0"/>
                <a:ea typeface="Calibri" panose="020F0502020204030204" pitchFamily="34" charset="0"/>
              </a:rPr>
              <a:t>Lire la mise en situation et poser la question suivante aux jeunes : </a:t>
            </a:r>
          </a:p>
          <a:p>
            <a:pPr marL="0" marR="0" lvl="0" indent="0" algn="l" defTabSz="914400" rtl="0" eaLnBrk="1" fontAlgn="auto" latinLnBrk="0" hangingPunct="1">
              <a:lnSpc>
                <a:spcPct val="100000"/>
              </a:lnSpc>
              <a:spcBef>
                <a:spcPts val="0"/>
              </a:spcBef>
              <a:spcAft>
                <a:spcPts val="0"/>
              </a:spcAft>
              <a:buClrTx/>
              <a:buSzTx/>
              <a:buFont typeface="Aptos" panose="020B0004020202020204" pitchFamily="34" charset="0"/>
              <a:buNone/>
              <a:tabLst/>
              <a:defRPr/>
            </a:pPr>
            <a:endParaRPr lang="fr-CA" sz="1200">
              <a:solidFill>
                <a:srgbClr val="000000"/>
              </a:solidFill>
              <a:effectLst/>
              <a:latin typeface="Open Sans" panose="020B0606030504020204" pitchFamily="34" charset="0"/>
              <a:ea typeface="Calibri" panose="020F050202020403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sz="1200">
                <a:solidFill>
                  <a:srgbClr val="000000"/>
                </a:solidFill>
                <a:effectLst/>
                <a:latin typeface="Open Sans" panose="020B0606030504020204" pitchFamily="34" charset="0"/>
                <a:ea typeface="Calibri" panose="020F0502020204030204" pitchFamily="34" charset="0"/>
              </a:rPr>
              <a:t>À votre avis, quel palier de gouvernement est responsable de cette compétence?</a:t>
            </a:r>
          </a:p>
          <a:p>
            <a:pPr marL="0" marR="0" lvl="0" indent="0" algn="l" defTabSz="914400" rtl="0" eaLnBrk="1" fontAlgn="auto" latinLnBrk="0" hangingPunct="1">
              <a:lnSpc>
                <a:spcPct val="100000"/>
              </a:lnSpc>
              <a:spcBef>
                <a:spcPts val="0"/>
              </a:spcBef>
              <a:spcAft>
                <a:spcPts val="0"/>
              </a:spcAft>
              <a:buClrTx/>
              <a:buSzTx/>
              <a:buFont typeface="Aptos" panose="020B0004020202020204" pitchFamily="34" charset="0"/>
              <a:buNone/>
              <a:tabLst/>
              <a:defRPr/>
            </a:pPr>
            <a:endParaRPr lang="fr-CA" sz="1200">
              <a:solidFill>
                <a:srgbClr val="000000"/>
              </a:solidFill>
              <a:effectLst/>
              <a:latin typeface="Open Sans" panose="020B060603050402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 typeface="Aptos" panose="020B0004020202020204" pitchFamily="34" charset="0"/>
              <a:buNone/>
              <a:tabLst/>
              <a:defRPr/>
            </a:pPr>
            <a:r>
              <a:rPr lang="fr-CA" sz="1200">
                <a:solidFill>
                  <a:srgbClr val="000000"/>
                </a:solidFill>
                <a:effectLst/>
                <a:latin typeface="Open Sans" panose="020B0606030504020204" pitchFamily="34" charset="0"/>
                <a:ea typeface="Calibri" panose="020F0502020204030204" pitchFamily="34" charset="0"/>
              </a:rPr>
              <a:t>Prendre quelques interventions.</a:t>
            </a:r>
          </a:p>
          <a:p>
            <a:pPr marL="0" marR="0" lvl="0" indent="0" algn="l" defTabSz="914400" rtl="0" eaLnBrk="1" fontAlgn="auto" latinLnBrk="0" hangingPunct="1">
              <a:lnSpc>
                <a:spcPct val="100000"/>
              </a:lnSpc>
              <a:spcBef>
                <a:spcPts val="0"/>
              </a:spcBef>
              <a:spcAft>
                <a:spcPts val="0"/>
              </a:spcAft>
              <a:buClrTx/>
              <a:buSzTx/>
              <a:buFont typeface="Aptos" panose="020B0004020202020204" pitchFamily="34" charset="0"/>
              <a:buNone/>
              <a:tabLst/>
              <a:defRPr/>
            </a:pPr>
            <a:endParaRPr lang="fr-CA" sz="1200">
              <a:solidFill>
                <a:srgbClr val="000000"/>
              </a:solidFill>
              <a:effectLst/>
              <a:latin typeface="Open Sans" panose="020B060603050402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 typeface="Aptos" panose="020B0004020202020204" pitchFamily="34" charset="0"/>
              <a:buNone/>
              <a:tabLst/>
              <a:defRPr/>
            </a:pPr>
            <a:endParaRPr lang="fr-CA" sz="1200">
              <a:solidFill>
                <a:srgbClr val="000000"/>
              </a:solidFill>
              <a:effectLst/>
              <a:latin typeface="Open Sans" panose="020B060603050402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 typeface="Aptos" panose="020B0004020202020204" pitchFamily="34" charset="0"/>
              <a:buNone/>
              <a:tabLst/>
              <a:defRPr/>
            </a:pPr>
            <a:endParaRPr lang="fr-CA"/>
          </a:p>
        </p:txBody>
      </p:sp>
      <p:sp>
        <p:nvSpPr>
          <p:cNvPr id="4" name="Espace réservé du numéro de diapositive 3"/>
          <p:cNvSpPr>
            <a:spLocks noGrp="1"/>
          </p:cNvSpPr>
          <p:nvPr>
            <p:ph type="sldNum" sz="quarter" idx="5"/>
          </p:nvPr>
        </p:nvSpPr>
        <p:spPr/>
        <p:txBody>
          <a:bodyPr/>
          <a:lstStyle/>
          <a:p>
            <a:fld id="{D56E8A29-EEE7-4969-87C7-B99D138EFCD7}" type="slidenum">
              <a:rPr lang="fr-CA" smtClean="0"/>
              <a:t>15</a:t>
            </a:fld>
            <a:endParaRPr lang="fr-CA"/>
          </a:p>
        </p:txBody>
      </p:sp>
    </p:spTree>
    <p:extLst>
      <p:ext uri="{BB962C8B-B14F-4D97-AF65-F5344CB8AC3E}">
        <p14:creationId xmlns:p14="http://schemas.microsoft.com/office/powerpoint/2010/main" val="12239698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EA10B7-B505-B7D0-74A9-92080718AFA6}"/>
            </a:ext>
          </a:extLst>
        </p:cNvPr>
        <p:cNvGrpSpPr/>
        <p:nvPr/>
      </p:nvGrpSpPr>
      <p:grpSpPr>
        <a:xfrm>
          <a:off x="0" y="0"/>
          <a:ext cx="0" cy="0"/>
          <a:chOff x="0" y="0"/>
          <a:chExt cx="0" cy="0"/>
        </a:xfrm>
      </p:grpSpPr>
      <p:sp>
        <p:nvSpPr>
          <p:cNvPr id="2" name="Espace réservé de l'image de diapositive 1">
            <a:extLst>
              <a:ext uri="{FF2B5EF4-FFF2-40B4-BE49-F238E27FC236}">
                <a16:creationId xmlns:a16="http://schemas.microsoft.com/office/drawing/2014/main" id="{887E4B33-F0C8-2C3C-2BDE-4D9CDD11EB4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F39FF78-FBCA-7B05-2B31-BB1DD74F00EC}"/>
              </a:ext>
            </a:extLst>
          </p:cNvPr>
          <p:cNvSpPr>
            <a:spLocks noGrp="1"/>
          </p:cNvSpPr>
          <p:nvPr>
            <p:ph type="body" idx="1"/>
          </p:nvPr>
        </p:nvSpPr>
        <p:spPr/>
        <p:txBody>
          <a:bodyPr/>
          <a:lstStyle/>
          <a:p>
            <a:pPr>
              <a:lnSpc>
                <a:spcPct val="114000"/>
              </a:lnSpc>
            </a:pPr>
            <a:r>
              <a:rPr lang="fr-CA" b="1"/>
              <a:t>Animation suggérée </a:t>
            </a:r>
          </a:p>
          <a:p>
            <a:pPr marL="0" marR="0" lvl="0" indent="0" algn="l" defTabSz="914400" rtl="0" eaLnBrk="1" fontAlgn="auto" latinLnBrk="0" hangingPunct="1">
              <a:lnSpc>
                <a:spcPct val="100000"/>
              </a:lnSpc>
              <a:spcBef>
                <a:spcPts val="0"/>
              </a:spcBef>
              <a:spcAft>
                <a:spcPts val="0"/>
              </a:spcAft>
              <a:buClrTx/>
              <a:buSzTx/>
              <a:buFont typeface="Aptos" panose="020B0004020202020204" pitchFamily="34" charset="0"/>
              <a:buNone/>
              <a:tabLst/>
              <a:defRPr/>
            </a:pPr>
            <a:endParaRPr lang="fr-CA" sz="1200">
              <a:solidFill>
                <a:srgbClr val="000000"/>
              </a:solidFill>
              <a:effectLst/>
              <a:latin typeface="Open Sans" panose="020B060603050402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 typeface="Aptos" panose="020B0004020202020204" pitchFamily="34" charset="0"/>
              <a:buNone/>
              <a:tabLst/>
              <a:defRPr/>
            </a:pPr>
            <a:r>
              <a:rPr lang="fr-CA" sz="1200">
                <a:solidFill>
                  <a:srgbClr val="000000"/>
                </a:solidFill>
                <a:effectLst/>
                <a:latin typeface="Open Sans" panose="020B0606030504020204" pitchFamily="34" charset="0"/>
                <a:ea typeface="Calibri" panose="020F0502020204030204" pitchFamily="34" charset="0"/>
              </a:rPr>
              <a:t>C’est la responsabilité du gouvernement provincial.</a:t>
            </a:r>
          </a:p>
          <a:p>
            <a:pPr marL="0" marR="0" lvl="0" indent="0" algn="l" defTabSz="914400" rtl="0" eaLnBrk="1" fontAlgn="auto" latinLnBrk="0" hangingPunct="1">
              <a:lnSpc>
                <a:spcPct val="100000"/>
              </a:lnSpc>
              <a:spcBef>
                <a:spcPts val="0"/>
              </a:spcBef>
              <a:spcAft>
                <a:spcPts val="0"/>
              </a:spcAft>
              <a:buClrTx/>
              <a:buSzTx/>
              <a:buFont typeface="Aptos" panose="020B0004020202020204" pitchFamily="34" charset="0"/>
              <a:buNone/>
              <a:tabLst/>
              <a:defRPr/>
            </a:pPr>
            <a:endParaRPr lang="fr-CA" sz="1200">
              <a:solidFill>
                <a:srgbClr val="000000"/>
              </a:solidFill>
              <a:effectLst/>
              <a:latin typeface="Open Sans" panose="020B060603050402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 typeface="Aptos" panose="020B0004020202020204" pitchFamily="34" charset="0"/>
              <a:buNone/>
              <a:tabLst/>
              <a:defRPr/>
            </a:pPr>
            <a:endParaRPr lang="fr-CA"/>
          </a:p>
        </p:txBody>
      </p:sp>
      <p:sp>
        <p:nvSpPr>
          <p:cNvPr id="4" name="Espace réservé du numéro de diapositive 3">
            <a:extLst>
              <a:ext uri="{FF2B5EF4-FFF2-40B4-BE49-F238E27FC236}">
                <a16:creationId xmlns:a16="http://schemas.microsoft.com/office/drawing/2014/main" id="{EF071B47-F544-8322-1D2C-7BD412C6EDFD}"/>
              </a:ext>
            </a:extLst>
          </p:cNvPr>
          <p:cNvSpPr>
            <a:spLocks noGrp="1"/>
          </p:cNvSpPr>
          <p:nvPr>
            <p:ph type="sldNum" sz="quarter" idx="5"/>
          </p:nvPr>
        </p:nvSpPr>
        <p:spPr/>
        <p:txBody>
          <a:bodyPr/>
          <a:lstStyle/>
          <a:p>
            <a:fld id="{D56E8A29-EEE7-4969-87C7-B99D138EFCD7}" type="slidenum">
              <a:rPr lang="fr-CA" smtClean="0"/>
              <a:t>16</a:t>
            </a:fld>
            <a:endParaRPr lang="fr-CA"/>
          </a:p>
        </p:txBody>
      </p:sp>
    </p:spTree>
    <p:extLst>
      <p:ext uri="{BB962C8B-B14F-4D97-AF65-F5344CB8AC3E}">
        <p14:creationId xmlns:p14="http://schemas.microsoft.com/office/powerpoint/2010/main" val="31250928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9C6648-706D-E8B7-9809-37E73032F32D}"/>
            </a:ext>
          </a:extLst>
        </p:cNvPr>
        <p:cNvGrpSpPr/>
        <p:nvPr/>
      </p:nvGrpSpPr>
      <p:grpSpPr>
        <a:xfrm>
          <a:off x="0" y="0"/>
          <a:ext cx="0" cy="0"/>
          <a:chOff x="0" y="0"/>
          <a:chExt cx="0" cy="0"/>
        </a:xfrm>
      </p:grpSpPr>
      <p:sp>
        <p:nvSpPr>
          <p:cNvPr id="2" name="Espace réservé de l'image de diapositive 1">
            <a:extLst>
              <a:ext uri="{FF2B5EF4-FFF2-40B4-BE49-F238E27FC236}">
                <a16:creationId xmlns:a16="http://schemas.microsoft.com/office/drawing/2014/main" id="{E961C97E-E450-34E2-DECE-AF54DEFCD893}"/>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D4C06F4-7786-E5A1-9E9B-3CF116F96FDC}"/>
              </a:ext>
            </a:extLst>
          </p:cNvPr>
          <p:cNvSpPr>
            <a:spLocks noGrp="1"/>
          </p:cNvSpPr>
          <p:nvPr>
            <p:ph type="body" idx="1"/>
          </p:nvPr>
        </p:nvSpPr>
        <p:spPr/>
        <p:txBody>
          <a:bodyPr/>
          <a:lstStyle/>
          <a:p>
            <a:pPr>
              <a:lnSpc>
                <a:spcPct val="114000"/>
              </a:lnSpc>
            </a:pPr>
            <a:r>
              <a:rPr lang="fr-CA" b="1"/>
              <a:t>Animation suggérée </a:t>
            </a:r>
          </a:p>
          <a:p>
            <a:pPr>
              <a:lnSpc>
                <a:spcPct val="114000"/>
              </a:lnSpc>
            </a:pPr>
            <a:endParaRPr lang="fr-CA" b="1"/>
          </a:p>
          <a:p>
            <a:pPr marL="0" marR="0" lvl="0" indent="0" algn="l" defTabSz="914400" rtl="0" eaLnBrk="1" fontAlgn="auto" latinLnBrk="0" hangingPunct="1">
              <a:lnSpc>
                <a:spcPct val="100000"/>
              </a:lnSpc>
              <a:spcBef>
                <a:spcPts val="0"/>
              </a:spcBef>
              <a:spcAft>
                <a:spcPts val="0"/>
              </a:spcAft>
              <a:buClrTx/>
              <a:buSzTx/>
              <a:buFontTx/>
              <a:buNone/>
              <a:tabLst/>
              <a:defRPr/>
            </a:pPr>
            <a:r>
              <a:rPr lang="fr-CA" sz="1200">
                <a:solidFill>
                  <a:srgbClr val="000000"/>
                </a:solidFill>
                <a:effectLst/>
                <a:latin typeface="Open Sans" panose="020B0606030504020204" pitchFamily="34" charset="0"/>
                <a:ea typeface="Calibri" panose="020F0502020204030204" pitchFamily="34" charset="0"/>
              </a:rPr>
              <a:t>Lire la mise en situation et poser la question suivante aux jeunes : </a:t>
            </a:r>
          </a:p>
          <a:p>
            <a:pPr marL="0" marR="0" lvl="0" indent="0" algn="l" defTabSz="914400" rtl="0" eaLnBrk="1" fontAlgn="auto" latinLnBrk="0" hangingPunct="1">
              <a:lnSpc>
                <a:spcPct val="100000"/>
              </a:lnSpc>
              <a:spcBef>
                <a:spcPts val="0"/>
              </a:spcBef>
              <a:spcAft>
                <a:spcPts val="0"/>
              </a:spcAft>
              <a:buClrTx/>
              <a:buSzTx/>
              <a:buFont typeface="Aptos" panose="020B0004020202020204" pitchFamily="34" charset="0"/>
              <a:buNone/>
              <a:tabLst/>
              <a:defRPr/>
            </a:pPr>
            <a:endParaRPr lang="fr-CA" sz="1200">
              <a:solidFill>
                <a:srgbClr val="000000"/>
              </a:solidFill>
              <a:effectLst/>
              <a:latin typeface="Open Sans" panose="020B0606030504020204" pitchFamily="34" charset="0"/>
              <a:ea typeface="Calibri" panose="020F050202020403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sz="1200">
                <a:solidFill>
                  <a:srgbClr val="000000"/>
                </a:solidFill>
                <a:effectLst/>
                <a:latin typeface="Open Sans" panose="020B0606030504020204" pitchFamily="34" charset="0"/>
                <a:ea typeface="Calibri" panose="020F0502020204030204" pitchFamily="34" charset="0"/>
              </a:rPr>
              <a:t>À votre avis, quel palier de gouvernement est responsable de cette compétence?</a:t>
            </a:r>
          </a:p>
          <a:p>
            <a:pPr marL="0" marR="0" lvl="0" indent="0" algn="l" defTabSz="914400" rtl="0" eaLnBrk="1" fontAlgn="auto" latinLnBrk="0" hangingPunct="1">
              <a:lnSpc>
                <a:spcPct val="100000"/>
              </a:lnSpc>
              <a:spcBef>
                <a:spcPts val="0"/>
              </a:spcBef>
              <a:spcAft>
                <a:spcPts val="0"/>
              </a:spcAft>
              <a:buClrTx/>
              <a:buSzTx/>
              <a:buFont typeface="Aptos" panose="020B0004020202020204" pitchFamily="34" charset="0"/>
              <a:buNone/>
              <a:tabLst/>
              <a:defRPr/>
            </a:pPr>
            <a:endParaRPr lang="fr-CA" sz="1200">
              <a:solidFill>
                <a:srgbClr val="000000"/>
              </a:solidFill>
              <a:effectLst/>
              <a:latin typeface="Open Sans" panose="020B060603050402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 typeface="Aptos" panose="020B0004020202020204" pitchFamily="34" charset="0"/>
              <a:buNone/>
              <a:tabLst/>
              <a:defRPr/>
            </a:pPr>
            <a:r>
              <a:rPr lang="fr-CA" sz="1200">
                <a:solidFill>
                  <a:srgbClr val="000000"/>
                </a:solidFill>
                <a:effectLst/>
                <a:latin typeface="Open Sans" panose="020B0606030504020204" pitchFamily="34" charset="0"/>
                <a:ea typeface="Calibri" panose="020F0502020204030204" pitchFamily="34" charset="0"/>
              </a:rPr>
              <a:t>Prendre quelques interventions.</a:t>
            </a:r>
          </a:p>
          <a:p>
            <a:pPr marL="0" marR="0" lvl="0" indent="0" algn="l" defTabSz="914400" rtl="0" eaLnBrk="1" fontAlgn="auto" latinLnBrk="0" hangingPunct="1">
              <a:lnSpc>
                <a:spcPct val="100000"/>
              </a:lnSpc>
              <a:spcBef>
                <a:spcPts val="0"/>
              </a:spcBef>
              <a:spcAft>
                <a:spcPts val="0"/>
              </a:spcAft>
              <a:buClrTx/>
              <a:buSzTx/>
              <a:buFont typeface="Aptos" panose="020B0004020202020204" pitchFamily="34" charset="0"/>
              <a:buNone/>
              <a:tabLst/>
              <a:defRPr/>
            </a:pPr>
            <a:endParaRPr lang="fr-CA" sz="1200">
              <a:solidFill>
                <a:srgbClr val="000000"/>
              </a:solidFill>
              <a:effectLst/>
              <a:latin typeface="Open Sans" panose="020B060603050402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 typeface="Aptos" panose="020B0004020202020204" pitchFamily="34" charset="0"/>
              <a:buNone/>
              <a:tabLst/>
              <a:defRPr/>
            </a:pPr>
            <a:endParaRPr lang="fr-CA" sz="1200">
              <a:solidFill>
                <a:srgbClr val="000000"/>
              </a:solidFill>
              <a:effectLst/>
              <a:latin typeface="Open Sans" panose="020B060603050402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 typeface="Aptos" panose="020B0004020202020204" pitchFamily="34" charset="0"/>
              <a:buNone/>
              <a:tabLst/>
              <a:defRPr/>
            </a:pPr>
            <a:endParaRPr lang="fr-CA"/>
          </a:p>
        </p:txBody>
      </p:sp>
      <p:sp>
        <p:nvSpPr>
          <p:cNvPr id="4" name="Espace réservé du numéro de diapositive 3">
            <a:extLst>
              <a:ext uri="{FF2B5EF4-FFF2-40B4-BE49-F238E27FC236}">
                <a16:creationId xmlns:a16="http://schemas.microsoft.com/office/drawing/2014/main" id="{E41595D8-3DF9-F45D-5B7C-FD5CBD030B40}"/>
              </a:ext>
            </a:extLst>
          </p:cNvPr>
          <p:cNvSpPr>
            <a:spLocks noGrp="1"/>
          </p:cNvSpPr>
          <p:nvPr>
            <p:ph type="sldNum" sz="quarter" idx="5"/>
          </p:nvPr>
        </p:nvSpPr>
        <p:spPr/>
        <p:txBody>
          <a:bodyPr/>
          <a:lstStyle/>
          <a:p>
            <a:fld id="{D56E8A29-EEE7-4969-87C7-B99D138EFCD7}" type="slidenum">
              <a:rPr lang="fr-CA" smtClean="0"/>
              <a:t>17</a:t>
            </a:fld>
            <a:endParaRPr lang="fr-CA"/>
          </a:p>
        </p:txBody>
      </p:sp>
    </p:spTree>
    <p:extLst>
      <p:ext uri="{BB962C8B-B14F-4D97-AF65-F5344CB8AC3E}">
        <p14:creationId xmlns:p14="http://schemas.microsoft.com/office/powerpoint/2010/main" val="35910159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6356CD-43CF-AAE2-ADD3-40DACB9B2B79}"/>
            </a:ext>
          </a:extLst>
        </p:cNvPr>
        <p:cNvGrpSpPr/>
        <p:nvPr/>
      </p:nvGrpSpPr>
      <p:grpSpPr>
        <a:xfrm>
          <a:off x="0" y="0"/>
          <a:ext cx="0" cy="0"/>
          <a:chOff x="0" y="0"/>
          <a:chExt cx="0" cy="0"/>
        </a:xfrm>
      </p:grpSpPr>
      <p:sp>
        <p:nvSpPr>
          <p:cNvPr id="2" name="Espace réservé de l'image de diapositive 1">
            <a:extLst>
              <a:ext uri="{FF2B5EF4-FFF2-40B4-BE49-F238E27FC236}">
                <a16:creationId xmlns:a16="http://schemas.microsoft.com/office/drawing/2014/main" id="{BE82100F-3669-9B43-0ED2-D1227CC8C6A9}"/>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5EBC91B-28A3-3A8F-7D49-550042FCE60C}"/>
              </a:ext>
            </a:extLst>
          </p:cNvPr>
          <p:cNvSpPr>
            <a:spLocks noGrp="1"/>
          </p:cNvSpPr>
          <p:nvPr>
            <p:ph type="body" idx="1"/>
          </p:nvPr>
        </p:nvSpPr>
        <p:spPr/>
        <p:txBody>
          <a:bodyPr/>
          <a:lstStyle/>
          <a:p>
            <a:pPr>
              <a:lnSpc>
                <a:spcPct val="114000"/>
              </a:lnSpc>
            </a:pPr>
            <a:r>
              <a:rPr lang="fr-CA" b="1"/>
              <a:t>Animation suggérée </a:t>
            </a:r>
          </a:p>
          <a:p>
            <a:pPr marL="0" marR="0" lvl="0" indent="0" algn="l" defTabSz="914400" rtl="0" eaLnBrk="1" fontAlgn="auto" latinLnBrk="0" hangingPunct="1">
              <a:lnSpc>
                <a:spcPct val="100000"/>
              </a:lnSpc>
              <a:spcBef>
                <a:spcPts val="0"/>
              </a:spcBef>
              <a:spcAft>
                <a:spcPts val="0"/>
              </a:spcAft>
              <a:buClrTx/>
              <a:buSzTx/>
              <a:buFont typeface="Aptos" panose="020B0004020202020204" pitchFamily="34" charset="0"/>
              <a:buNone/>
              <a:tabLst/>
              <a:defRPr/>
            </a:pPr>
            <a:endParaRPr lang="fr-CA" sz="1200">
              <a:solidFill>
                <a:srgbClr val="000000"/>
              </a:solidFill>
              <a:effectLst/>
              <a:latin typeface="Open Sans" panose="020B060603050402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 typeface="Aptos" panose="020B0004020202020204" pitchFamily="34" charset="0"/>
              <a:buNone/>
              <a:tabLst/>
              <a:defRPr/>
            </a:pPr>
            <a:r>
              <a:rPr lang="fr-CA" sz="1200">
                <a:solidFill>
                  <a:srgbClr val="000000"/>
                </a:solidFill>
                <a:effectLst/>
                <a:latin typeface="Open Sans" panose="020B0606030504020204" pitchFamily="34" charset="0"/>
                <a:ea typeface="Calibri" panose="020F0502020204030204" pitchFamily="34" charset="0"/>
              </a:rPr>
              <a:t>C’est la responsabilité du gouvernement fédéral.</a:t>
            </a:r>
          </a:p>
          <a:p>
            <a:pPr marL="0" marR="0" lvl="0" indent="0" algn="l" defTabSz="914400" rtl="0" eaLnBrk="1" fontAlgn="auto" latinLnBrk="0" hangingPunct="1">
              <a:lnSpc>
                <a:spcPct val="100000"/>
              </a:lnSpc>
              <a:spcBef>
                <a:spcPts val="0"/>
              </a:spcBef>
              <a:spcAft>
                <a:spcPts val="0"/>
              </a:spcAft>
              <a:buClrTx/>
              <a:buSzTx/>
              <a:buFont typeface="Aptos" panose="020B0004020202020204" pitchFamily="34" charset="0"/>
              <a:buNone/>
              <a:tabLst/>
              <a:defRPr/>
            </a:pPr>
            <a:endParaRPr lang="fr-CA"/>
          </a:p>
        </p:txBody>
      </p:sp>
      <p:sp>
        <p:nvSpPr>
          <p:cNvPr id="4" name="Espace réservé du numéro de diapositive 3">
            <a:extLst>
              <a:ext uri="{FF2B5EF4-FFF2-40B4-BE49-F238E27FC236}">
                <a16:creationId xmlns:a16="http://schemas.microsoft.com/office/drawing/2014/main" id="{A55DAE3F-354E-5B13-4BB7-1C92911A4222}"/>
              </a:ext>
            </a:extLst>
          </p:cNvPr>
          <p:cNvSpPr>
            <a:spLocks noGrp="1"/>
          </p:cNvSpPr>
          <p:nvPr>
            <p:ph type="sldNum" sz="quarter" idx="5"/>
          </p:nvPr>
        </p:nvSpPr>
        <p:spPr/>
        <p:txBody>
          <a:bodyPr/>
          <a:lstStyle/>
          <a:p>
            <a:fld id="{D56E8A29-EEE7-4969-87C7-B99D138EFCD7}" type="slidenum">
              <a:rPr lang="fr-CA" smtClean="0"/>
              <a:t>18</a:t>
            </a:fld>
            <a:endParaRPr lang="fr-CA"/>
          </a:p>
        </p:txBody>
      </p:sp>
    </p:spTree>
    <p:extLst>
      <p:ext uri="{BB962C8B-B14F-4D97-AF65-F5344CB8AC3E}">
        <p14:creationId xmlns:p14="http://schemas.microsoft.com/office/powerpoint/2010/main" val="21969878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10212E-FA6B-C22B-E425-124CE7E2A778}"/>
            </a:ext>
          </a:extLst>
        </p:cNvPr>
        <p:cNvGrpSpPr/>
        <p:nvPr/>
      </p:nvGrpSpPr>
      <p:grpSpPr>
        <a:xfrm>
          <a:off x="0" y="0"/>
          <a:ext cx="0" cy="0"/>
          <a:chOff x="0" y="0"/>
          <a:chExt cx="0" cy="0"/>
        </a:xfrm>
      </p:grpSpPr>
      <p:sp>
        <p:nvSpPr>
          <p:cNvPr id="2" name="Espace réservé de l'image de diapositive 1">
            <a:extLst>
              <a:ext uri="{FF2B5EF4-FFF2-40B4-BE49-F238E27FC236}">
                <a16:creationId xmlns:a16="http://schemas.microsoft.com/office/drawing/2014/main" id="{F515FD91-85B0-9961-6762-C9A8AA1AE3B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456AE0C-BB0F-A5AD-B1E9-F16189F4A649}"/>
              </a:ext>
            </a:extLst>
          </p:cNvPr>
          <p:cNvSpPr>
            <a:spLocks noGrp="1"/>
          </p:cNvSpPr>
          <p:nvPr>
            <p:ph type="body" idx="1"/>
          </p:nvPr>
        </p:nvSpPr>
        <p:spPr/>
        <p:txBody>
          <a:bodyPr/>
          <a:lstStyle/>
          <a:p>
            <a:pPr>
              <a:lnSpc>
                <a:spcPct val="114000"/>
              </a:lnSpc>
            </a:pPr>
            <a:r>
              <a:rPr lang="fr-CA" b="1"/>
              <a:t>Animation suggérée </a:t>
            </a:r>
          </a:p>
          <a:p>
            <a:pPr>
              <a:lnSpc>
                <a:spcPct val="114000"/>
              </a:lnSpc>
            </a:pPr>
            <a:endParaRPr lang="fr-CA" b="1"/>
          </a:p>
          <a:p>
            <a:pPr marL="0" marR="0" lvl="0" indent="0" algn="l" defTabSz="914400" rtl="0" eaLnBrk="1" fontAlgn="auto" latinLnBrk="0" hangingPunct="1">
              <a:lnSpc>
                <a:spcPct val="100000"/>
              </a:lnSpc>
              <a:spcBef>
                <a:spcPts val="0"/>
              </a:spcBef>
              <a:spcAft>
                <a:spcPts val="0"/>
              </a:spcAft>
              <a:buClrTx/>
              <a:buSzTx/>
              <a:buFontTx/>
              <a:buNone/>
              <a:tabLst/>
              <a:defRPr/>
            </a:pPr>
            <a:r>
              <a:rPr lang="fr-CA" sz="1200">
                <a:solidFill>
                  <a:srgbClr val="000000"/>
                </a:solidFill>
                <a:effectLst/>
                <a:latin typeface="Open Sans" panose="020B0606030504020204" pitchFamily="34" charset="0"/>
                <a:ea typeface="Calibri" panose="020F0502020204030204" pitchFamily="34" charset="0"/>
              </a:rPr>
              <a:t>Lire la mise en situation et poser la question suivante aux jeunes : </a:t>
            </a:r>
          </a:p>
          <a:p>
            <a:pPr marL="0" marR="0" lvl="0" indent="0" algn="l" defTabSz="914400" rtl="0" eaLnBrk="1" fontAlgn="auto" latinLnBrk="0" hangingPunct="1">
              <a:lnSpc>
                <a:spcPct val="100000"/>
              </a:lnSpc>
              <a:spcBef>
                <a:spcPts val="0"/>
              </a:spcBef>
              <a:spcAft>
                <a:spcPts val="0"/>
              </a:spcAft>
              <a:buClrTx/>
              <a:buSzTx/>
              <a:buFont typeface="Aptos" panose="020B0004020202020204" pitchFamily="34" charset="0"/>
              <a:buNone/>
              <a:tabLst/>
              <a:defRPr/>
            </a:pPr>
            <a:endParaRPr lang="fr-CA" sz="1200">
              <a:solidFill>
                <a:srgbClr val="000000"/>
              </a:solidFill>
              <a:effectLst/>
              <a:latin typeface="Open Sans" panose="020B0606030504020204" pitchFamily="34" charset="0"/>
              <a:ea typeface="Calibri" panose="020F050202020403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sz="1200">
                <a:solidFill>
                  <a:srgbClr val="000000"/>
                </a:solidFill>
                <a:effectLst/>
                <a:latin typeface="Open Sans" panose="020B0606030504020204" pitchFamily="34" charset="0"/>
                <a:ea typeface="Calibri" panose="020F0502020204030204" pitchFamily="34" charset="0"/>
              </a:rPr>
              <a:t>À votre avis, quel palier de gouvernement est responsable de cette compétence?</a:t>
            </a:r>
          </a:p>
          <a:p>
            <a:pPr marL="0" marR="0" lvl="0" indent="0" algn="l" defTabSz="914400" rtl="0" eaLnBrk="1" fontAlgn="auto" latinLnBrk="0" hangingPunct="1">
              <a:lnSpc>
                <a:spcPct val="100000"/>
              </a:lnSpc>
              <a:spcBef>
                <a:spcPts val="0"/>
              </a:spcBef>
              <a:spcAft>
                <a:spcPts val="0"/>
              </a:spcAft>
              <a:buClrTx/>
              <a:buSzTx/>
              <a:buFont typeface="Aptos" panose="020B0004020202020204" pitchFamily="34" charset="0"/>
              <a:buNone/>
              <a:tabLst/>
              <a:defRPr/>
            </a:pPr>
            <a:endParaRPr lang="fr-CA" sz="1200">
              <a:solidFill>
                <a:srgbClr val="000000"/>
              </a:solidFill>
              <a:effectLst/>
              <a:latin typeface="Open Sans" panose="020B060603050402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 typeface="Aptos" panose="020B0004020202020204" pitchFamily="34" charset="0"/>
              <a:buNone/>
              <a:tabLst/>
              <a:defRPr/>
            </a:pPr>
            <a:r>
              <a:rPr lang="fr-CA" sz="1200">
                <a:solidFill>
                  <a:srgbClr val="000000"/>
                </a:solidFill>
                <a:effectLst/>
                <a:latin typeface="Open Sans" panose="020B0606030504020204" pitchFamily="34" charset="0"/>
                <a:ea typeface="Calibri" panose="020F0502020204030204" pitchFamily="34" charset="0"/>
              </a:rPr>
              <a:t>Prendre quelques interventions.</a:t>
            </a:r>
          </a:p>
          <a:p>
            <a:pPr marL="0" marR="0" lvl="0" indent="0" algn="l" defTabSz="914400" rtl="0" eaLnBrk="1" fontAlgn="auto" latinLnBrk="0" hangingPunct="1">
              <a:lnSpc>
                <a:spcPct val="100000"/>
              </a:lnSpc>
              <a:spcBef>
                <a:spcPts val="0"/>
              </a:spcBef>
              <a:spcAft>
                <a:spcPts val="0"/>
              </a:spcAft>
              <a:buClrTx/>
              <a:buSzTx/>
              <a:buFont typeface="Aptos" panose="020B0004020202020204" pitchFamily="34" charset="0"/>
              <a:buNone/>
              <a:tabLst/>
              <a:defRPr/>
            </a:pPr>
            <a:endParaRPr lang="fr-CA" sz="1200">
              <a:solidFill>
                <a:srgbClr val="000000"/>
              </a:solidFill>
              <a:effectLst/>
              <a:latin typeface="Open Sans" panose="020B0606030504020204" pitchFamily="34" charset="0"/>
              <a:ea typeface="Calibri" panose="020F050202020403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ptos" panose="020B0004020202020204" pitchFamily="34" charset="0"/>
              <a:buChar char="─"/>
              <a:tabLst/>
              <a:defRPr/>
            </a:pPr>
            <a:endParaRPr lang="fr-CA" sz="1200">
              <a:solidFill>
                <a:srgbClr val="000000"/>
              </a:solidFill>
              <a:effectLst/>
              <a:latin typeface="Open Sans" panose="020B060603050402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 typeface="Aptos" panose="020B0004020202020204" pitchFamily="34" charset="0"/>
              <a:buNone/>
              <a:tabLst/>
              <a:defRPr/>
            </a:pPr>
            <a:endParaRPr lang="fr-CA"/>
          </a:p>
        </p:txBody>
      </p:sp>
      <p:sp>
        <p:nvSpPr>
          <p:cNvPr id="4" name="Espace réservé du numéro de diapositive 3">
            <a:extLst>
              <a:ext uri="{FF2B5EF4-FFF2-40B4-BE49-F238E27FC236}">
                <a16:creationId xmlns:a16="http://schemas.microsoft.com/office/drawing/2014/main" id="{1B22E454-C83F-2749-AB56-8D45E3C512A5}"/>
              </a:ext>
            </a:extLst>
          </p:cNvPr>
          <p:cNvSpPr>
            <a:spLocks noGrp="1"/>
          </p:cNvSpPr>
          <p:nvPr>
            <p:ph type="sldNum" sz="quarter" idx="5"/>
          </p:nvPr>
        </p:nvSpPr>
        <p:spPr/>
        <p:txBody>
          <a:bodyPr/>
          <a:lstStyle/>
          <a:p>
            <a:fld id="{D56E8A29-EEE7-4969-87C7-B99D138EFCD7}" type="slidenum">
              <a:rPr lang="fr-CA" smtClean="0"/>
              <a:t>19</a:t>
            </a:fld>
            <a:endParaRPr lang="fr-CA"/>
          </a:p>
        </p:txBody>
      </p:sp>
    </p:spTree>
    <p:extLst>
      <p:ext uri="{BB962C8B-B14F-4D97-AF65-F5344CB8AC3E}">
        <p14:creationId xmlns:p14="http://schemas.microsoft.com/office/powerpoint/2010/main" val="37473069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b="1"/>
              <a:t>Animation suggérée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CA" b="1"/>
          </a:p>
          <a:p>
            <a:pPr marL="0" marR="0" lvl="0" indent="0" algn="l" defTabSz="914400" rtl="0" eaLnBrk="1" fontAlgn="auto" latinLnBrk="0" hangingPunct="1">
              <a:lnSpc>
                <a:spcPct val="100000"/>
              </a:lnSpc>
              <a:spcBef>
                <a:spcPts val="0"/>
              </a:spcBef>
              <a:spcAft>
                <a:spcPts val="0"/>
              </a:spcAft>
              <a:buClrTx/>
              <a:buSzTx/>
              <a:buFontTx/>
              <a:buNone/>
              <a:tabLst/>
              <a:defRPr/>
            </a:pPr>
            <a:r>
              <a:rPr lang="fr-CA" b="0"/>
              <a:t>Distribuer la fiche d’activité </a:t>
            </a:r>
            <a:r>
              <a:rPr lang="fr-CA" b="0" i="1"/>
              <a:t>Les trois paliers de gouvernement </a:t>
            </a:r>
            <a:r>
              <a:rPr lang="fr-CA" b="0"/>
              <a:t>à chaque jeune.</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CA" b="1"/>
          </a:p>
          <a:p>
            <a:r>
              <a:rPr lang="fr-FR" sz="1200" kern="1200">
                <a:solidFill>
                  <a:schemeClr val="tx1"/>
                </a:solidFill>
                <a:effectLst/>
                <a:latin typeface="+mn-lt"/>
                <a:ea typeface="+mn-ea"/>
                <a:cs typeface="+mn-cs"/>
              </a:rPr>
              <a:t>Expliquer aux jeunes qu’ils vont visionner une capsule vidéo sur les paliers de gouvernement et sur leurs responsabilités. Ils devront porter attention aux exemples de responsabilités présentés dans la vidéo, car ils devront les inscrire sur leur fiche, dans la colonne correspondant au bon palier (municipal, provincial et fédéral). </a:t>
            </a:r>
            <a:endParaRPr lang="fr-CA" sz="1200" kern="1200">
              <a:solidFill>
                <a:schemeClr val="tx1"/>
              </a:solidFill>
              <a:effectLst/>
              <a:latin typeface="+mn-lt"/>
              <a:ea typeface="+mn-ea"/>
              <a:cs typeface="+mn-cs"/>
            </a:endParaRPr>
          </a:p>
          <a:p>
            <a:endParaRPr lang="fr-CA"/>
          </a:p>
          <a:p>
            <a:pPr marL="0" marR="0" lvl="0" indent="0" algn="l" defTabSz="914400" rtl="0" eaLnBrk="1" fontAlgn="auto" latinLnBrk="0" hangingPunct="1">
              <a:lnSpc>
                <a:spcPct val="100000"/>
              </a:lnSpc>
              <a:spcBef>
                <a:spcPts val="0"/>
              </a:spcBef>
              <a:spcAft>
                <a:spcPts val="0"/>
              </a:spcAft>
              <a:buClrTx/>
              <a:buSzTx/>
              <a:buFontTx/>
              <a:buNone/>
              <a:tabLst/>
              <a:defRPr/>
            </a:pPr>
            <a:r>
              <a:rPr lang="fr-CA" sz="1200" b="0"/>
              <a:t>Demander si les jeunes ont des questions et y répondre, s’il y a lieu.</a:t>
            </a:r>
            <a:endParaRPr lang="fr-CA" sz="1200" b="1" kern="1200" cap="small">
              <a:solidFill>
                <a:schemeClr val="tx1"/>
              </a:solidFill>
              <a:effectLst/>
              <a:ea typeface="+mn-ea"/>
              <a:cs typeface="+mn-cs"/>
            </a:endParaRPr>
          </a:p>
        </p:txBody>
      </p:sp>
      <p:sp>
        <p:nvSpPr>
          <p:cNvPr id="4" name="Espace réservé du numéro de diapositive 3"/>
          <p:cNvSpPr>
            <a:spLocks noGrp="1"/>
          </p:cNvSpPr>
          <p:nvPr>
            <p:ph type="sldNum" sz="quarter" idx="5"/>
          </p:nvPr>
        </p:nvSpPr>
        <p:spPr/>
        <p:txBody>
          <a:bodyPr/>
          <a:lstStyle/>
          <a:p>
            <a:fld id="{D56E8A29-EEE7-4969-87C7-B99D138EFCD7}" type="slidenum">
              <a:rPr lang="fr-CA" smtClean="0"/>
              <a:t>2</a:t>
            </a:fld>
            <a:endParaRPr lang="fr-CA"/>
          </a:p>
        </p:txBody>
      </p:sp>
    </p:spTree>
    <p:extLst>
      <p:ext uri="{BB962C8B-B14F-4D97-AF65-F5344CB8AC3E}">
        <p14:creationId xmlns:p14="http://schemas.microsoft.com/office/powerpoint/2010/main" val="4389866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842815-4183-C89B-DA52-A996E9C0A802}"/>
            </a:ext>
          </a:extLst>
        </p:cNvPr>
        <p:cNvGrpSpPr/>
        <p:nvPr/>
      </p:nvGrpSpPr>
      <p:grpSpPr>
        <a:xfrm>
          <a:off x="0" y="0"/>
          <a:ext cx="0" cy="0"/>
          <a:chOff x="0" y="0"/>
          <a:chExt cx="0" cy="0"/>
        </a:xfrm>
      </p:grpSpPr>
      <p:sp>
        <p:nvSpPr>
          <p:cNvPr id="2" name="Espace réservé de l'image de diapositive 1">
            <a:extLst>
              <a:ext uri="{FF2B5EF4-FFF2-40B4-BE49-F238E27FC236}">
                <a16:creationId xmlns:a16="http://schemas.microsoft.com/office/drawing/2014/main" id="{D9AEE2D6-85EF-F9EA-509E-FCC2536664F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E7108F1-566B-BC94-C3B4-E58E716230FB}"/>
              </a:ext>
            </a:extLst>
          </p:cNvPr>
          <p:cNvSpPr>
            <a:spLocks noGrp="1"/>
          </p:cNvSpPr>
          <p:nvPr>
            <p:ph type="body" idx="1"/>
          </p:nvPr>
        </p:nvSpPr>
        <p:spPr/>
        <p:txBody>
          <a:bodyPr/>
          <a:lstStyle/>
          <a:p>
            <a:pPr>
              <a:lnSpc>
                <a:spcPct val="114000"/>
              </a:lnSpc>
            </a:pPr>
            <a:r>
              <a:rPr lang="fr-CA" b="1"/>
              <a:t>Animation suggérée </a:t>
            </a:r>
          </a:p>
          <a:p>
            <a:pPr marL="0" marR="0" lvl="0" indent="0" algn="l" defTabSz="914400" rtl="0" eaLnBrk="1" fontAlgn="auto" latinLnBrk="0" hangingPunct="1">
              <a:lnSpc>
                <a:spcPct val="100000"/>
              </a:lnSpc>
              <a:spcBef>
                <a:spcPts val="0"/>
              </a:spcBef>
              <a:spcAft>
                <a:spcPts val="0"/>
              </a:spcAft>
              <a:buClrTx/>
              <a:buSzTx/>
              <a:buFont typeface="Aptos" panose="020B0004020202020204" pitchFamily="34" charset="0"/>
              <a:buNone/>
              <a:tabLst/>
              <a:defRPr/>
            </a:pPr>
            <a:endParaRPr lang="fr-CA" sz="1200">
              <a:solidFill>
                <a:srgbClr val="000000"/>
              </a:solidFill>
              <a:effectLst/>
              <a:latin typeface="Open Sans" panose="020B060603050402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 typeface="Aptos" panose="020B0004020202020204" pitchFamily="34" charset="0"/>
              <a:buNone/>
              <a:tabLst/>
              <a:defRPr/>
            </a:pPr>
            <a:r>
              <a:rPr lang="fr-CA" sz="1200">
                <a:solidFill>
                  <a:srgbClr val="000000"/>
                </a:solidFill>
                <a:effectLst/>
                <a:latin typeface="Open Sans" panose="020B0606030504020204" pitchFamily="34" charset="0"/>
                <a:ea typeface="Calibri" panose="020F0502020204030204" pitchFamily="34" charset="0"/>
              </a:rPr>
              <a:t>C’est la responsabilité du gouvernement municipal.</a:t>
            </a:r>
          </a:p>
          <a:p>
            <a:pPr marL="171450" marR="0" lvl="0" indent="-171450" algn="l" defTabSz="914400" rtl="0" eaLnBrk="1" fontAlgn="auto" latinLnBrk="0" hangingPunct="1">
              <a:lnSpc>
                <a:spcPct val="100000"/>
              </a:lnSpc>
              <a:spcBef>
                <a:spcPts val="0"/>
              </a:spcBef>
              <a:spcAft>
                <a:spcPts val="0"/>
              </a:spcAft>
              <a:buClrTx/>
              <a:buSzTx/>
              <a:buFont typeface="Aptos" panose="020B0004020202020204" pitchFamily="34" charset="0"/>
              <a:buChar char="─"/>
              <a:tabLst/>
              <a:defRPr/>
            </a:pPr>
            <a:endParaRPr lang="fr-CA" sz="1200">
              <a:solidFill>
                <a:srgbClr val="000000"/>
              </a:solidFill>
              <a:effectLst/>
              <a:latin typeface="Open Sans" panose="020B0606030504020204" pitchFamily="34" charset="0"/>
              <a:ea typeface="Calibri" panose="020F0502020204030204" pitchFamily="34" charset="0"/>
            </a:endParaRPr>
          </a:p>
        </p:txBody>
      </p:sp>
      <p:sp>
        <p:nvSpPr>
          <p:cNvPr id="4" name="Espace réservé du numéro de diapositive 3">
            <a:extLst>
              <a:ext uri="{FF2B5EF4-FFF2-40B4-BE49-F238E27FC236}">
                <a16:creationId xmlns:a16="http://schemas.microsoft.com/office/drawing/2014/main" id="{B30ED914-2E35-4F56-9C1D-38F82039E799}"/>
              </a:ext>
            </a:extLst>
          </p:cNvPr>
          <p:cNvSpPr>
            <a:spLocks noGrp="1"/>
          </p:cNvSpPr>
          <p:nvPr>
            <p:ph type="sldNum" sz="quarter" idx="5"/>
          </p:nvPr>
        </p:nvSpPr>
        <p:spPr/>
        <p:txBody>
          <a:bodyPr/>
          <a:lstStyle/>
          <a:p>
            <a:fld id="{D56E8A29-EEE7-4969-87C7-B99D138EFCD7}" type="slidenum">
              <a:rPr lang="fr-CA" smtClean="0"/>
              <a:t>20</a:t>
            </a:fld>
            <a:endParaRPr lang="fr-CA"/>
          </a:p>
        </p:txBody>
      </p:sp>
    </p:spTree>
    <p:extLst>
      <p:ext uri="{BB962C8B-B14F-4D97-AF65-F5344CB8AC3E}">
        <p14:creationId xmlns:p14="http://schemas.microsoft.com/office/powerpoint/2010/main" val="10625535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67D3D2-D465-8E0D-FFCC-F834E4890383}"/>
            </a:ext>
          </a:extLst>
        </p:cNvPr>
        <p:cNvGrpSpPr/>
        <p:nvPr/>
      </p:nvGrpSpPr>
      <p:grpSpPr>
        <a:xfrm>
          <a:off x="0" y="0"/>
          <a:ext cx="0" cy="0"/>
          <a:chOff x="0" y="0"/>
          <a:chExt cx="0" cy="0"/>
        </a:xfrm>
      </p:grpSpPr>
      <p:sp>
        <p:nvSpPr>
          <p:cNvPr id="2" name="Espace réservé de l'image de diapositive 1">
            <a:extLst>
              <a:ext uri="{FF2B5EF4-FFF2-40B4-BE49-F238E27FC236}">
                <a16:creationId xmlns:a16="http://schemas.microsoft.com/office/drawing/2014/main" id="{7B981A59-42F2-B380-AE53-117ECE6E80F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99625F7-21E8-A73F-70DF-215E44275B2A}"/>
              </a:ext>
            </a:extLst>
          </p:cNvPr>
          <p:cNvSpPr>
            <a:spLocks noGrp="1"/>
          </p:cNvSpPr>
          <p:nvPr>
            <p:ph type="body" idx="1"/>
          </p:nvPr>
        </p:nvSpPr>
        <p:spPr/>
        <p:txBody>
          <a:bodyPr/>
          <a:lstStyle/>
          <a:p>
            <a:pPr>
              <a:lnSpc>
                <a:spcPct val="114000"/>
              </a:lnSpc>
            </a:pPr>
            <a:r>
              <a:rPr lang="fr-CA" b="1"/>
              <a:t>Animation suggérée </a:t>
            </a:r>
          </a:p>
          <a:p>
            <a:pPr>
              <a:lnSpc>
                <a:spcPct val="114000"/>
              </a:lnSpc>
            </a:pPr>
            <a:endParaRPr lang="fr-CA" b="1"/>
          </a:p>
          <a:p>
            <a:pPr marL="0" marR="0" lvl="0" indent="0" algn="l" defTabSz="914400" rtl="0" eaLnBrk="1" fontAlgn="auto" latinLnBrk="0" hangingPunct="1">
              <a:lnSpc>
                <a:spcPct val="100000"/>
              </a:lnSpc>
              <a:spcBef>
                <a:spcPts val="0"/>
              </a:spcBef>
              <a:spcAft>
                <a:spcPts val="0"/>
              </a:spcAft>
              <a:buClrTx/>
              <a:buSzTx/>
              <a:buFontTx/>
              <a:buNone/>
              <a:tabLst/>
              <a:defRPr/>
            </a:pPr>
            <a:r>
              <a:rPr lang="fr-CA" sz="1200">
                <a:solidFill>
                  <a:srgbClr val="000000"/>
                </a:solidFill>
                <a:effectLst/>
                <a:latin typeface="Open Sans" panose="020B0606030504020204" pitchFamily="34" charset="0"/>
                <a:ea typeface="Calibri" panose="020F0502020204030204" pitchFamily="34" charset="0"/>
              </a:rPr>
              <a:t>Lire la mise en situation et poser la question suivante aux jeunes : </a:t>
            </a:r>
          </a:p>
          <a:p>
            <a:pPr marL="0" marR="0" lvl="0" indent="0" algn="l" defTabSz="914400" rtl="0" eaLnBrk="1" fontAlgn="auto" latinLnBrk="0" hangingPunct="1">
              <a:lnSpc>
                <a:spcPct val="100000"/>
              </a:lnSpc>
              <a:spcBef>
                <a:spcPts val="0"/>
              </a:spcBef>
              <a:spcAft>
                <a:spcPts val="0"/>
              </a:spcAft>
              <a:buClrTx/>
              <a:buSzTx/>
              <a:buFont typeface="Aptos" panose="020B0004020202020204" pitchFamily="34" charset="0"/>
              <a:buNone/>
              <a:tabLst/>
              <a:defRPr/>
            </a:pPr>
            <a:endParaRPr lang="fr-CA" sz="1200">
              <a:solidFill>
                <a:srgbClr val="000000"/>
              </a:solidFill>
              <a:effectLst/>
              <a:latin typeface="Open Sans" panose="020B0606030504020204" pitchFamily="34" charset="0"/>
              <a:ea typeface="Calibri" panose="020F050202020403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sz="1200">
                <a:solidFill>
                  <a:srgbClr val="000000"/>
                </a:solidFill>
                <a:effectLst/>
                <a:latin typeface="Open Sans" panose="020B0606030504020204" pitchFamily="34" charset="0"/>
                <a:ea typeface="Calibri" panose="020F0502020204030204" pitchFamily="34" charset="0"/>
              </a:rPr>
              <a:t>À votre avis, quel palier de gouvernement est responsable de cette compétence?</a:t>
            </a:r>
          </a:p>
          <a:p>
            <a:pPr marL="0" marR="0" lvl="0" indent="0" algn="l" defTabSz="914400" rtl="0" eaLnBrk="1" fontAlgn="auto" latinLnBrk="0" hangingPunct="1">
              <a:lnSpc>
                <a:spcPct val="100000"/>
              </a:lnSpc>
              <a:spcBef>
                <a:spcPts val="0"/>
              </a:spcBef>
              <a:spcAft>
                <a:spcPts val="0"/>
              </a:spcAft>
              <a:buClrTx/>
              <a:buSzTx/>
              <a:buFont typeface="Aptos" panose="020B0004020202020204" pitchFamily="34" charset="0"/>
              <a:buNone/>
              <a:tabLst/>
              <a:defRPr/>
            </a:pPr>
            <a:endParaRPr lang="fr-CA" sz="1200">
              <a:solidFill>
                <a:srgbClr val="000000"/>
              </a:solidFill>
              <a:effectLst/>
              <a:latin typeface="Open Sans" panose="020B060603050402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 typeface="Aptos" panose="020B0004020202020204" pitchFamily="34" charset="0"/>
              <a:buNone/>
              <a:tabLst/>
              <a:defRPr/>
            </a:pPr>
            <a:r>
              <a:rPr lang="fr-CA" sz="1200">
                <a:solidFill>
                  <a:srgbClr val="000000"/>
                </a:solidFill>
                <a:effectLst/>
                <a:latin typeface="Open Sans" panose="020B0606030504020204" pitchFamily="34" charset="0"/>
                <a:ea typeface="Calibri" panose="020F0502020204030204" pitchFamily="34" charset="0"/>
              </a:rPr>
              <a:t>Prendre quelques interventions.</a:t>
            </a:r>
          </a:p>
          <a:p>
            <a:pPr marL="0" marR="0" lvl="0" indent="0" algn="l" defTabSz="914400" rtl="0" eaLnBrk="1" fontAlgn="auto" latinLnBrk="0" hangingPunct="1">
              <a:lnSpc>
                <a:spcPct val="100000"/>
              </a:lnSpc>
              <a:spcBef>
                <a:spcPts val="0"/>
              </a:spcBef>
              <a:spcAft>
                <a:spcPts val="0"/>
              </a:spcAft>
              <a:buClrTx/>
              <a:buSzTx/>
              <a:buFont typeface="Aptos" panose="020B0004020202020204" pitchFamily="34" charset="0"/>
              <a:buNone/>
              <a:tabLst/>
              <a:defRPr/>
            </a:pPr>
            <a:endParaRPr lang="fr-CA" sz="1200">
              <a:solidFill>
                <a:srgbClr val="000000"/>
              </a:solidFill>
              <a:effectLst/>
              <a:latin typeface="Open Sans" panose="020B060603050402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 typeface="Aptos" panose="020B0004020202020204" pitchFamily="34" charset="0"/>
              <a:buNone/>
              <a:tabLst/>
              <a:defRPr/>
            </a:pPr>
            <a:endParaRPr lang="fr-CA"/>
          </a:p>
        </p:txBody>
      </p:sp>
      <p:sp>
        <p:nvSpPr>
          <p:cNvPr id="4" name="Espace réservé du numéro de diapositive 3">
            <a:extLst>
              <a:ext uri="{FF2B5EF4-FFF2-40B4-BE49-F238E27FC236}">
                <a16:creationId xmlns:a16="http://schemas.microsoft.com/office/drawing/2014/main" id="{4711AFE5-4520-9A42-E9BB-602BD0141DC2}"/>
              </a:ext>
            </a:extLst>
          </p:cNvPr>
          <p:cNvSpPr>
            <a:spLocks noGrp="1"/>
          </p:cNvSpPr>
          <p:nvPr>
            <p:ph type="sldNum" sz="quarter" idx="5"/>
          </p:nvPr>
        </p:nvSpPr>
        <p:spPr/>
        <p:txBody>
          <a:bodyPr/>
          <a:lstStyle/>
          <a:p>
            <a:fld id="{D56E8A29-EEE7-4969-87C7-B99D138EFCD7}" type="slidenum">
              <a:rPr lang="fr-CA" smtClean="0"/>
              <a:t>21</a:t>
            </a:fld>
            <a:endParaRPr lang="fr-CA"/>
          </a:p>
        </p:txBody>
      </p:sp>
    </p:spTree>
    <p:extLst>
      <p:ext uri="{BB962C8B-B14F-4D97-AF65-F5344CB8AC3E}">
        <p14:creationId xmlns:p14="http://schemas.microsoft.com/office/powerpoint/2010/main" val="17557697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738563-F4DB-785A-E47E-72997377927F}"/>
            </a:ext>
          </a:extLst>
        </p:cNvPr>
        <p:cNvGrpSpPr/>
        <p:nvPr/>
      </p:nvGrpSpPr>
      <p:grpSpPr>
        <a:xfrm>
          <a:off x="0" y="0"/>
          <a:ext cx="0" cy="0"/>
          <a:chOff x="0" y="0"/>
          <a:chExt cx="0" cy="0"/>
        </a:xfrm>
      </p:grpSpPr>
      <p:sp>
        <p:nvSpPr>
          <p:cNvPr id="2" name="Espace réservé de l'image de diapositive 1">
            <a:extLst>
              <a:ext uri="{FF2B5EF4-FFF2-40B4-BE49-F238E27FC236}">
                <a16:creationId xmlns:a16="http://schemas.microsoft.com/office/drawing/2014/main" id="{D8AA521D-2540-A4D2-C96D-429B87E81195}"/>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A6682A8-E1EC-6A88-0FE9-45C0F8EB622A}"/>
              </a:ext>
            </a:extLst>
          </p:cNvPr>
          <p:cNvSpPr>
            <a:spLocks noGrp="1"/>
          </p:cNvSpPr>
          <p:nvPr>
            <p:ph type="body" idx="1"/>
          </p:nvPr>
        </p:nvSpPr>
        <p:spPr/>
        <p:txBody>
          <a:bodyPr/>
          <a:lstStyle/>
          <a:p>
            <a:pPr>
              <a:lnSpc>
                <a:spcPct val="114000"/>
              </a:lnSpc>
            </a:pPr>
            <a:r>
              <a:rPr lang="fr-CA" b="1"/>
              <a:t>Animation suggérée </a:t>
            </a:r>
          </a:p>
          <a:p>
            <a:pPr marL="0" marR="0" lvl="0" indent="0" algn="l" defTabSz="914400" rtl="0" eaLnBrk="1" fontAlgn="auto" latinLnBrk="0" hangingPunct="1">
              <a:lnSpc>
                <a:spcPct val="100000"/>
              </a:lnSpc>
              <a:spcBef>
                <a:spcPts val="0"/>
              </a:spcBef>
              <a:spcAft>
                <a:spcPts val="0"/>
              </a:spcAft>
              <a:buClrTx/>
              <a:buSzTx/>
              <a:buFont typeface="Aptos" panose="020B0004020202020204" pitchFamily="34" charset="0"/>
              <a:buNone/>
              <a:tabLst/>
              <a:defRPr/>
            </a:pPr>
            <a:endParaRPr lang="fr-CA" sz="1200">
              <a:solidFill>
                <a:srgbClr val="000000"/>
              </a:solidFill>
              <a:effectLst/>
              <a:latin typeface="Open Sans" panose="020B060603050402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 typeface="Aptos" panose="020B0004020202020204" pitchFamily="34" charset="0"/>
              <a:buNone/>
              <a:tabLst/>
              <a:defRPr/>
            </a:pPr>
            <a:r>
              <a:rPr lang="fr-CA" sz="1200">
                <a:solidFill>
                  <a:srgbClr val="000000"/>
                </a:solidFill>
                <a:effectLst/>
                <a:latin typeface="Open Sans" panose="020B0606030504020204" pitchFamily="34" charset="0"/>
                <a:ea typeface="Calibri" panose="020F0502020204030204" pitchFamily="34" charset="0"/>
              </a:rPr>
              <a:t>C’est la responsabilité du gouvernement provincial.</a:t>
            </a:r>
          </a:p>
          <a:p>
            <a:pPr marL="171450" marR="0" lvl="0" indent="-171450" algn="l" defTabSz="914400" rtl="0" eaLnBrk="1" fontAlgn="auto" latinLnBrk="0" hangingPunct="1">
              <a:lnSpc>
                <a:spcPct val="100000"/>
              </a:lnSpc>
              <a:spcBef>
                <a:spcPts val="0"/>
              </a:spcBef>
              <a:spcAft>
                <a:spcPts val="0"/>
              </a:spcAft>
              <a:buClrTx/>
              <a:buSzTx/>
              <a:buFont typeface="Aptos" panose="020B0004020202020204" pitchFamily="34" charset="0"/>
              <a:buChar char="─"/>
              <a:tabLst/>
              <a:defRPr/>
            </a:pPr>
            <a:endParaRPr lang="fr-CA" sz="1200">
              <a:solidFill>
                <a:srgbClr val="000000"/>
              </a:solidFill>
              <a:effectLst/>
              <a:latin typeface="Open Sans" panose="020B060603050402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 typeface="Aptos" panose="020B0004020202020204" pitchFamily="34" charset="0"/>
              <a:buNone/>
              <a:tabLst/>
              <a:defRPr/>
            </a:pPr>
            <a:endParaRPr lang="fr-CA"/>
          </a:p>
        </p:txBody>
      </p:sp>
      <p:sp>
        <p:nvSpPr>
          <p:cNvPr id="4" name="Espace réservé du numéro de diapositive 3">
            <a:extLst>
              <a:ext uri="{FF2B5EF4-FFF2-40B4-BE49-F238E27FC236}">
                <a16:creationId xmlns:a16="http://schemas.microsoft.com/office/drawing/2014/main" id="{607A17E6-D6B3-714D-26EF-D27D2D2B4F44}"/>
              </a:ext>
            </a:extLst>
          </p:cNvPr>
          <p:cNvSpPr>
            <a:spLocks noGrp="1"/>
          </p:cNvSpPr>
          <p:nvPr>
            <p:ph type="sldNum" sz="quarter" idx="5"/>
          </p:nvPr>
        </p:nvSpPr>
        <p:spPr/>
        <p:txBody>
          <a:bodyPr/>
          <a:lstStyle/>
          <a:p>
            <a:fld id="{D56E8A29-EEE7-4969-87C7-B99D138EFCD7}" type="slidenum">
              <a:rPr lang="fr-CA" smtClean="0"/>
              <a:t>22</a:t>
            </a:fld>
            <a:endParaRPr lang="fr-CA"/>
          </a:p>
        </p:txBody>
      </p:sp>
    </p:spTree>
    <p:extLst>
      <p:ext uri="{BB962C8B-B14F-4D97-AF65-F5344CB8AC3E}">
        <p14:creationId xmlns:p14="http://schemas.microsoft.com/office/powerpoint/2010/main" val="23882170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6FF442-55AF-4422-95AB-B9C5B6EFBA85}"/>
            </a:ext>
          </a:extLst>
        </p:cNvPr>
        <p:cNvGrpSpPr/>
        <p:nvPr/>
      </p:nvGrpSpPr>
      <p:grpSpPr>
        <a:xfrm>
          <a:off x="0" y="0"/>
          <a:ext cx="0" cy="0"/>
          <a:chOff x="0" y="0"/>
          <a:chExt cx="0" cy="0"/>
        </a:xfrm>
      </p:grpSpPr>
      <p:sp>
        <p:nvSpPr>
          <p:cNvPr id="2" name="Espace réservé de l'image de diapositive 1">
            <a:extLst>
              <a:ext uri="{FF2B5EF4-FFF2-40B4-BE49-F238E27FC236}">
                <a16:creationId xmlns:a16="http://schemas.microsoft.com/office/drawing/2014/main" id="{8D702559-73D6-2FAD-9990-C73C807E159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091BE02-8250-5BA4-05C2-3C40922427E8}"/>
              </a:ext>
            </a:extLst>
          </p:cNvPr>
          <p:cNvSpPr>
            <a:spLocks noGrp="1"/>
          </p:cNvSpPr>
          <p:nvPr>
            <p:ph type="body" idx="1"/>
          </p:nvPr>
        </p:nvSpPr>
        <p:spPr/>
        <p:txBody>
          <a:bodyPr/>
          <a:lstStyle/>
          <a:p>
            <a:pPr>
              <a:lnSpc>
                <a:spcPct val="114000"/>
              </a:lnSpc>
            </a:pPr>
            <a:r>
              <a:rPr lang="fr-CA" b="1"/>
              <a:t>Animation suggérée </a:t>
            </a:r>
          </a:p>
          <a:p>
            <a:pPr>
              <a:lnSpc>
                <a:spcPct val="114000"/>
              </a:lnSpc>
            </a:pPr>
            <a:endParaRPr lang="fr-CA" b="1"/>
          </a:p>
          <a:p>
            <a:pPr marL="0" marR="0" lvl="0" indent="0" algn="l" defTabSz="914400" rtl="0" eaLnBrk="1" fontAlgn="auto" latinLnBrk="0" hangingPunct="1">
              <a:lnSpc>
                <a:spcPct val="100000"/>
              </a:lnSpc>
              <a:spcBef>
                <a:spcPts val="0"/>
              </a:spcBef>
              <a:spcAft>
                <a:spcPts val="0"/>
              </a:spcAft>
              <a:buClrTx/>
              <a:buSzTx/>
              <a:buFontTx/>
              <a:buNone/>
              <a:tabLst/>
              <a:defRPr/>
            </a:pPr>
            <a:r>
              <a:rPr lang="fr-CA" sz="1200">
                <a:solidFill>
                  <a:srgbClr val="000000"/>
                </a:solidFill>
                <a:effectLst/>
                <a:latin typeface="Open Sans" panose="020B0606030504020204" pitchFamily="34" charset="0"/>
                <a:ea typeface="Calibri" panose="020F0502020204030204" pitchFamily="34" charset="0"/>
              </a:rPr>
              <a:t>Lire la mise en situation et poser la question suivante aux jeunes : </a:t>
            </a:r>
          </a:p>
          <a:p>
            <a:pPr marL="0" marR="0" lvl="0" indent="0" algn="l" defTabSz="914400" rtl="0" eaLnBrk="1" fontAlgn="auto" latinLnBrk="0" hangingPunct="1">
              <a:lnSpc>
                <a:spcPct val="100000"/>
              </a:lnSpc>
              <a:spcBef>
                <a:spcPts val="0"/>
              </a:spcBef>
              <a:spcAft>
                <a:spcPts val="0"/>
              </a:spcAft>
              <a:buClrTx/>
              <a:buSzTx/>
              <a:buFont typeface="Aptos" panose="020B0004020202020204" pitchFamily="34" charset="0"/>
              <a:buNone/>
              <a:tabLst/>
              <a:defRPr/>
            </a:pPr>
            <a:endParaRPr lang="fr-CA" sz="1200">
              <a:solidFill>
                <a:srgbClr val="000000"/>
              </a:solidFill>
              <a:effectLst/>
              <a:latin typeface="Open Sans" panose="020B0606030504020204" pitchFamily="34" charset="0"/>
              <a:ea typeface="Calibri" panose="020F050202020403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sz="1200">
                <a:solidFill>
                  <a:srgbClr val="000000"/>
                </a:solidFill>
                <a:effectLst/>
                <a:latin typeface="Open Sans" panose="020B0606030504020204" pitchFamily="34" charset="0"/>
                <a:ea typeface="Calibri" panose="020F0502020204030204" pitchFamily="34" charset="0"/>
              </a:rPr>
              <a:t>À votre avis, quel palier de gouvernement est responsable de cette compétence?</a:t>
            </a:r>
          </a:p>
          <a:p>
            <a:pPr marL="0" marR="0" lvl="0" indent="0" algn="l" defTabSz="914400" rtl="0" eaLnBrk="1" fontAlgn="auto" latinLnBrk="0" hangingPunct="1">
              <a:lnSpc>
                <a:spcPct val="100000"/>
              </a:lnSpc>
              <a:spcBef>
                <a:spcPts val="0"/>
              </a:spcBef>
              <a:spcAft>
                <a:spcPts val="0"/>
              </a:spcAft>
              <a:buClrTx/>
              <a:buSzTx/>
              <a:buFont typeface="Aptos" panose="020B0004020202020204" pitchFamily="34" charset="0"/>
              <a:buNone/>
              <a:tabLst/>
              <a:defRPr/>
            </a:pPr>
            <a:endParaRPr lang="fr-CA" sz="1200">
              <a:solidFill>
                <a:srgbClr val="000000"/>
              </a:solidFill>
              <a:effectLst/>
              <a:latin typeface="Open Sans" panose="020B060603050402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 typeface="Aptos" panose="020B0004020202020204" pitchFamily="34" charset="0"/>
              <a:buNone/>
              <a:tabLst/>
              <a:defRPr/>
            </a:pPr>
            <a:r>
              <a:rPr lang="fr-CA" sz="1200">
                <a:solidFill>
                  <a:srgbClr val="000000"/>
                </a:solidFill>
                <a:effectLst/>
                <a:latin typeface="Open Sans" panose="020B0606030504020204" pitchFamily="34" charset="0"/>
                <a:ea typeface="Calibri" panose="020F0502020204030204" pitchFamily="34" charset="0"/>
              </a:rPr>
              <a:t>Prendre quelques interventions.</a:t>
            </a:r>
          </a:p>
          <a:p>
            <a:pPr marL="0" marR="0" lvl="0" indent="0" algn="l" defTabSz="914400" rtl="0" eaLnBrk="1" fontAlgn="auto" latinLnBrk="0" hangingPunct="1">
              <a:lnSpc>
                <a:spcPct val="100000"/>
              </a:lnSpc>
              <a:spcBef>
                <a:spcPts val="0"/>
              </a:spcBef>
              <a:spcAft>
                <a:spcPts val="0"/>
              </a:spcAft>
              <a:buClrTx/>
              <a:buSzTx/>
              <a:buFont typeface="Aptos" panose="020B0004020202020204" pitchFamily="34" charset="0"/>
              <a:buNone/>
              <a:tabLst/>
              <a:defRPr/>
            </a:pPr>
            <a:endParaRPr lang="fr-CA" sz="1200">
              <a:solidFill>
                <a:srgbClr val="000000"/>
              </a:solidFill>
              <a:effectLst/>
              <a:latin typeface="Open Sans" panose="020B060603050402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 typeface="Aptos" panose="020B0004020202020204" pitchFamily="34" charset="0"/>
              <a:buNone/>
              <a:tabLst/>
              <a:defRPr/>
            </a:pPr>
            <a:endParaRPr lang="fr-CA"/>
          </a:p>
        </p:txBody>
      </p:sp>
      <p:sp>
        <p:nvSpPr>
          <p:cNvPr id="4" name="Espace réservé du numéro de diapositive 3">
            <a:extLst>
              <a:ext uri="{FF2B5EF4-FFF2-40B4-BE49-F238E27FC236}">
                <a16:creationId xmlns:a16="http://schemas.microsoft.com/office/drawing/2014/main" id="{6C874898-FF3D-29BD-987A-2D6DB2BB93AA}"/>
              </a:ext>
            </a:extLst>
          </p:cNvPr>
          <p:cNvSpPr>
            <a:spLocks noGrp="1"/>
          </p:cNvSpPr>
          <p:nvPr>
            <p:ph type="sldNum" sz="quarter" idx="5"/>
          </p:nvPr>
        </p:nvSpPr>
        <p:spPr/>
        <p:txBody>
          <a:bodyPr/>
          <a:lstStyle/>
          <a:p>
            <a:fld id="{D56E8A29-EEE7-4969-87C7-B99D138EFCD7}" type="slidenum">
              <a:rPr lang="fr-CA" smtClean="0"/>
              <a:t>23</a:t>
            </a:fld>
            <a:endParaRPr lang="fr-CA"/>
          </a:p>
        </p:txBody>
      </p:sp>
    </p:spTree>
    <p:extLst>
      <p:ext uri="{BB962C8B-B14F-4D97-AF65-F5344CB8AC3E}">
        <p14:creationId xmlns:p14="http://schemas.microsoft.com/office/powerpoint/2010/main" val="4645844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0288D0-4BCB-CA87-13A0-60834A8767FC}"/>
            </a:ext>
          </a:extLst>
        </p:cNvPr>
        <p:cNvGrpSpPr/>
        <p:nvPr/>
      </p:nvGrpSpPr>
      <p:grpSpPr>
        <a:xfrm>
          <a:off x="0" y="0"/>
          <a:ext cx="0" cy="0"/>
          <a:chOff x="0" y="0"/>
          <a:chExt cx="0" cy="0"/>
        </a:xfrm>
      </p:grpSpPr>
      <p:sp>
        <p:nvSpPr>
          <p:cNvPr id="2" name="Espace réservé de l'image de diapositive 1">
            <a:extLst>
              <a:ext uri="{FF2B5EF4-FFF2-40B4-BE49-F238E27FC236}">
                <a16:creationId xmlns:a16="http://schemas.microsoft.com/office/drawing/2014/main" id="{6DD88DA1-13D8-D11F-AD20-4195552417B5}"/>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FF77654-D82E-E75C-F1B1-99099590397F}"/>
              </a:ext>
            </a:extLst>
          </p:cNvPr>
          <p:cNvSpPr>
            <a:spLocks noGrp="1"/>
          </p:cNvSpPr>
          <p:nvPr>
            <p:ph type="body" idx="1"/>
          </p:nvPr>
        </p:nvSpPr>
        <p:spPr/>
        <p:txBody>
          <a:bodyPr/>
          <a:lstStyle/>
          <a:p>
            <a:pPr>
              <a:lnSpc>
                <a:spcPct val="114000"/>
              </a:lnSpc>
            </a:pPr>
            <a:r>
              <a:rPr lang="fr-CA" b="1"/>
              <a:t>Animation suggérée </a:t>
            </a:r>
          </a:p>
          <a:p>
            <a:pPr>
              <a:lnSpc>
                <a:spcPct val="114000"/>
              </a:lnSpc>
            </a:pPr>
            <a:endParaRPr lang="fr-CA" b="1"/>
          </a:p>
          <a:p>
            <a:pPr marL="0" marR="0" lvl="0" indent="0" algn="l" defTabSz="914400" rtl="0" eaLnBrk="1" fontAlgn="auto" latinLnBrk="0" hangingPunct="1">
              <a:lnSpc>
                <a:spcPct val="100000"/>
              </a:lnSpc>
              <a:spcBef>
                <a:spcPts val="0"/>
              </a:spcBef>
              <a:spcAft>
                <a:spcPts val="0"/>
              </a:spcAft>
              <a:buClrTx/>
              <a:buSzTx/>
              <a:buFont typeface="Aptos" panose="020B0004020202020204" pitchFamily="34" charset="0"/>
              <a:buNone/>
              <a:tabLst/>
              <a:defRPr/>
            </a:pPr>
            <a:r>
              <a:rPr lang="fr-CA" sz="1200">
                <a:solidFill>
                  <a:srgbClr val="000000"/>
                </a:solidFill>
                <a:effectLst/>
                <a:latin typeface="Open Sans" panose="020B0606030504020204" pitchFamily="34" charset="0"/>
                <a:ea typeface="Calibri" panose="020F0502020204030204" pitchFamily="34" charset="0"/>
              </a:rPr>
              <a:t>C’était une question piège!</a:t>
            </a:r>
            <a:br>
              <a:rPr lang="fr-CA" sz="1200">
                <a:solidFill>
                  <a:srgbClr val="000000"/>
                </a:solidFill>
                <a:effectLst/>
                <a:latin typeface="Open Sans" panose="020B0606030504020204" pitchFamily="34" charset="0"/>
                <a:ea typeface="Calibri" panose="020F0502020204030204" pitchFamily="34" charset="0"/>
              </a:rPr>
            </a:br>
            <a:endParaRPr lang="fr-CA" sz="1200">
              <a:solidFill>
                <a:srgbClr val="000000"/>
              </a:solidFill>
              <a:effectLst/>
              <a:latin typeface="Open Sans" panose="020B060603050402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 typeface="Aptos" panose="020B0004020202020204" pitchFamily="34" charset="0"/>
              <a:buNone/>
              <a:tabLst/>
              <a:defRPr/>
            </a:pPr>
            <a:r>
              <a:rPr lang="fr-CA" sz="1200" b="0" u="none" strike="noStrike" kern="1200">
                <a:solidFill>
                  <a:schemeClr val="tx1"/>
                </a:solidFill>
                <a:effectLst/>
                <a:latin typeface="+mn-lt"/>
                <a:ea typeface="+mn-ea"/>
                <a:cs typeface="+mn-cs"/>
              </a:rPr>
              <a:t>Chaque palier électoral a sa propre législation.</a:t>
            </a:r>
            <a:endParaRPr lang="fr-CA"/>
          </a:p>
          <a:p>
            <a:pPr defTabSz="933237">
              <a:defRPr/>
            </a:pPr>
            <a:endParaRPr lang="fr-CA" sz="1200"/>
          </a:p>
          <a:p>
            <a:pPr defTabSz="933237">
              <a:defRPr/>
            </a:pPr>
            <a:r>
              <a:rPr lang="fr-CA" sz="1200"/>
              <a:t>Profiter de l’occasion pour mentionner aux jeunes que même s’ils n’ont pas 18 ans, ils peuvent travailler dans un bureau de vote lors d'élections municipales, provinciales et fédérales.</a:t>
            </a:r>
            <a:br>
              <a:rPr lang="fr-CA" sz="1200"/>
            </a:br>
            <a:r>
              <a:rPr lang="fr-CA" sz="1200"/>
              <a:t>Il y a de nombreux avantages :</a:t>
            </a:r>
          </a:p>
          <a:p>
            <a:pPr marL="174982" indent="-174982" defTabSz="933237">
              <a:buFont typeface="Arial" panose="020B0604020202020204" pitchFamily="34" charset="0"/>
              <a:buChar char="•"/>
              <a:defRPr/>
            </a:pPr>
            <a:r>
              <a:rPr lang="fr-CA" sz="1200"/>
              <a:t>Ils s’engagent pour vivre la démocratie</a:t>
            </a:r>
          </a:p>
          <a:p>
            <a:pPr marL="174982" indent="-174982" defTabSz="933237">
              <a:buFont typeface="Arial" panose="020B0604020202020204" pitchFamily="34" charset="0"/>
              <a:buChar char="•"/>
              <a:defRPr/>
            </a:pPr>
            <a:r>
              <a:rPr lang="fr-CA" sz="1200"/>
              <a:t>Ils reçoivent un salaire intéressant</a:t>
            </a:r>
          </a:p>
          <a:p>
            <a:pPr marL="174982" indent="-174982" defTabSz="933237">
              <a:buFont typeface="Arial" panose="020B0604020202020204" pitchFamily="34" charset="0"/>
              <a:buChar char="•"/>
              <a:defRPr/>
            </a:pPr>
            <a:r>
              <a:rPr lang="fr-CA" sz="1200"/>
              <a:t>Ils ajoutent une expérience de travail à leur curriculum vitae</a:t>
            </a:r>
          </a:p>
          <a:p>
            <a:pPr marL="174982" indent="-174982" defTabSz="933237">
              <a:buFont typeface="Arial" panose="020B0604020202020204" pitchFamily="34" charset="0"/>
              <a:buChar char="•"/>
              <a:defRPr/>
            </a:pPr>
            <a:endParaRPr lang="fr-CA" sz="1200"/>
          </a:p>
          <a:p>
            <a:pPr defTabSz="933237">
              <a:defRPr/>
            </a:pPr>
            <a:r>
              <a:rPr lang="fr-CA" sz="1200"/>
              <a:t>Inviter les électrices et les électeurs en herbe à s’informer sur les sites des organismes d’élections, comme Élections Canada et Élections Québec, ou auprès de leur municipalité.</a:t>
            </a:r>
          </a:p>
          <a:p>
            <a:pPr marL="0" marR="0" lvl="0" indent="0" algn="l" defTabSz="914400" rtl="0" eaLnBrk="1" fontAlgn="auto" latinLnBrk="0" hangingPunct="1">
              <a:lnSpc>
                <a:spcPct val="100000"/>
              </a:lnSpc>
              <a:spcBef>
                <a:spcPts val="0"/>
              </a:spcBef>
              <a:spcAft>
                <a:spcPts val="0"/>
              </a:spcAft>
              <a:buClrTx/>
              <a:buSzTx/>
              <a:buFont typeface="Aptos" panose="020B0004020202020204" pitchFamily="34" charset="0"/>
              <a:buNone/>
              <a:tabLst/>
              <a:defRPr/>
            </a:pPr>
            <a:endParaRPr lang="fr-CA"/>
          </a:p>
        </p:txBody>
      </p:sp>
      <p:sp>
        <p:nvSpPr>
          <p:cNvPr id="4" name="Espace réservé du numéro de diapositive 3">
            <a:extLst>
              <a:ext uri="{FF2B5EF4-FFF2-40B4-BE49-F238E27FC236}">
                <a16:creationId xmlns:a16="http://schemas.microsoft.com/office/drawing/2014/main" id="{8C5F2752-44FC-D1F6-91F0-38DF2184DDBF}"/>
              </a:ext>
            </a:extLst>
          </p:cNvPr>
          <p:cNvSpPr>
            <a:spLocks noGrp="1"/>
          </p:cNvSpPr>
          <p:nvPr>
            <p:ph type="sldNum" sz="quarter" idx="5"/>
          </p:nvPr>
        </p:nvSpPr>
        <p:spPr/>
        <p:txBody>
          <a:bodyPr/>
          <a:lstStyle/>
          <a:p>
            <a:fld id="{D56E8A29-EEE7-4969-87C7-B99D138EFCD7}" type="slidenum">
              <a:rPr lang="fr-CA" smtClean="0"/>
              <a:t>24</a:t>
            </a:fld>
            <a:endParaRPr lang="fr-CA"/>
          </a:p>
        </p:txBody>
      </p:sp>
    </p:spTree>
    <p:extLst>
      <p:ext uri="{BB962C8B-B14F-4D97-AF65-F5344CB8AC3E}">
        <p14:creationId xmlns:p14="http://schemas.microsoft.com/office/powerpoint/2010/main" val="198158958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B14794-13E0-14B0-E95B-B3AA9F4D2543}"/>
            </a:ext>
          </a:extLst>
        </p:cNvPr>
        <p:cNvGrpSpPr/>
        <p:nvPr/>
      </p:nvGrpSpPr>
      <p:grpSpPr>
        <a:xfrm>
          <a:off x="0" y="0"/>
          <a:ext cx="0" cy="0"/>
          <a:chOff x="0" y="0"/>
          <a:chExt cx="0" cy="0"/>
        </a:xfrm>
      </p:grpSpPr>
      <p:sp>
        <p:nvSpPr>
          <p:cNvPr id="2" name="Espace réservé de l'image de diapositive 1">
            <a:extLst>
              <a:ext uri="{FF2B5EF4-FFF2-40B4-BE49-F238E27FC236}">
                <a16:creationId xmlns:a16="http://schemas.microsoft.com/office/drawing/2014/main" id="{E6F73176-00A2-2287-4EF5-D57F000E5283}"/>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23B6892-958F-B17E-70AA-DA105C27EE7B}"/>
              </a:ext>
            </a:extLst>
          </p:cNvPr>
          <p:cNvSpPr>
            <a:spLocks noGrp="1"/>
          </p:cNvSpPr>
          <p:nvPr>
            <p:ph type="body" idx="1"/>
          </p:nvPr>
        </p:nvSpPr>
        <p:spPr/>
        <p:txBody>
          <a:bodyPr/>
          <a:lstStyle/>
          <a:p>
            <a:pPr>
              <a:lnSpc>
                <a:spcPct val="114000"/>
              </a:lnSpc>
            </a:pPr>
            <a:r>
              <a:rPr lang="fr-CA" b="1"/>
              <a:t>Animation suggérée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CA" b="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fr-CA" b="0"/>
              <a:t>Remettre la fiche réflexive </a:t>
            </a:r>
            <a:r>
              <a:rPr lang="fr-CA" b="0" i="1"/>
              <a:t>Les compétences et moi </a:t>
            </a:r>
            <a:r>
              <a:rPr lang="fr-CA" b="0"/>
              <a:t>aux jeunes.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fr-CA" b="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fr-CA" b="0"/>
              <a:t>Les inviter à la remplir individuellement.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fr-CA" b="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fr-CA" b="0"/>
              <a:t>Récupérer les fiches à la fin de l’activité.</a:t>
            </a:r>
            <a:br>
              <a:rPr lang="fr-CA" b="0"/>
            </a:br>
            <a:endParaRPr lang="fr-CA"/>
          </a:p>
        </p:txBody>
      </p:sp>
      <p:sp>
        <p:nvSpPr>
          <p:cNvPr id="4" name="Espace réservé du numéro de diapositive 3">
            <a:extLst>
              <a:ext uri="{FF2B5EF4-FFF2-40B4-BE49-F238E27FC236}">
                <a16:creationId xmlns:a16="http://schemas.microsoft.com/office/drawing/2014/main" id="{936FBD10-4A72-F575-DB4D-92E138327C9D}"/>
              </a:ext>
            </a:extLst>
          </p:cNvPr>
          <p:cNvSpPr>
            <a:spLocks noGrp="1"/>
          </p:cNvSpPr>
          <p:nvPr>
            <p:ph type="sldNum" sz="quarter" idx="5"/>
          </p:nvPr>
        </p:nvSpPr>
        <p:spPr/>
        <p:txBody>
          <a:bodyPr/>
          <a:lstStyle/>
          <a:p>
            <a:fld id="{D56E8A29-EEE7-4969-87C7-B99D138EFCD7}" type="slidenum">
              <a:rPr lang="fr-CA" smtClean="0"/>
              <a:t>25</a:t>
            </a:fld>
            <a:endParaRPr lang="fr-CA"/>
          </a:p>
        </p:txBody>
      </p:sp>
    </p:spTree>
    <p:extLst>
      <p:ext uri="{BB962C8B-B14F-4D97-AF65-F5344CB8AC3E}">
        <p14:creationId xmlns:p14="http://schemas.microsoft.com/office/powerpoint/2010/main" val="31036477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pPr>
              <a:lnSpc>
                <a:spcPct val="114000"/>
              </a:lnSpc>
            </a:pPr>
            <a:r>
              <a:rPr lang="fr-CA" b="1"/>
              <a:t>Animation suggérée </a:t>
            </a:r>
          </a:p>
          <a:p>
            <a:pPr>
              <a:lnSpc>
                <a:spcPct val="114000"/>
              </a:lnSpc>
            </a:pPr>
            <a:endParaRPr lang="fr-CA" b="1"/>
          </a:p>
          <a:p>
            <a:pPr marL="0" indent="0">
              <a:lnSpc>
                <a:spcPct val="114000"/>
              </a:lnSpc>
              <a:buFont typeface="Arial" panose="020B0604020202020204" pitchFamily="34" charset="0"/>
              <a:buNone/>
            </a:pPr>
            <a:r>
              <a:rPr lang="fr-CA" b="0"/>
              <a:t>Démarrer la capsule vidéo </a:t>
            </a:r>
            <a:r>
              <a:rPr lang="fr-CA" b="0" i="1"/>
              <a:t>Les trois paliers de gouvernement </a:t>
            </a:r>
            <a:r>
              <a:rPr lang="fr-CA" b="0"/>
              <a:t>(cliquer sur la vidéo intégrée dans la diapositive).</a:t>
            </a:r>
          </a:p>
          <a:p>
            <a:pPr marL="0" indent="0">
              <a:lnSpc>
                <a:spcPct val="114000"/>
              </a:lnSpc>
              <a:buFont typeface="Arial" panose="020B0604020202020204" pitchFamily="34" charset="0"/>
              <a:buNone/>
            </a:pPr>
            <a:endParaRPr lang="fr-CA" b="0"/>
          </a:p>
          <a:p>
            <a:pPr marL="0" indent="0">
              <a:lnSpc>
                <a:spcPct val="114000"/>
              </a:lnSpc>
              <a:buFont typeface="Arial" panose="020B0604020202020204" pitchFamily="34" charset="0"/>
              <a:buNone/>
            </a:pPr>
            <a:endParaRPr lang="fr-CA" b="0"/>
          </a:p>
          <a:p>
            <a:pPr marL="0" indent="0">
              <a:lnSpc>
                <a:spcPct val="114000"/>
              </a:lnSpc>
              <a:buFont typeface="Arial" panose="020B0604020202020204" pitchFamily="34" charset="0"/>
              <a:buNone/>
            </a:pPr>
            <a:endParaRPr lang="fr-CA" b="0"/>
          </a:p>
          <a:p>
            <a:pPr>
              <a:lnSpc>
                <a:spcPct val="114000"/>
              </a:lnSpc>
            </a:pPr>
            <a:endParaRPr lang="fr-CA" b="0"/>
          </a:p>
          <a:p>
            <a:endParaRPr lang="fr-FR"/>
          </a:p>
        </p:txBody>
      </p:sp>
      <p:sp>
        <p:nvSpPr>
          <p:cNvPr id="4" name="Espace réservé du numéro de diapositive 3"/>
          <p:cNvSpPr>
            <a:spLocks noGrp="1"/>
          </p:cNvSpPr>
          <p:nvPr>
            <p:ph type="sldNum" sz="quarter" idx="5"/>
          </p:nvPr>
        </p:nvSpPr>
        <p:spPr/>
        <p:txBody>
          <a:bodyPr/>
          <a:lstStyle/>
          <a:p>
            <a:fld id="{D56E8A29-EEE7-4969-87C7-B99D138EFCD7}" type="slidenum">
              <a:rPr lang="fr-CA" smtClean="0"/>
              <a:t>3</a:t>
            </a:fld>
            <a:endParaRPr lang="fr-CA"/>
          </a:p>
        </p:txBody>
      </p:sp>
    </p:spTree>
    <p:extLst>
      <p:ext uri="{BB962C8B-B14F-4D97-AF65-F5344CB8AC3E}">
        <p14:creationId xmlns:p14="http://schemas.microsoft.com/office/powerpoint/2010/main" val="36735715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C44E05-3153-8B95-208E-C955E621A44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9B25D34-9686-8FFF-8D27-5CE02C3E1C6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2C7F388-2C44-59D5-E4F5-929F4A1817F7}"/>
              </a:ext>
            </a:extLst>
          </p:cNvPr>
          <p:cNvSpPr>
            <a:spLocks noGrp="1"/>
          </p:cNvSpPr>
          <p:nvPr>
            <p:ph type="body" idx="1"/>
          </p:nvPr>
        </p:nvSpPr>
        <p:spPr/>
        <p:txBody>
          <a:bodyPr/>
          <a:lstStyle/>
          <a:p>
            <a:pPr>
              <a:lnSpc>
                <a:spcPct val="114000"/>
              </a:lnSpc>
            </a:pPr>
            <a:r>
              <a:rPr lang="fr-CA" b="1"/>
              <a:t>Animation suggérée </a:t>
            </a:r>
          </a:p>
          <a:p>
            <a:pPr>
              <a:lnSpc>
                <a:spcPct val="114000"/>
              </a:lnSpc>
            </a:pPr>
            <a:endParaRPr lang="fr-CA" b="1"/>
          </a:p>
          <a:p>
            <a:pPr marL="0" indent="0">
              <a:lnSpc>
                <a:spcPct val="114000"/>
              </a:lnSpc>
              <a:buFont typeface="Arial" panose="020B0604020202020204" pitchFamily="34" charset="0"/>
              <a:buNone/>
            </a:pPr>
            <a:r>
              <a:rPr lang="fr-CA" b="0"/>
              <a:t>Revenir en grand groupe et corriger la fiche d’activité </a:t>
            </a:r>
            <a:r>
              <a:rPr lang="fr-CA" b="0" i="1"/>
              <a:t>Les trois paliers de gouvernement</a:t>
            </a:r>
            <a:r>
              <a:rPr lang="fr-CA" b="0"/>
              <a:t>.</a:t>
            </a:r>
          </a:p>
          <a:p>
            <a:pPr marL="0" indent="0">
              <a:lnSpc>
                <a:spcPct val="114000"/>
              </a:lnSpc>
              <a:buFont typeface="Arial" panose="020B0604020202020204" pitchFamily="34" charset="0"/>
              <a:buNone/>
            </a:pPr>
            <a:endParaRPr lang="fr-CA" b="0"/>
          </a:p>
          <a:p>
            <a:pPr marL="0" indent="0">
              <a:lnSpc>
                <a:spcPct val="114000"/>
              </a:lnSpc>
              <a:buFont typeface="Arial" panose="020B0604020202020204" pitchFamily="34" charset="0"/>
              <a:buNone/>
            </a:pPr>
            <a:r>
              <a:rPr lang="fr-CA" b="0"/>
              <a:t>(</a:t>
            </a:r>
            <a:r>
              <a:rPr lang="fr-CA" b="1"/>
              <a:t>CLIC</a:t>
            </a:r>
            <a:r>
              <a:rPr lang="fr-CA" b="0"/>
              <a:t>)</a:t>
            </a:r>
          </a:p>
          <a:p>
            <a:pPr marL="0" indent="0">
              <a:lnSpc>
                <a:spcPct val="114000"/>
              </a:lnSpc>
              <a:buFont typeface="Arial" panose="020B0604020202020204" pitchFamily="34" charset="0"/>
              <a:buNone/>
            </a:pPr>
            <a:r>
              <a:rPr lang="fr-CA" b="0"/>
              <a:t>Apparition des trois paliers de gouvernement</a:t>
            </a:r>
          </a:p>
          <a:p>
            <a:pPr marL="171450" indent="-171450">
              <a:lnSpc>
                <a:spcPct val="114000"/>
              </a:lnSpc>
              <a:buFont typeface="Arial" panose="020B0604020202020204" pitchFamily="34" charset="0"/>
              <a:buChar char="•"/>
            </a:pPr>
            <a:endParaRPr lang="fr-CA" b="0"/>
          </a:p>
          <a:p>
            <a:pPr marL="0" indent="0">
              <a:lnSpc>
                <a:spcPct val="114000"/>
              </a:lnSpc>
              <a:buFont typeface="Arial" panose="020B0604020202020204" pitchFamily="34" charset="0"/>
              <a:buNone/>
            </a:pPr>
            <a:r>
              <a:rPr lang="fr-CA" b="0"/>
              <a:t>(</a:t>
            </a:r>
            <a:r>
              <a:rPr lang="fr-CA" b="1"/>
              <a:t>CLIC</a:t>
            </a:r>
            <a:r>
              <a:rPr lang="fr-CA" b="0"/>
              <a:t>)</a:t>
            </a:r>
          </a:p>
          <a:p>
            <a:pPr marL="0" indent="0">
              <a:lnSpc>
                <a:spcPct val="114000"/>
              </a:lnSpc>
              <a:buFont typeface="Arial" panose="020B0604020202020204" pitchFamily="34" charset="0"/>
              <a:buNone/>
            </a:pPr>
            <a:r>
              <a:rPr lang="fr-CA" b="0"/>
              <a:t>Apparition des responsabilités mentionnées au palier fédéral</a:t>
            </a:r>
          </a:p>
          <a:p>
            <a:pPr marL="171450" indent="-171450">
              <a:lnSpc>
                <a:spcPct val="114000"/>
              </a:lnSpc>
              <a:buFont typeface="Arial" panose="020B0604020202020204" pitchFamily="34" charset="0"/>
              <a:buChar char="•"/>
            </a:pPr>
            <a:endParaRPr lang="fr-CA" b="0"/>
          </a:p>
          <a:p>
            <a:pPr marL="0" indent="0">
              <a:lnSpc>
                <a:spcPct val="114000"/>
              </a:lnSpc>
              <a:buFont typeface="Arial" panose="020B0604020202020204" pitchFamily="34" charset="0"/>
              <a:buNone/>
            </a:pPr>
            <a:r>
              <a:rPr lang="fr-CA" b="0"/>
              <a:t>(</a:t>
            </a:r>
            <a:r>
              <a:rPr lang="fr-CA" b="1"/>
              <a:t>CLIC</a:t>
            </a:r>
            <a:r>
              <a:rPr lang="fr-CA" b="0"/>
              <a:t>)</a:t>
            </a:r>
          </a:p>
          <a:p>
            <a:pPr marL="0" indent="0">
              <a:lnSpc>
                <a:spcPct val="114000"/>
              </a:lnSpc>
              <a:buFont typeface="Arial" panose="020B0604020202020204" pitchFamily="34" charset="0"/>
              <a:buNone/>
            </a:pPr>
            <a:r>
              <a:rPr lang="fr-CA" b="0"/>
              <a:t>Apparition des responsabilités mentionnées au palier provincial ou territorial</a:t>
            </a:r>
          </a:p>
          <a:p>
            <a:pPr marL="171450" indent="-171450">
              <a:lnSpc>
                <a:spcPct val="114000"/>
              </a:lnSpc>
              <a:buFont typeface="Arial" panose="020B0604020202020204" pitchFamily="34" charset="0"/>
              <a:buChar char="•"/>
            </a:pPr>
            <a:endParaRPr lang="fr-CA" b="0"/>
          </a:p>
          <a:p>
            <a:pPr marL="0" indent="0">
              <a:lnSpc>
                <a:spcPct val="114000"/>
              </a:lnSpc>
              <a:buFont typeface="Arial" panose="020B0604020202020204" pitchFamily="34" charset="0"/>
              <a:buNone/>
            </a:pPr>
            <a:r>
              <a:rPr lang="fr-CA" b="0"/>
              <a:t>(</a:t>
            </a:r>
            <a:r>
              <a:rPr lang="fr-CA" b="1"/>
              <a:t>CLIC</a:t>
            </a:r>
            <a:r>
              <a:rPr lang="fr-CA" b="0"/>
              <a:t>)</a:t>
            </a:r>
          </a:p>
          <a:p>
            <a:pPr marL="0" indent="0">
              <a:lnSpc>
                <a:spcPct val="114000"/>
              </a:lnSpc>
              <a:buFont typeface="Arial" panose="020B0604020202020204" pitchFamily="34" charset="0"/>
              <a:buNone/>
            </a:pPr>
            <a:r>
              <a:rPr lang="fr-CA" b="0"/>
              <a:t>Apparition des responsabilités mentionnées au palier municipal</a:t>
            </a:r>
          </a:p>
          <a:p>
            <a:pPr marL="171450" indent="-171450">
              <a:lnSpc>
                <a:spcPct val="114000"/>
              </a:lnSpc>
              <a:buFont typeface="Arial" panose="020B0604020202020204" pitchFamily="34" charset="0"/>
              <a:buChar char="•"/>
            </a:pPr>
            <a:endParaRPr lang="fr-CA" b="0"/>
          </a:p>
          <a:p>
            <a:pPr marL="0" indent="0">
              <a:lnSpc>
                <a:spcPct val="114000"/>
              </a:lnSpc>
              <a:buFont typeface="Arial" panose="020B0604020202020204" pitchFamily="34" charset="0"/>
              <a:buNone/>
            </a:pPr>
            <a:endParaRPr lang="fr-CA" b="0"/>
          </a:p>
          <a:p>
            <a:pPr marL="171450" indent="-171450">
              <a:lnSpc>
                <a:spcPct val="114000"/>
              </a:lnSpc>
              <a:buFont typeface="Arial" panose="020B0604020202020204" pitchFamily="34" charset="0"/>
              <a:buChar char="•"/>
            </a:pPr>
            <a:endParaRPr lang="fr-CA" b="0"/>
          </a:p>
          <a:p>
            <a:pPr marL="0" indent="0">
              <a:lnSpc>
                <a:spcPct val="114000"/>
              </a:lnSpc>
              <a:buFont typeface="Arial" panose="020B0604020202020204" pitchFamily="34" charset="0"/>
              <a:buNone/>
            </a:pPr>
            <a:endParaRPr lang="fr-CA" b="0"/>
          </a:p>
          <a:p>
            <a:endParaRPr lang="fr-CA"/>
          </a:p>
        </p:txBody>
      </p:sp>
      <p:sp>
        <p:nvSpPr>
          <p:cNvPr id="4" name="Espace réservé du numéro de diapositive 3">
            <a:extLst>
              <a:ext uri="{FF2B5EF4-FFF2-40B4-BE49-F238E27FC236}">
                <a16:creationId xmlns:a16="http://schemas.microsoft.com/office/drawing/2014/main" id="{179A1572-318E-F78F-4723-CFEB28522672}"/>
              </a:ext>
            </a:extLst>
          </p:cNvPr>
          <p:cNvSpPr>
            <a:spLocks noGrp="1"/>
          </p:cNvSpPr>
          <p:nvPr>
            <p:ph type="sldNum" sz="quarter" idx="5"/>
          </p:nvPr>
        </p:nvSpPr>
        <p:spPr/>
        <p:txBody>
          <a:bodyPr/>
          <a:lstStyle/>
          <a:p>
            <a:fld id="{D56E8A29-EEE7-4969-87C7-B99D138EFCD7}" type="slidenum">
              <a:rPr lang="fr-CA" smtClean="0"/>
              <a:t>4</a:t>
            </a:fld>
            <a:endParaRPr lang="fr-CA"/>
          </a:p>
        </p:txBody>
      </p:sp>
    </p:spTree>
    <p:extLst>
      <p:ext uri="{BB962C8B-B14F-4D97-AF65-F5344CB8AC3E}">
        <p14:creationId xmlns:p14="http://schemas.microsoft.com/office/powerpoint/2010/main" val="3157025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b="1"/>
              <a:t>Animation suggérée</a:t>
            </a:r>
          </a:p>
          <a:p>
            <a:endParaRPr lang="fr-CA"/>
          </a:p>
          <a:p>
            <a:r>
              <a:rPr lang="fr-CA"/>
              <a:t>Le Canada est un grand pays </a:t>
            </a:r>
            <a:r>
              <a:rPr lang="fr-CA" sz="1200">
                <a:effectLst/>
                <a:latin typeface="Open Sans" panose="020B0606030504020204" pitchFamily="34" charset="0"/>
                <a:ea typeface="Calibri" panose="020F0502020204030204" pitchFamily="34" charset="0"/>
              </a:rPr>
              <a:t>avec des territoires et des provinces.</a:t>
            </a:r>
          </a:p>
          <a:p>
            <a:endParaRPr lang="fr-CA" sz="1200">
              <a:effectLst/>
              <a:latin typeface="Open Sans" panose="020B0606030504020204" pitchFamily="34" charset="0"/>
              <a:ea typeface="Calibri" panose="020F0502020204030204" pitchFamily="34" charset="0"/>
            </a:endParaRPr>
          </a:p>
          <a:p>
            <a:r>
              <a:rPr lang="fr-CA" sz="1200">
                <a:effectLst/>
                <a:latin typeface="Open Sans" panose="020B0606030504020204" pitchFamily="34" charset="0"/>
                <a:ea typeface="Calibri" panose="020F0502020204030204" pitchFamily="34" charset="0"/>
              </a:rPr>
              <a:t>(</a:t>
            </a:r>
            <a:r>
              <a:rPr lang="fr-CA" sz="1200" b="1">
                <a:effectLst/>
                <a:latin typeface="Open Sans" panose="020B0606030504020204" pitchFamily="34" charset="0"/>
                <a:ea typeface="Calibri" panose="020F0502020204030204" pitchFamily="34" charset="0"/>
              </a:rPr>
              <a:t>CLIC</a:t>
            </a:r>
            <a:r>
              <a:rPr lang="fr-CA" sz="1200">
                <a:effectLst/>
                <a:latin typeface="Open Sans" panose="020B0606030504020204" pitchFamily="34" charset="0"/>
                <a:ea typeface="Calibri" panose="020F0502020204030204" pitchFamily="34" charset="0"/>
              </a:rPr>
              <a:t>)</a:t>
            </a:r>
          </a:p>
          <a:p>
            <a:r>
              <a:rPr lang="fr-CA" sz="1200">
                <a:effectLst/>
                <a:latin typeface="Open Sans" panose="020B0606030504020204" pitchFamily="34" charset="0"/>
                <a:ea typeface="Calibri" panose="020F0502020204030204" pitchFamily="34" charset="0"/>
              </a:rPr>
              <a:t>Par exemple, il y a le Québec</a:t>
            </a:r>
          </a:p>
          <a:p>
            <a:endParaRPr lang="fr-CA" sz="1200">
              <a:effectLst/>
              <a:latin typeface="Open Sans" panose="020B060603050402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CA" sz="1200">
                <a:effectLst/>
                <a:latin typeface="Open Sans" panose="020B0606030504020204" pitchFamily="34" charset="0"/>
                <a:ea typeface="Calibri" panose="020F0502020204030204" pitchFamily="34" charset="0"/>
              </a:rPr>
              <a:t>(</a:t>
            </a:r>
            <a:r>
              <a:rPr lang="fr-CA" sz="1200" b="1">
                <a:effectLst/>
                <a:latin typeface="Open Sans" panose="020B0606030504020204" pitchFamily="34" charset="0"/>
                <a:ea typeface="Calibri" panose="020F0502020204030204" pitchFamily="34" charset="0"/>
              </a:rPr>
              <a:t>CLIC</a:t>
            </a:r>
            <a:r>
              <a:rPr lang="fr-CA" sz="1200">
                <a:effectLst/>
                <a:latin typeface="Open Sans" panose="020B0606030504020204" pitchFamily="34" charset="0"/>
                <a:ea typeface="Calibri" panose="020F0502020204030204" pitchFamily="34" charset="0"/>
              </a:rPr>
              <a:t>)</a:t>
            </a:r>
          </a:p>
          <a:p>
            <a:r>
              <a:rPr lang="fr-CA" sz="1200">
                <a:effectLst/>
                <a:latin typeface="Open Sans" panose="020B0606030504020204" pitchFamily="34" charset="0"/>
                <a:ea typeface="Calibri" panose="020F0502020204030204" pitchFamily="34" charset="0"/>
              </a:rPr>
              <a:t>Et des municipalités.</a:t>
            </a:r>
          </a:p>
          <a:p>
            <a:endParaRPr lang="fr-CA" sz="1200">
              <a:effectLst/>
              <a:latin typeface="Open Sans" panose="020B0606030504020204" pitchFamily="34" charset="0"/>
              <a:ea typeface="Calibri" panose="020F0502020204030204" pitchFamily="34" charset="0"/>
            </a:endParaRPr>
          </a:p>
          <a:p>
            <a:r>
              <a:rPr lang="fr-CA" sz="1200">
                <a:effectLst/>
                <a:latin typeface="Open Sans" panose="020B0606030504020204" pitchFamily="34" charset="0"/>
                <a:ea typeface="Calibri" panose="020F0502020204030204" pitchFamily="34" charset="0"/>
              </a:rPr>
              <a:t>Les besoins sont différents d’une province et d’une municipalité à l’autre.</a:t>
            </a:r>
          </a:p>
          <a:p>
            <a:pPr marL="171450" indent="-171450">
              <a:buFont typeface="Arial" panose="020B0604020202020204" pitchFamily="34" charset="0"/>
              <a:buChar char="•"/>
            </a:pPr>
            <a:r>
              <a:rPr lang="fr-CA" sz="1200">
                <a:effectLst/>
                <a:latin typeface="Open Sans" panose="020B0606030504020204" pitchFamily="34" charset="0"/>
                <a:ea typeface="Calibri" panose="020F0502020204030204" pitchFamily="34" charset="0"/>
              </a:rPr>
              <a:t>Par exemple, les besoins en transport en commun sont différents en ville (où les gens habitent près les uns des autres) et en campagne (où les gens habitent à bonne distance les uns des autres). </a:t>
            </a:r>
          </a:p>
          <a:p>
            <a:pPr marL="171450" indent="-171450">
              <a:buFont typeface="Arial" panose="020B0604020202020204" pitchFamily="34" charset="0"/>
              <a:buChar char="•"/>
            </a:pPr>
            <a:r>
              <a:rPr lang="fr-CA" sz="1200">
                <a:effectLst/>
                <a:latin typeface="Open Sans" panose="020B0606030504020204" pitchFamily="34" charset="0"/>
                <a:ea typeface="Calibri" panose="020F0502020204030204" pitchFamily="34" charset="0"/>
              </a:rPr>
              <a:t>Chaque municipalité est responsable de son transport en commun parce que les besoins sont différents.</a:t>
            </a:r>
          </a:p>
          <a:p>
            <a:pPr>
              <a:lnSpc>
                <a:spcPct val="107000"/>
              </a:lnSpc>
              <a:spcAft>
                <a:spcPts val="800"/>
              </a:spcAft>
            </a:pPr>
            <a:endParaRPr lang="fr-CA" sz="1800" kern="100">
              <a:solidFill>
                <a:srgbClr val="000000"/>
              </a:solidFill>
              <a:effectLst/>
              <a:latin typeface="Open Sans" panose="020B060603050402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CA" sz="1800" kern="100">
                <a:solidFill>
                  <a:srgbClr val="000000"/>
                </a:solidFill>
                <a:effectLst/>
                <a:latin typeface="Open Sans" panose="020B0606030504020204" pitchFamily="34" charset="0"/>
                <a:ea typeface="Calibri" panose="020F0502020204030204" pitchFamily="34" charset="0"/>
                <a:cs typeface="Times New Roman" panose="02020603050405020304" pitchFamily="18" charset="0"/>
              </a:rPr>
              <a:t>C’est pour ça qu’il y a différents paliers de gouvernement.</a:t>
            </a:r>
          </a:p>
        </p:txBody>
      </p:sp>
      <p:sp>
        <p:nvSpPr>
          <p:cNvPr id="4" name="Espace réservé du numéro de diapositive 3"/>
          <p:cNvSpPr>
            <a:spLocks noGrp="1"/>
          </p:cNvSpPr>
          <p:nvPr>
            <p:ph type="sldNum" sz="quarter" idx="5"/>
          </p:nvPr>
        </p:nvSpPr>
        <p:spPr/>
        <p:txBody>
          <a:bodyPr/>
          <a:lstStyle/>
          <a:p>
            <a:fld id="{D56E8A29-EEE7-4969-87C7-B99D138EFCD7}" type="slidenum">
              <a:rPr lang="fr-CA" smtClean="0"/>
              <a:t>5</a:t>
            </a:fld>
            <a:endParaRPr lang="fr-CA"/>
          </a:p>
        </p:txBody>
      </p:sp>
    </p:spTree>
    <p:extLst>
      <p:ext uri="{BB962C8B-B14F-4D97-AF65-F5344CB8AC3E}">
        <p14:creationId xmlns:p14="http://schemas.microsoft.com/office/powerpoint/2010/main" val="39823552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200" b="1" kern="100">
                <a:effectLst/>
                <a:latin typeface="Open Sans" panose="020B0606030504020204" pitchFamily="34" charset="0"/>
                <a:ea typeface="Calibri" panose="020F0502020204030204" pitchFamily="34" charset="0"/>
                <a:cs typeface="Times New Roman" panose="02020603050405020304" pitchFamily="18" charset="0"/>
              </a:rPr>
              <a:t>Animation suggérée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CA" sz="1200">
              <a:solidFill>
                <a:srgbClr val="000000"/>
              </a:solidFill>
              <a:effectLst/>
              <a:latin typeface="Open Sans" panose="020B060603050402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CA" sz="1200">
                <a:solidFill>
                  <a:srgbClr val="000000"/>
                </a:solidFill>
                <a:effectLst/>
                <a:latin typeface="Open Sans" panose="020B0606030504020204" pitchFamily="34" charset="0"/>
                <a:ea typeface="Calibri" panose="020F0502020204030204" pitchFamily="34" charset="0"/>
              </a:rPr>
              <a:t>Et là, j’attire ton attention. </a:t>
            </a:r>
            <a:endParaRPr lang="fr-FR"/>
          </a:p>
        </p:txBody>
      </p:sp>
      <p:sp>
        <p:nvSpPr>
          <p:cNvPr id="4" name="Espace réservé du numéro de diapositive 3"/>
          <p:cNvSpPr>
            <a:spLocks noGrp="1"/>
          </p:cNvSpPr>
          <p:nvPr>
            <p:ph type="sldNum" sz="quarter" idx="5"/>
          </p:nvPr>
        </p:nvSpPr>
        <p:spPr/>
        <p:txBody>
          <a:bodyPr/>
          <a:lstStyle/>
          <a:p>
            <a:fld id="{D56E8A29-EEE7-4969-87C7-B99D138EFCD7}" type="slidenum">
              <a:rPr lang="fr-CA" smtClean="0"/>
              <a:t>6</a:t>
            </a:fld>
            <a:endParaRPr lang="fr-CA"/>
          </a:p>
        </p:txBody>
      </p:sp>
    </p:spTree>
    <p:extLst>
      <p:ext uri="{BB962C8B-B14F-4D97-AF65-F5344CB8AC3E}">
        <p14:creationId xmlns:p14="http://schemas.microsoft.com/office/powerpoint/2010/main" val="23925930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200" b="1" kern="100" dirty="0">
                <a:effectLst/>
                <a:latin typeface="Open Sans" panose="020B0606030504020204" pitchFamily="34" charset="0"/>
                <a:ea typeface="Calibri" panose="020F0502020204030204" pitchFamily="34" charset="0"/>
                <a:cs typeface="Times New Roman" panose="02020603050405020304" pitchFamily="18" charset="0"/>
              </a:rPr>
              <a:t>Animation suggérée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CA" sz="1200" dirty="0">
              <a:solidFill>
                <a:srgbClr val="000000"/>
              </a:solidFill>
              <a:effectLst/>
              <a:latin typeface="Open Sans" panose="020B060603050402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CA" sz="1200" dirty="0">
                <a:solidFill>
                  <a:srgbClr val="000000"/>
                </a:solidFill>
                <a:effectLst/>
                <a:latin typeface="Open Sans" panose="020B0606030504020204" pitchFamily="34" charset="0"/>
                <a:ea typeface="Calibri" panose="020F0502020204030204" pitchFamily="34" charset="0"/>
              </a:rPr>
              <a:t>Quand on parle de paliers de gouvernement, on utilise le mot </a:t>
            </a:r>
            <a:r>
              <a:rPr lang="fr-CA" sz="1200" i="1" dirty="0">
                <a:solidFill>
                  <a:srgbClr val="000000"/>
                </a:solidFill>
                <a:effectLst/>
                <a:latin typeface="Open Sans" panose="020B0606030504020204" pitchFamily="34" charset="0"/>
                <a:ea typeface="Calibri" panose="020F0502020204030204" pitchFamily="34" charset="0"/>
              </a:rPr>
              <a:t>compétence</a:t>
            </a:r>
            <a:r>
              <a:rPr lang="fr-CA" sz="1200" dirty="0">
                <a:solidFill>
                  <a:srgbClr val="000000"/>
                </a:solidFill>
                <a:effectLst/>
                <a:latin typeface="Open Sans" panose="020B0606030504020204" pitchFamily="34" charset="0"/>
                <a:ea typeface="Calibri" panose="020F0502020204030204" pitchFamily="34" charset="0"/>
              </a:rPr>
              <a:t>, qui veut dire la même chose que </a:t>
            </a:r>
            <a:r>
              <a:rPr lang="fr-CA" sz="1200" i="0" dirty="0">
                <a:solidFill>
                  <a:srgbClr val="000000"/>
                </a:solidFill>
                <a:effectLst/>
                <a:latin typeface="Open Sans" panose="020B0606030504020204" pitchFamily="34" charset="0"/>
                <a:ea typeface="Calibri" panose="020F0502020204030204" pitchFamily="34" charset="0"/>
              </a:rPr>
              <a:t>responsabilité</a:t>
            </a:r>
            <a:r>
              <a:rPr lang="fr-CA" sz="1200" dirty="0">
                <a:solidFill>
                  <a:srgbClr val="000000"/>
                </a:solidFill>
                <a:effectLst/>
                <a:latin typeface="Open Sans" panose="020B0606030504020204" pitchFamily="34" charset="0"/>
                <a:ea typeface="Calibri" panose="020F0502020204030204" pitchFamily="34" charset="0"/>
              </a:rPr>
              <a:t>.</a:t>
            </a:r>
          </a:p>
          <a:p>
            <a:endParaRPr lang="fr-FR" dirty="0"/>
          </a:p>
        </p:txBody>
      </p:sp>
      <p:sp>
        <p:nvSpPr>
          <p:cNvPr id="4" name="Espace réservé du numéro de diapositive 3"/>
          <p:cNvSpPr>
            <a:spLocks noGrp="1"/>
          </p:cNvSpPr>
          <p:nvPr>
            <p:ph type="sldNum" sz="quarter" idx="5"/>
          </p:nvPr>
        </p:nvSpPr>
        <p:spPr/>
        <p:txBody>
          <a:bodyPr/>
          <a:lstStyle/>
          <a:p>
            <a:fld id="{D56E8A29-EEE7-4969-87C7-B99D138EFCD7}" type="slidenum">
              <a:rPr lang="fr-CA" smtClean="0"/>
              <a:t>7</a:t>
            </a:fld>
            <a:endParaRPr lang="fr-CA"/>
          </a:p>
        </p:txBody>
      </p:sp>
    </p:spTree>
    <p:extLst>
      <p:ext uri="{BB962C8B-B14F-4D97-AF65-F5344CB8AC3E}">
        <p14:creationId xmlns:p14="http://schemas.microsoft.com/office/powerpoint/2010/main" val="1389240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b="1"/>
              <a:t>Animation suggérée</a:t>
            </a:r>
          </a:p>
          <a:p>
            <a:endParaRPr lang="fr-CA"/>
          </a:p>
          <a:p>
            <a:r>
              <a:rPr lang="fr-CA"/>
              <a:t>Parfois, tu travailles seul sur des projets. Est-ce que ça t’arrive aussi de travailler en équipe, avec d’autres élèves, sur un projet? </a:t>
            </a:r>
            <a:br>
              <a:rPr lang="fr-CA"/>
            </a:br>
            <a:endParaRPr lang="fr-CA"/>
          </a:p>
          <a:p>
            <a:r>
              <a:rPr lang="fr-CA"/>
              <a:t>Donne-moi un exemple de projet sur lequel tu pourrais travailler avec d’autres élèves.</a:t>
            </a:r>
            <a:br>
              <a:rPr lang="fr-CA"/>
            </a:br>
            <a:r>
              <a:rPr lang="fr-CA"/>
              <a:t>(Prendre quelques interventions)</a:t>
            </a:r>
          </a:p>
          <a:p>
            <a:endParaRPr lang="fr-CA"/>
          </a:p>
          <a:p>
            <a:r>
              <a:rPr lang="fr-CA"/>
              <a:t>Dans un projet d’équipe, est-ce que c’est toujours la même personne qui décide ou vous prenez les décisions ensemble?</a:t>
            </a:r>
          </a:p>
          <a:p>
            <a:r>
              <a:rPr lang="fr-CA"/>
              <a:t>(Réponse attendue : on décide ensemble)</a:t>
            </a:r>
          </a:p>
          <a:p>
            <a:endParaRPr lang="fr-CA"/>
          </a:p>
          <a:p>
            <a:r>
              <a:rPr lang="fr-CA"/>
              <a:t>Est-ce que c’est la même personne qui fait tout ou vous partagez les responsabilités dans l’équipe?</a:t>
            </a:r>
          </a:p>
          <a:p>
            <a:r>
              <a:rPr lang="fr-CA"/>
              <a:t>(Réponse attendue : on partage les responsabilités ensemble)</a:t>
            </a:r>
          </a:p>
          <a:p>
            <a:endParaRPr lang="fr-CA"/>
          </a:p>
          <a:p>
            <a:r>
              <a:rPr lang="fr-CA" sz="1800">
                <a:effectLst/>
                <a:latin typeface="Segoe UI" panose="020B0502040204020203" pitchFamily="34" charset="0"/>
              </a:rPr>
              <a:t>Notre gouvernement, c'est comme une équipe de travail.</a:t>
            </a:r>
          </a:p>
          <a:p>
            <a:pPr marL="285750" indent="-285750">
              <a:buFont typeface="Arial" panose="020B0604020202020204" pitchFamily="34" charset="0"/>
              <a:buChar char="•"/>
            </a:pPr>
            <a:r>
              <a:rPr lang="fr-CA" sz="1800">
                <a:effectLst/>
                <a:latin typeface="Segoe UI" panose="020B0502040204020203" pitchFamily="34" charset="0"/>
              </a:rPr>
              <a:t>Parfois, les tâches et les responsabilités sont réparties entre différents paliers de gouvernement.</a:t>
            </a:r>
          </a:p>
          <a:p>
            <a:pPr marL="285750" indent="-285750">
              <a:buFont typeface="Arial" panose="020B0604020202020204" pitchFamily="34" charset="0"/>
              <a:buChar char="•"/>
            </a:pPr>
            <a:r>
              <a:rPr lang="fr-CA" sz="1800">
                <a:effectLst/>
                <a:latin typeface="Segoe UI" panose="020B0502040204020203" pitchFamily="34" charset="0"/>
              </a:rPr>
              <a:t>Chaque palier a un rôle à jouer et des compétences précises;</a:t>
            </a:r>
            <a:r>
              <a:rPr lang="fr-CA"/>
              <a:t> c’est ce qu’on appelle des compétences partagées.</a:t>
            </a:r>
          </a:p>
        </p:txBody>
      </p:sp>
      <p:sp>
        <p:nvSpPr>
          <p:cNvPr id="4" name="Espace réservé du numéro de diapositive 3"/>
          <p:cNvSpPr>
            <a:spLocks noGrp="1"/>
          </p:cNvSpPr>
          <p:nvPr>
            <p:ph type="sldNum" sz="quarter" idx="5"/>
          </p:nvPr>
        </p:nvSpPr>
        <p:spPr/>
        <p:txBody>
          <a:bodyPr/>
          <a:lstStyle/>
          <a:p>
            <a:fld id="{D56E8A29-EEE7-4969-87C7-B99D138EFCD7}" type="slidenum">
              <a:rPr lang="fr-CA" smtClean="0"/>
              <a:t>8</a:t>
            </a:fld>
            <a:endParaRPr lang="fr-CA"/>
          </a:p>
        </p:txBody>
      </p:sp>
    </p:spTree>
    <p:extLst>
      <p:ext uri="{BB962C8B-B14F-4D97-AF65-F5344CB8AC3E}">
        <p14:creationId xmlns:p14="http://schemas.microsoft.com/office/powerpoint/2010/main" val="18230844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4AA355-AA35-24DA-871C-5F015FB7EE72}"/>
            </a:ext>
          </a:extLst>
        </p:cNvPr>
        <p:cNvGrpSpPr/>
        <p:nvPr/>
      </p:nvGrpSpPr>
      <p:grpSpPr>
        <a:xfrm>
          <a:off x="0" y="0"/>
          <a:ext cx="0" cy="0"/>
          <a:chOff x="0" y="0"/>
          <a:chExt cx="0" cy="0"/>
        </a:xfrm>
      </p:grpSpPr>
      <p:sp>
        <p:nvSpPr>
          <p:cNvPr id="2" name="Espace réservé de l'image de diapositive 1">
            <a:extLst>
              <a:ext uri="{FF2B5EF4-FFF2-40B4-BE49-F238E27FC236}">
                <a16:creationId xmlns:a16="http://schemas.microsoft.com/office/drawing/2014/main" id="{5D4815E4-7C97-2871-5EE2-04986724D48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7F87B1A-4D29-EA78-8BE5-CC3112DFB8E6}"/>
              </a:ext>
            </a:extLst>
          </p:cNvPr>
          <p:cNvSpPr>
            <a:spLocks noGrp="1"/>
          </p:cNvSpPr>
          <p:nvPr>
            <p:ph type="body" idx="1"/>
          </p:nvPr>
        </p:nvSpPr>
        <p:spPr/>
        <p:txBody>
          <a:bodyPr/>
          <a:lstStyle/>
          <a:p>
            <a:r>
              <a:rPr lang="fr-CA" b="1" dirty="0"/>
              <a:t>Animation suggérée</a:t>
            </a:r>
          </a:p>
          <a:p>
            <a:endParaRPr lang="fr-CA" b="1" dirty="0"/>
          </a:p>
          <a:p>
            <a:r>
              <a:rPr lang="fr-CA" b="1" dirty="0"/>
              <a:t>Note : </a:t>
            </a:r>
            <a:r>
              <a:rPr lang="fr-CA" b="0" dirty="0"/>
              <a:t>Le drapeau de la ville de Québec a été utilisé pour illustrer le palier municipal, mais vous pouvez le remplacer par le drapeau de votre municipalité.</a:t>
            </a:r>
          </a:p>
          <a:p>
            <a:endParaRPr lang="fr-CA" b="1" dirty="0"/>
          </a:p>
          <a:p>
            <a:pPr marL="0" marR="0" lvl="0" indent="0" algn="l" defTabSz="914400" rtl="0" eaLnBrk="1" fontAlgn="auto" latinLnBrk="0" hangingPunct="1">
              <a:lnSpc>
                <a:spcPct val="100000"/>
              </a:lnSpc>
              <a:spcBef>
                <a:spcPts val="0"/>
              </a:spcBef>
              <a:spcAft>
                <a:spcPts val="0"/>
              </a:spcAft>
              <a:buClrTx/>
              <a:buSzTx/>
              <a:buFontTx/>
              <a:buNone/>
              <a:tabLst/>
              <a:defRPr/>
            </a:pPr>
            <a:r>
              <a:rPr lang="fr-CA" dirty="0"/>
              <a:t>Il y a trois</a:t>
            </a:r>
            <a:r>
              <a:rPr lang="fr-CA" sz="1200" dirty="0">
                <a:effectLst/>
                <a:latin typeface="Open Sans" panose="020B0606030504020204" pitchFamily="34" charset="0"/>
                <a:ea typeface="Calibri" panose="020F0502020204030204" pitchFamily="34" charset="0"/>
              </a:rPr>
              <a:t> </a:t>
            </a:r>
            <a:r>
              <a:rPr lang="fr-CA" sz="1200" b="1" dirty="0">
                <a:effectLst/>
                <a:highlight>
                  <a:srgbClr val="FFFF00"/>
                </a:highlight>
                <a:latin typeface="Open Sans" panose="020B0606030504020204" pitchFamily="34" charset="0"/>
                <a:ea typeface="Calibri" panose="020F0502020204030204" pitchFamily="34" charset="0"/>
              </a:rPr>
              <a:t>paliers</a:t>
            </a:r>
            <a:r>
              <a:rPr lang="fr-CA" sz="12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 </a:t>
            </a:r>
            <a:r>
              <a:rPr lang="fr-CA" sz="1200" dirty="0">
                <a:effectLst/>
                <a:latin typeface="Open Sans" panose="020B0606030504020204" pitchFamily="34" charset="0"/>
                <a:ea typeface="Calibri" panose="020F0502020204030204" pitchFamily="34" charset="0"/>
              </a:rPr>
              <a:t>de gouvernement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sz="1200" dirty="0">
                <a:effectLst/>
                <a:latin typeface="Open Sans" panose="020B0606030504020204" pitchFamily="34" charset="0"/>
                <a:ea typeface="Calibri" panose="020F0502020204030204" pitchFamily="34" charset="0"/>
              </a:rPr>
              <a:t>le fédéral, qui siège au Parlement du Canada, à Ottawa</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sz="1200" dirty="0">
                <a:effectLst/>
                <a:latin typeface="Open Sans" panose="020B0606030504020204" pitchFamily="34" charset="0"/>
                <a:ea typeface="Calibri" panose="020F0502020204030204" pitchFamily="34" charset="0"/>
              </a:rPr>
              <a:t>le provincial, qui siège à l’Assemblée nationale du Québec, à Québec</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sz="1200" dirty="0">
                <a:effectLst/>
                <a:latin typeface="Open Sans" panose="020B0606030504020204" pitchFamily="34" charset="0"/>
                <a:ea typeface="Calibri" panose="020F0502020204030204" pitchFamily="34" charset="0"/>
              </a:rPr>
              <a:t>le municipal, qui siège à l’hôtel de ville de chaque ville et village. Sais-tu où se trouve l’hôtel de ville de ta municipalité?</a:t>
            </a:r>
            <a:br>
              <a:rPr lang="fr-CA" sz="1000" dirty="0">
                <a:solidFill>
                  <a:srgbClr val="00B0F0"/>
                </a:solidFill>
                <a:effectLst/>
                <a:latin typeface="Open Sans" panose="020B0606030504020204" pitchFamily="34" charset="0"/>
                <a:ea typeface="Calibri" panose="020F0502020204030204" pitchFamily="34" charset="0"/>
              </a:rPr>
            </a:br>
            <a:r>
              <a:rPr lang="fr-CA" sz="1000" dirty="0">
                <a:solidFill>
                  <a:srgbClr val="00B0F0"/>
                </a:solidFill>
                <a:effectLst/>
                <a:latin typeface="Open Sans" panose="020B0606030504020204" pitchFamily="34" charset="0"/>
                <a:ea typeface="Calibri" panose="020F0502020204030204" pitchFamily="34" charset="0"/>
              </a:rPr>
              <a:t>(Si possible, indiquer où se trouve l’hôtel de ville de la municipalité dans laquelle se trouve l’école ou l’organisme.)</a:t>
            </a:r>
          </a:p>
          <a:p>
            <a:endParaRPr lang="fr-CA" dirty="0"/>
          </a:p>
          <a:p>
            <a:pPr marL="0" marR="0" lvl="0" indent="0" algn="l" defTabSz="914400" rtl="0" eaLnBrk="1" fontAlgn="auto" latinLnBrk="0" hangingPunct="1">
              <a:lnSpc>
                <a:spcPct val="100000"/>
              </a:lnSpc>
              <a:spcBef>
                <a:spcPts val="0"/>
              </a:spcBef>
              <a:spcAft>
                <a:spcPts val="0"/>
              </a:spcAft>
              <a:buClrTx/>
              <a:buSzTx/>
              <a:buFontTx/>
              <a:buNone/>
              <a:tabLst/>
              <a:defRPr/>
            </a:pPr>
            <a:r>
              <a:rPr lang="fr-CA" sz="1200" kern="100" dirty="0">
                <a:effectLst/>
                <a:latin typeface="Open Sans" panose="020B0606030504020204" pitchFamily="34" charset="0"/>
                <a:ea typeface="Calibri" panose="020F0502020204030204" pitchFamily="34" charset="0"/>
                <a:cs typeface="Times New Roman" panose="02020603050405020304" pitchFamily="18" charset="0"/>
              </a:rPr>
              <a:t>Le palier de gouvernement fédéral s’occupe de tout ce qui touche l'ensemble des habitantes et des habitants du Canada. Je te donne quelques exemples : l’armée, l’argent que tu utilises et Internet, qui te permet de communiquer avec tes amis.</a:t>
            </a:r>
            <a:endParaRPr lang="fr-CA" sz="12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fr-CA" dirty="0"/>
          </a:p>
          <a:p>
            <a:pPr marL="0" marR="0" lvl="0" indent="0" algn="l" defTabSz="914400" rtl="0" eaLnBrk="1" fontAlgn="auto" latinLnBrk="0" hangingPunct="1">
              <a:lnSpc>
                <a:spcPct val="100000"/>
              </a:lnSpc>
              <a:spcBef>
                <a:spcPts val="0"/>
              </a:spcBef>
              <a:spcAft>
                <a:spcPts val="0"/>
              </a:spcAft>
              <a:buClrTx/>
              <a:buSzTx/>
              <a:buFontTx/>
              <a:buNone/>
              <a:tabLst/>
              <a:defRPr/>
            </a:pPr>
            <a:r>
              <a:rPr lang="fr-CA" sz="1200" kern="100" dirty="0">
                <a:effectLst/>
                <a:latin typeface="Open Sans" panose="020B0606030504020204" pitchFamily="34" charset="0"/>
                <a:ea typeface="Calibri" panose="020F0502020204030204" pitchFamily="34" charset="0"/>
                <a:cs typeface="Times New Roman" panose="02020603050405020304" pitchFamily="18" charset="0"/>
              </a:rPr>
              <a:t>Le palier de gouvernement provincial s’occupe de tout ce qui touche une province ou un territoire. Tu habites dans la province de Québec. Le gouvernement du Québec s’occupe, par exemple, des hôpitaux, des transports et de </a:t>
            </a:r>
            <a:r>
              <a:rPr lang="fr-CA" sz="1200" b="1" kern="100" dirty="0">
                <a:effectLst/>
                <a:latin typeface="Open Sans" panose="020B0606030504020204" pitchFamily="34" charset="0"/>
                <a:ea typeface="Calibri" panose="020F0502020204030204" pitchFamily="34" charset="0"/>
                <a:cs typeface="Times New Roman" panose="02020603050405020304" pitchFamily="18" charset="0"/>
              </a:rPr>
              <a:t>ton école</a:t>
            </a:r>
            <a:r>
              <a:rPr lang="fr-CA" sz="1200" kern="100" dirty="0">
                <a:effectLst/>
                <a:latin typeface="Open Sans" panose="020B0606030504020204" pitchFamily="34" charset="0"/>
                <a:ea typeface="Calibri" panose="020F0502020204030204" pitchFamily="34" charset="0"/>
                <a:cs typeface="Times New Roman" panose="02020603050405020304" pitchFamily="18" charset="0"/>
              </a:rPr>
              <a:t>.</a:t>
            </a:r>
            <a:endParaRPr lang="fr-CA" sz="12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fr-CA" dirty="0"/>
          </a:p>
          <a:p>
            <a:pPr>
              <a:lnSpc>
                <a:spcPct val="107000"/>
              </a:lnSpc>
              <a:spcAft>
                <a:spcPts val="800"/>
              </a:spcAft>
            </a:pPr>
            <a:r>
              <a:rPr lang="fr-CA" sz="1200" kern="100" dirty="0">
                <a:effectLst/>
                <a:latin typeface="Open Sans" panose="020B0606030504020204" pitchFamily="34" charset="0"/>
                <a:ea typeface="Calibri" panose="020F0502020204030204" pitchFamily="34" charset="0"/>
                <a:cs typeface="Times New Roman" panose="02020603050405020304" pitchFamily="18" charset="0"/>
              </a:rPr>
              <a:t>Le palier de gouvernement municipal s’occupe de tout ce qui touche une ville ou un village. Tu ne le savais peut-être pas, mais ça te touche de près. Tu utilises probablement ses services tous les jours :</a:t>
            </a:r>
            <a:endParaRPr lang="fr-CA" sz="12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fr-CA" sz="1200" kern="100" dirty="0">
                <a:effectLst/>
                <a:latin typeface="Open Sans" panose="020B0606030504020204" pitchFamily="34" charset="0"/>
                <a:ea typeface="Calibri" panose="020F0502020204030204" pitchFamily="34" charset="0"/>
                <a:cs typeface="Times New Roman" panose="02020603050405020304" pitchFamily="18" charset="0"/>
              </a:rPr>
              <a:t>quand tu vas jouer au parc</a:t>
            </a:r>
            <a:endParaRPr lang="fr-CA" sz="12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fr-CA" sz="1200" kern="100" dirty="0">
                <a:effectLst/>
                <a:latin typeface="Open Sans" panose="020B0606030504020204" pitchFamily="34" charset="0"/>
                <a:ea typeface="Calibri" panose="020F0502020204030204" pitchFamily="34" charset="0"/>
                <a:cs typeface="Times New Roman" panose="02020603050405020304" pitchFamily="18" charset="0"/>
              </a:rPr>
              <a:t>quand tu sors les ordures</a:t>
            </a:r>
            <a:endParaRPr lang="fr-CA" sz="12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fr-CA" sz="1200" kern="100" dirty="0">
                <a:effectLst/>
                <a:latin typeface="Open Sans" panose="020B0606030504020204" pitchFamily="34" charset="0"/>
                <a:ea typeface="Calibri" panose="020F0502020204030204" pitchFamily="34" charset="0"/>
                <a:cs typeface="Times New Roman" panose="02020603050405020304" pitchFamily="18" charset="0"/>
              </a:rPr>
              <a:t>quand tu prends l’eau du robinet</a:t>
            </a:r>
          </a:p>
          <a:p>
            <a:pPr marL="342900" lvl="0" indent="-342900">
              <a:lnSpc>
                <a:spcPct val="107000"/>
              </a:lnSpc>
              <a:spcAft>
                <a:spcPts val="800"/>
              </a:spcAft>
              <a:buFont typeface="Symbol" panose="05050102010706020507" pitchFamily="18" charset="2"/>
              <a:buChar char=""/>
            </a:pPr>
            <a:endParaRPr lang="fr-CA" sz="1200" kern="100" dirty="0">
              <a:effectLst/>
              <a:latin typeface="Open Sans" panose="020B0606030504020204" pitchFamily="34" charset="0"/>
              <a:ea typeface="Calibri" panose="020F0502020204030204" pitchFamily="34" charset="0"/>
              <a:cs typeface="Times New Roman" panose="02020603050405020304" pitchFamily="18" charset="0"/>
            </a:endParaRPr>
          </a:p>
          <a:p>
            <a:pPr marL="0" lvl="0" indent="0">
              <a:lnSpc>
                <a:spcPct val="107000"/>
              </a:lnSpc>
              <a:spcAft>
                <a:spcPts val="800"/>
              </a:spcAft>
              <a:buFont typeface="Symbol" panose="05050102010706020507" pitchFamily="18" charset="2"/>
              <a:buNone/>
            </a:pPr>
            <a:r>
              <a:rPr lang="fr-CA" sz="1200" kern="100" dirty="0">
                <a:effectLst/>
                <a:latin typeface="Open Sans" panose="020B0606030504020204" pitchFamily="34" charset="0"/>
                <a:ea typeface="Calibri" panose="020F0502020204030204" pitchFamily="34" charset="0"/>
                <a:cs typeface="Times New Roman" panose="02020603050405020304" pitchFamily="18" charset="0"/>
              </a:rPr>
              <a:t>Tu vois, c’est souvent le palier municipal qui prend les décisions qui nous touchent directement.</a:t>
            </a:r>
            <a:endParaRPr lang="fr-CA" sz="12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fr-CA" dirty="0"/>
          </a:p>
          <a:p>
            <a:pPr marL="0" marR="0" lvl="0" indent="0" algn="l" defTabSz="914400" rtl="0" eaLnBrk="1" fontAlgn="auto" latinLnBrk="0" hangingPunct="1">
              <a:lnSpc>
                <a:spcPct val="100000"/>
              </a:lnSpc>
              <a:spcBef>
                <a:spcPts val="0"/>
              </a:spcBef>
              <a:spcAft>
                <a:spcPts val="0"/>
              </a:spcAft>
              <a:buClrTx/>
              <a:buSzTx/>
              <a:buFontTx/>
              <a:buNone/>
              <a:tabLst/>
              <a:defRPr/>
            </a:pPr>
            <a:r>
              <a:rPr lang="fr-CA" b="1" dirty="0"/>
              <a:t>Information complémentaire tirée de la fiche d’activité </a:t>
            </a:r>
            <a:r>
              <a:rPr lang="fr-CA" b="1" i="1" dirty="0"/>
              <a:t>Fédéral, provincial et municipal : qui fait quoi</a:t>
            </a:r>
            <a:r>
              <a:rPr lang="fr-CA" b="1" dirty="0"/>
              <a:t>?</a:t>
            </a:r>
            <a:endParaRPr lang="fr-CA" dirty="0"/>
          </a:p>
          <a:p>
            <a:endParaRPr lang="fr-FR" sz="1200" u="none" kern="1200" dirty="0">
              <a:solidFill>
                <a:schemeClr val="tx1"/>
              </a:solidFill>
              <a:effectLst/>
              <a:latin typeface="+mn-lt"/>
              <a:ea typeface="+mn-ea"/>
              <a:cs typeface="+mn-cs"/>
            </a:endParaRPr>
          </a:p>
          <a:p>
            <a:r>
              <a:rPr lang="fr-FR" sz="1200" u="none" kern="1200" dirty="0">
                <a:solidFill>
                  <a:schemeClr val="tx1"/>
                </a:solidFill>
                <a:effectLst/>
                <a:latin typeface="+mn-lt"/>
                <a:ea typeface="+mn-ea"/>
                <a:cs typeface="+mn-cs"/>
              </a:rPr>
              <a:t>Notre système politique est composé de trois paliers de gouvernement qui se partagent les pouvoirs ou les compétences : le fédéral, le provincial et le municipal. Quand vient le temps de voter, c</a:t>
            </a:r>
            <a:r>
              <a:rPr lang="fr-FR" sz="1200" kern="1200" dirty="0">
                <a:solidFill>
                  <a:schemeClr val="tx1"/>
                </a:solidFill>
                <a:effectLst/>
                <a:latin typeface="+mn-lt"/>
                <a:ea typeface="+mn-ea"/>
                <a:cs typeface="+mn-cs"/>
              </a:rPr>
              <a:t>’est important de connaître les compétences de chaque palier, pour savoir quelles compétences seront sous la responsabilité de la personne élue. </a:t>
            </a:r>
          </a:p>
          <a:p>
            <a:endParaRPr lang="fr-CA" dirty="0"/>
          </a:p>
          <a:p>
            <a:r>
              <a:rPr lang="fr-CA" b="1" u="none" dirty="0"/>
              <a:t>Compétences fédérales et provinciales</a:t>
            </a:r>
          </a:p>
          <a:p>
            <a:endParaRPr lang="fr-CA" b="1" u="none" dirty="0"/>
          </a:p>
          <a:p>
            <a:r>
              <a:rPr lang="fr-CA" dirty="0"/>
              <a:t>Le partage des pouvoirs entre la province de Québec et le fédéral est défini dans la Constitution canadienne.</a:t>
            </a:r>
          </a:p>
          <a:p>
            <a:r>
              <a:rPr lang="fr-CA" dirty="0"/>
              <a:t>Certaines compétences sont exclusives, mais d’autres sont partagées entre le fédéral et le provincial.</a:t>
            </a:r>
          </a:p>
          <a:p>
            <a:endParaRPr lang="fr-CA" dirty="0"/>
          </a:p>
          <a:p>
            <a:r>
              <a:rPr lang="fr-CA" u="sng" dirty="0"/>
              <a:t>Exemples de compétences fédérales</a:t>
            </a:r>
            <a:r>
              <a:rPr lang="fr-CA" u="none" dirty="0"/>
              <a:t> </a:t>
            </a:r>
            <a:r>
              <a:rPr lang="fr-CA" dirty="0"/>
              <a:t>:</a:t>
            </a:r>
          </a:p>
          <a:p>
            <a:pPr marL="171450" indent="-171450">
              <a:buFont typeface="Arial" panose="020B0604020202020204" pitchFamily="34" charset="0"/>
              <a:buChar char="•"/>
            </a:pPr>
            <a:r>
              <a:rPr lang="fr-CA" dirty="0"/>
              <a:t>Défense nationale (Forces armées, Gendarmerie royale du Canada)</a:t>
            </a:r>
          </a:p>
          <a:p>
            <a:pPr marL="171450" indent="-171450">
              <a:buFont typeface="Arial" panose="020B0604020202020204" pitchFamily="34" charset="0"/>
              <a:buChar char="•"/>
            </a:pPr>
            <a:r>
              <a:rPr lang="fr-CA" dirty="0"/>
              <a:t>Postes Canada</a:t>
            </a:r>
          </a:p>
          <a:p>
            <a:pPr marL="171450" indent="-171450">
              <a:buFont typeface="Arial" panose="020B0604020202020204" pitchFamily="34" charset="0"/>
              <a:buChar char="•"/>
            </a:pPr>
            <a:r>
              <a:rPr lang="fr-CA" dirty="0"/>
              <a:t>Monnaie et banques</a:t>
            </a:r>
          </a:p>
          <a:p>
            <a:pPr marL="171450" indent="-171450">
              <a:buFont typeface="Arial" panose="020B0604020202020204" pitchFamily="34" charset="0"/>
              <a:buChar char="•"/>
            </a:pPr>
            <a:r>
              <a:rPr lang="fr-CA" dirty="0"/>
              <a:t>Affaires autochtones</a:t>
            </a:r>
          </a:p>
          <a:p>
            <a:pPr marL="171450" indent="-171450">
              <a:buFont typeface="Arial" panose="020B0604020202020204" pitchFamily="34" charset="0"/>
              <a:buChar char="•"/>
            </a:pPr>
            <a:r>
              <a:rPr lang="fr-CA" dirty="0"/>
              <a:t>Affaires étrangères et commerce </a:t>
            </a:r>
          </a:p>
          <a:p>
            <a:pPr marL="171450" indent="-171450">
              <a:buFont typeface="Arial" panose="020B0604020202020204" pitchFamily="34" charset="0"/>
              <a:buChar char="•"/>
            </a:pPr>
            <a:r>
              <a:rPr lang="fr-CA" dirty="0"/>
              <a:t>Droit criminel</a:t>
            </a:r>
          </a:p>
          <a:p>
            <a:pPr marL="171450" indent="-171450">
              <a:buFont typeface="Arial" panose="020B0604020202020204" pitchFamily="34" charset="0"/>
              <a:buChar char="•"/>
            </a:pPr>
            <a:r>
              <a:rPr lang="fr-CA" dirty="0"/>
              <a:t>Assurance-emploi</a:t>
            </a:r>
          </a:p>
          <a:p>
            <a:pPr marL="171450" indent="-171450">
              <a:buFont typeface="Arial" panose="020B0604020202020204" pitchFamily="34" charset="0"/>
              <a:buChar char="•"/>
            </a:pPr>
            <a:r>
              <a:rPr lang="fr-CA" dirty="0"/>
              <a:t>Citoyenneté</a:t>
            </a:r>
          </a:p>
          <a:p>
            <a:pPr marL="171450" indent="-171450">
              <a:buFont typeface="Arial" panose="020B0604020202020204" pitchFamily="34" charset="0"/>
              <a:buChar char="•"/>
            </a:pPr>
            <a:r>
              <a:rPr lang="fr-CA" dirty="0"/>
              <a:t>Émission des passeports </a:t>
            </a:r>
          </a:p>
          <a:p>
            <a:pPr marL="171450" indent="-171450">
              <a:buFont typeface="Arial" panose="020B0604020202020204" pitchFamily="34" charset="0"/>
              <a:buChar char="•"/>
            </a:pPr>
            <a:r>
              <a:rPr lang="fr-CA" dirty="0"/>
              <a:t>Transports aériens, maritimes et ferroviaires</a:t>
            </a:r>
          </a:p>
          <a:p>
            <a:pPr marL="171450" indent="-171450">
              <a:buFont typeface="Arial" panose="020B0604020202020204" pitchFamily="34" charset="0"/>
              <a:buChar char="•"/>
            </a:pPr>
            <a:r>
              <a:rPr lang="fr-CA" dirty="0"/>
              <a:t>Télécommunications et radiodiffusion</a:t>
            </a:r>
          </a:p>
          <a:p>
            <a:pPr marL="171450" indent="-171450">
              <a:buFont typeface="Arial" panose="020B0604020202020204" pitchFamily="34" charset="0"/>
              <a:buChar char="•"/>
            </a:pPr>
            <a:endParaRPr lang="fr-CA" dirty="0"/>
          </a:p>
          <a:p>
            <a:pPr marL="0" indent="0">
              <a:buFont typeface="Arial" panose="020B0604020202020204" pitchFamily="34" charset="0"/>
              <a:buNone/>
            </a:pPr>
            <a:r>
              <a:rPr lang="fr-CA" u="sng" dirty="0"/>
              <a:t>Exemples de compétences provinciales</a:t>
            </a:r>
            <a:r>
              <a:rPr lang="fr-CA" dirty="0"/>
              <a:t> :</a:t>
            </a:r>
          </a:p>
          <a:p>
            <a:pPr marL="171450" indent="-171450">
              <a:buFont typeface="Arial" panose="020B0604020202020204" pitchFamily="34" charset="0"/>
              <a:buChar char="•"/>
            </a:pPr>
            <a:r>
              <a:rPr lang="fr-CA" dirty="0"/>
              <a:t>Éducation</a:t>
            </a:r>
          </a:p>
          <a:p>
            <a:pPr marL="171450" indent="-171450">
              <a:buFont typeface="Arial" panose="020B0604020202020204" pitchFamily="34" charset="0"/>
              <a:buChar char="•"/>
            </a:pPr>
            <a:r>
              <a:rPr lang="fr-CA" dirty="0"/>
              <a:t>Hôpitaux et soins de santé </a:t>
            </a:r>
          </a:p>
          <a:p>
            <a:pPr marL="171450" indent="-171450">
              <a:buFont typeface="Arial" panose="020B0604020202020204" pitchFamily="34" charset="0"/>
              <a:buChar char="•"/>
            </a:pPr>
            <a:r>
              <a:rPr lang="fr-CA" dirty="0"/>
              <a:t>Administration de la justice </a:t>
            </a:r>
          </a:p>
          <a:p>
            <a:pPr marL="171450" indent="-171450">
              <a:buFont typeface="Arial" panose="020B0604020202020204" pitchFamily="34" charset="0"/>
              <a:buChar char="•"/>
            </a:pPr>
            <a:r>
              <a:rPr lang="fr-CA" dirty="0"/>
              <a:t>Droit civil</a:t>
            </a:r>
          </a:p>
          <a:p>
            <a:pPr marL="171450" indent="-171450">
              <a:buFont typeface="Arial" panose="020B0604020202020204" pitchFamily="34" charset="0"/>
              <a:buChar char="•"/>
            </a:pPr>
            <a:r>
              <a:rPr lang="fr-CA" dirty="0"/>
              <a:t>Immatriculation des véhicules et permis de conduire</a:t>
            </a:r>
          </a:p>
          <a:p>
            <a:pPr marL="171450" indent="-171450">
              <a:buFont typeface="Arial" panose="020B0604020202020204" pitchFamily="34" charset="0"/>
              <a:buChar char="•"/>
            </a:pPr>
            <a:r>
              <a:rPr lang="fr-CA" dirty="0"/>
              <a:t>Permis de pêche récréative ou sportive</a:t>
            </a:r>
          </a:p>
          <a:p>
            <a:pPr marL="171450" indent="-171450">
              <a:buFont typeface="Arial" panose="020B0604020202020204" pitchFamily="34" charset="0"/>
              <a:buChar char="•"/>
            </a:pPr>
            <a:r>
              <a:rPr lang="fr-CA" dirty="0"/>
              <a:t>Travail (normes d’emploi, santé et sécurité)</a:t>
            </a:r>
          </a:p>
          <a:p>
            <a:pPr marL="171450" indent="-171450">
              <a:buFont typeface="Arial" panose="020B0604020202020204" pitchFamily="34" charset="0"/>
              <a:buChar char="•"/>
            </a:pPr>
            <a:r>
              <a:rPr lang="fr-CA" dirty="0"/>
              <a:t>Certificats de naissance </a:t>
            </a:r>
          </a:p>
          <a:p>
            <a:pPr marL="171450" indent="-171450">
              <a:buFont typeface="Arial" panose="020B0604020202020204" pitchFamily="34" charset="0"/>
              <a:buChar char="•"/>
            </a:pPr>
            <a:r>
              <a:rPr lang="fr-CA" dirty="0"/>
              <a:t>Loteries</a:t>
            </a:r>
          </a:p>
          <a:p>
            <a:pPr marL="171450" indent="-171450">
              <a:buFont typeface="Arial" panose="020B0604020202020204" pitchFamily="34" charset="0"/>
              <a:buChar char="•"/>
            </a:pPr>
            <a:r>
              <a:rPr lang="fr-CA" dirty="0"/>
              <a:t>Signalisation routière</a:t>
            </a:r>
          </a:p>
          <a:p>
            <a:pPr marL="0" indent="0">
              <a:buFont typeface="Arial" panose="020B0604020202020204" pitchFamily="34" charset="0"/>
              <a:buNone/>
            </a:pPr>
            <a:endParaRPr lang="fr-CA" dirty="0"/>
          </a:p>
          <a:p>
            <a:pPr marL="0" indent="0">
              <a:buFont typeface="Arial" panose="020B0604020202020204" pitchFamily="34" charset="0"/>
              <a:buNone/>
            </a:pPr>
            <a:r>
              <a:rPr lang="fr-CA" b="1" u="none" dirty="0"/>
              <a:t>Compétences municipales</a:t>
            </a:r>
          </a:p>
          <a:p>
            <a:pPr marL="0" indent="0">
              <a:buFont typeface="Arial" panose="020B0604020202020204" pitchFamily="34" charset="0"/>
              <a:buNone/>
            </a:pPr>
            <a:endParaRPr lang="fr-CA" b="1" u="none" dirty="0"/>
          </a:p>
          <a:p>
            <a:pPr marL="0" indent="0">
              <a:buFont typeface="Arial" panose="020B0604020202020204" pitchFamily="34" charset="0"/>
              <a:buNone/>
            </a:pPr>
            <a:r>
              <a:rPr lang="fr-CA" dirty="0"/>
              <a:t>La politique municipale joue un rôle important dans notre vie démocratique. Les élues et les élus de ce palier sont responsables d’enjeux qui sont près de la collectivité.</a:t>
            </a:r>
          </a:p>
          <a:p>
            <a:pPr marL="0" indent="0">
              <a:buFont typeface="Arial" panose="020B0604020202020204" pitchFamily="34" charset="0"/>
              <a:buNone/>
            </a:pPr>
            <a:endParaRPr lang="fr-CA"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fr-FR" sz="1200" kern="1200" dirty="0">
                <a:solidFill>
                  <a:schemeClr val="tx1"/>
                </a:solidFill>
                <a:effectLst/>
                <a:latin typeface="+mn-lt"/>
                <a:ea typeface="+mn-ea"/>
                <a:cs typeface="+mn-cs"/>
              </a:rPr>
              <a:t>Tous les quatre ans, le premier dimanche de novembre, il y a des élections dans toutes les municipalités du Québec. Elles permettent de choisir les personnes qui représenteront la population dans chaque municipalité. </a:t>
            </a:r>
            <a:endParaRPr lang="fr-CA" dirty="0"/>
          </a:p>
          <a:p>
            <a:pPr marL="0" indent="0">
              <a:buFont typeface="Arial" panose="020B0604020202020204" pitchFamily="34" charset="0"/>
              <a:buNone/>
            </a:pPr>
            <a:endParaRPr lang="fr-CA" dirty="0"/>
          </a:p>
          <a:p>
            <a:pPr marL="0" indent="0">
              <a:buFont typeface="Arial" panose="020B0604020202020204" pitchFamily="34" charset="0"/>
              <a:buNone/>
            </a:pPr>
            <a:r>
              <a:rPr lang="fr-CA" u="sng" dirty="0"/>
              <a:t>Exemples de compétences municipales</a:t>
            </a:r>
            <a:r>
              <a:rPr lang="fr-CA" u="none" dirty="0"/>
              <a:t> :</a:t>
            </a:r>
          </a:p>
          <a:p>
            <a:pPr marL="171450" indent="-171450">
              <a:buFont typeface="Arial" panose="020B0604020202020204" pitchFamily="34" charset="0"/>
              <a:buChar char="•"/>
            </a:pPr>
            <a:r>
              <a:rPr lang="fr-CA" u="none" dirty="0"/>
              <a:t>Aménagement et urbanisme </a:t>
            </a:r>
          </a:p>
          <a:p>
            <a:pPr marL="171450" indent="-171450">
              <a:buFont typeface="Arial" panose="020B0604020202020204" pitchFamily="34" charset="0"/>
              <a:buChar char="•"/>
            </a:pPr>
            <a:r>
              <a:rPr lang="fr-CA" dirty="0"/>
              <a:t>Transport en commun </a:t>
            </a:r>
          </a:p>
          <a:p>
            <a:pPr marL="171450" indent="-171450">
              <a:buFont typeface="Arial" panose="020B0604020202020204" pitchFamily="34" charset="0"/>
              <a:buChar char="•"/>
            </a:pPr>
            <a:r>
              <a:rPr lang="fr-CA" dirty="0"/>
              <a:t>Habitation et logement social </a:t>
            </a:r>
          </a:p>
          <a:p>
            <a:pPr marL="171450" indent="-171450">
              <a:buFont typeface="Arial" panose="020B0604020202020204" pitchFamily="34" charset="0"/>
              <a:buChar char="•"/>
            </a:pPr>
            <a:r>
              <a:rPr lang="fr-CA" dirty="0"/>
              <a:t>Aide destinée aux personnes sans-abris </a:t>
            </a:r>
          </a:p>
          <a:p>
            <a:pPr marL="171450" indent="-171450">
              <a:buFont typeface="Arial" panose="020B0604020202020204" pitchFamily="34" charset="0"/>
              <a:buChar char="•"/>
            </a:pPr>
            <a:r>
              <a:rPr lang="fr-CA" dirty="0"/>
              <a:t>Développement social et communautaire</a:t>
            </a:r>
          </a:p>
          <a:p>
            <a:pPr marL="171450" indent="-171450">
              <a:buFont typeface="Arial" panose="020B0604020202020204" pitchFamily="34" charset="0"/>
              <a:buChar char="•"/>
            </a:pPr>
            <a:r>
              <a:rPr lang="fr-CA" dirty="0"/>
              <a:t>Parcs municipaux et loisirs </a:t>
            </a:r>
          </a:p>
          <a:p>
            <a:pPr marL="171450" indent="-171450">
              <a:buFont typeface="Arial" panose="020B0604020202020204" pitchFamily="34" charset="0"/>
              <a:buChar char="•"/>
            </a:pPr>
            <a:r>
              <a:rPr lang="fr-CA" dirty="0"/>
              <a:t>Bibliothèques</a:t>
            </a:r>
          </a:p>
          <a:p>
            <a:pPr marL="171450" indent="-171450">
              <a:buFont typeface="Arial" panose="020B0604020202020204" pitchFamily="34" charset="0"/>
              <a:buChar char="•"/>
            </a:pPr>
            <a:r>
              <a:rPr lang="fr-CA" dirty="0"/>
              <a:t>Services de sécurité (services policiers et incendie)</a:t>
            </a:r>
          </a:p>
          <a:p>
            <a:pPr marL="171450" indent="-171450">
              <a:buFont typeface="Arial" panose="020B0604020202020204" pitchFamily="34" charset="0"/>
              <a:buChar char="•"/>
            </a:pPr>
            <a:r>
              <a:rPr lang="fr-CA" dirty="0"/>
              <a:t>Gestion des matières résiduelles (collecte d’ordures, mais aussi récupération et valorisation des déchets)</a:t>
            </a:r>
          </a:p>
          <a:p>
            <a:pPr marL="171450" indent="-171450">
              <a:buFont typeface="Arial" panose="020B0604020202020204" pitchFamily="34" charset="0"/>
              <a:buChar char="•"/>
            </a:pPr>
            <a:r>
              <a:rPr lang="fr-CA" dirty="0"/>
              <a:t>Voirie locale (p. ex., entretien des rues et déneigement)</a:t>
            </a:r>
          </a:p>
          <a:p>
            <a:pPr marL="171450" indent="-171450">
              <a:buFont typeface="Arial" panose="020B0604020202020204" pitchFamily="34" charset="0"/>
              <a:buChar char="•"/>
            </a:pPr>
            <a:r>
              <a:rPr lang="fr-CA" dirty="0"/>
              <a:t>Services d’eau et d’égouts</a:t>
            </a:r>
          </a:p>
        </p:txBody>
      </p:sp>
      <p:sp>
        <p:nvSpPr>
          <p:cNvPr id="4" name="Espace réservé du numéro de diapositive 3">
            <a:extLst>
              <a:ext uri="{FF2B5EF4-FFF2-40B4-BE49-F238E27FC236}">
                <a16:creationId xmlns:a16="http://schemas.microsoft.com/office/drawing/2014/main" id="{B8866882-BC6C-1565-3DC7-B4C9DE241D3B}"/>
              </a:ext>
            </a:extLst>
          </p:cNvPr>
          <p:cNvSpPr>
            <a:spLocks noGrp="1"/>
          </p:cNvSpPr>
          <p:nvPr>
            <p:ph type="sldNum" sz="quarter" idx="5"/>
          </p:nvPr>
        </p:nvSpPr>
        <p:spPr/>
        <p:txBody>
          <a:bodyPr/>
          <a:lstStyle/>
          <a:p>
            <a:fld id="{D56E8A29-EEE7-4969-87C7-B99D138EFCD7}" type="slidenum">
              <a:rPr lang="fr-CA" smtClean="0"/>
              <a:t>9</a:t>
            </a:fld>
            <a:endParaRPr lang="fr-CA"/>
          </a:p>
        </p:txBody>
      </p:sp>
    </p:spTree>
    <p:extLst>
      <p:ext uri="{BB962C8B-B14F-4D97-AF65-F5344CB8AC3E}">
        <p14:creationId xmlns:p14="http://schemas.microsoft.com/office/powerpoint/2010/main" val="386959457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24.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Diapositive de tit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B5EE07CD-69E5-8890-81AD-E7DC32E96B40}"/>
              </a:ext>
            </a:extLst>
          </p:cNvPr>
          <p:cNvPicPr>
            <a:picLocks noChangeAspect="1"/>
          </p:cNvPicPr>
          <p:nvPr userDrawn="1"/>
        </p:nvPicPr>
        <p:blipFill>
          <a:blip r:embed="rId2"/>
          <a:srcRect/>
          <a:stretch/>
        </p:blipFill>
        <p:spPr>
          <a:xfrm>
            <a:off x="0" y="0"/>
            <a:ext cx="12192000" cy="6858000"/>
          </a:xfrm>
          <a:prstGeom prst="rect">
            <a:avLst/>
          </a:prstGeom>
        </p:spPr>
      </p:pic>
      <p:pic>
        <p:nvPicPr>
          <p:cNvPr id="13" name="Image 12">
            <a:extLst>
              <a:ext uri="{FF2B5EF4-FFF2-40B4-BE49-F238E27FC236}">
                <a16:creationId xmlns:a16="http://schemas.microsoft.com/office/drawing/2014/main" id="{9710F6CF-ED64-8184-B7D0-BDDC822065EB}"/>
              </a:ext>
            </a:extLst>
          </p:cNvPr>
          <p:cNvPicPr>
            <a:picLocks noChangeAspect="1"/>
          </p:cNvPicPr>
          <p:nvPr userDrawn="1"/>
        </p:nvPicPr>
        <p:blipFill>
          <a:blip r:embed="rId3"/>
          <a:stretch>
            <a:fillRect/>
          </a:stretch>
        </p:blipFill>
        <p:spPr>
          <a:xfrm>
            <a:off x="9446591" y="5513411"/>
            <a:ext cx="1864139" cy="687777"/>
          </a:xfrm>
          <a:prstGeom prst="rect">
            <a:avLst/>
          </a:prstGeom>
        </p:spPr>
      </p:pic>
      <p:sp>
        <p:nvSpPr>
          <p:cNvPr id="17" name="Title 1">
            <a:extLst>
              <a:ext uri="{FF2B5EF4-FFF2-40B4-BE49-F238E27FC236}">
                <a16:creationId xmlns:a16="http://schemas.microsoft.com/office/drawing/2014/main" id="{59A1FD2B-8EBE-7377-FFC6-FF7CED0865DF}"/>
              </a:ext>
            </a:extLst>
          </p:cNvPr>
          <p:cNvSpPr>
            <a:spLocks noGrp="1"/>
          </p:cNvSpPr>
          <p:nvPr>
            <p:ph type="ctrTitle" hasCustomPrompt="1"/>
          </p:nvPr>
        </p:nvSpPr>
        <p:spPr>
          <a:xfrm>
            <a:off x="6096000" y="2048002"/>
            <a:ext cx="5412260" cy="895866"/>
          </a:xfrm>
        </p:spPr>
        <p:txBody>
          <a:bodyPr anchor="t">
            <a:normAutofit/>
          </a:bodyPr>
          <a:lstStyle>
            <a:lvl1pPr algn="l">
              <a:lnSpc>
                <a:spcPct val="100000"/>
              </a:lnSpc>
              <a:defRPr sz="32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 de la présentation</a:t>
            </a:r>
            <a:endParaRPr lang="en-US"/>
          </a:p>
        </p:txBody>
      </p:sp>
    </p:spTree>
    <p:extLst>
      <p:ext uri="{BB962C8B-B14F-4D97-AF65-F5344CB8AC3E}">
        <p14:creationId xmlns:p14="http://schemas.microsoft.com/office/powerpoint/2010/main" val="19801012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30DF891-29DE-A32B-4AA4-6D85D638E3C3}"/>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7" name="Rectangle 6">
            <a:extLst>
              <a:ext uri="{FF2B5EF4-FFF2-40B4-BE49-F238E27FC236}">
                <a16:creationId xmlns:a16="http://schemas.microsoft.com/office/drawing/2014/main" id="{285E0427-99CE-1432-F48B-ECBEAC5F1D69}"/>
              </a:ext>
            </a:extLst>
          </p:cNvPr>
          <p:cNvSpPr/>
          <p:nvPr userDrawn="1"/>
        </p:nvSpPr>
        <p:spPr>
          <a:xfrm>
            <a:off x="10284977" y="1011504"/>
            <a:ext cx="1907023" cy="487140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a:extLst>
              <a:ext uri="{FF2B5EF4-FFF2-40B4-BE49-F238E27FC236}">
                <a16:creationId xmlns:a16="http://schemas.microsoft.com/office/drawing/2014/main" id="{7B53870D-C37A-8D9D-DA87-127CD12FA581}"/>
              </a:ext>
            </a:extLst>
          </p:cNvPr>
          <p:cNvSpPr/>
          <p:nvPr userDrawn="1"/>
        </p:nvSpPr>
        <p:spPr>
          <a:xfrm>
            <a:off x="0" y="0"/>
            <a:ext cx="331773" cy="6858000"/>
          </a:xfrm>
          <a:prstGeom prst="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5645603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0_Diapositive de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036EF5B0-84A3-DF3A-117F-58F5AC20F5A8}"/>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215F4DF2-575F-1F93-CE69-7AAA4437748E}"/>
              </a:ext>
            </a:extLst>
          </p:cNvPr>
          <p:cNvSpPr>
            <a:spLocks noGrp="1"/>
          </p:cNvSpPr>
          <p:nvPr>
            <p:ph type="ctrTitle" hasCustomPrompt="1"/>
          </p:nvPr>
        </p:nvSpPr>
        <p:spPr>
          <a:xfrm>
            <a:off x="1841158" y="2310714"/>
            <a:ext cx="8563232" cy="1118286"/>
          </a:xfrm>
        </p:spPr>
        <p:txBody>
          <a:bodyPr anchor="t">
            <a:normAutofit/>
          </a:bodyPr>
          <a:lstStyle>
            <a:lvl1pPr algn="ctr">
              <a:defRPr sz="35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 de section</a:t>
            </a:r>
            <a:endParaRPr lang="en-US"/>
          </a:p>
        </p:txBody>
      </p:sp>
    </p:spTree>
    <p:extLst>
      <p:ext uri="{BB962C8B-B14F-4D97-AF65-F5344CB8AC3E}">
        <p14:creationId xmlns:p14="http://schemas.microsoft.com/office/powerpoint/2010/main" val="33104835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9_Diapositive de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43DF4AC1-B72D-088F-8EFE-45E7ACD8A156}"/>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E97EFCCE-9961-538C-F640-EFB536E50FD2}"/>
              </a:ext>
            </a:extLst>
          </p:cNvPr>
          <p:cNvSpPr>
            <a:spLocks noGrp="1"/>
          </p:cNvSpPr>
          <p:nvPr>
            <p:ph type="ctrTitle" hasCustomPrompt="1"/>
          </p:nvPr>
        </p:nvSpPr>
        <p:spPr>
          <a:xfrm>
            <a:off x="967408" y="1052788"/>
            <a:ext cx="7351644" cy="934276"/>
          </a:xfrm>
        </p:spPr>
        <p:txBody>
          <a:bodyPr anchor="t">
            <a:normAutofit/>
          </a:bodyPr>
          <a:lstStyle>
            <a:lvl1pPr algn="l">
              <a:defRPr sz="25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a:t>
            </a:r>
            <a:endParaRPr lang="en-US"/>
          </a:p>
        </p:txBody>
      </p:sp>
      <p:sp>
        <p:nvSpPr>
          <p:cNvPr id="2" name="Rectangle 1">
            <a:extLst>
              <a:ext uri="{FF2B5EF4-FFF2-40B4-BE49-F238E27FC236}">
                <a16:creationId xmlns:a16="http://schemas.microsoft.com/office/drawing/2014/main" id="{4059C873-D689-5012-2CAD-98612D5C79F6}"/>
              </a:ext>
            </a:extLst>
          </p:cNvPr>
          <p:cNvSpPr/>
          <p:nvPr userDrawn="1"/>
        </p:nvSpPr>
        <p:spPr>
          <a:xfrm>
            <a:off x="0" y="0"/>
            <a:ext cx="331773" cy="6858000"/>
          </a:xfrm>
          <a:prstGeom prst="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llipse 4">
            <a:extLst>
              <a:ext uri="{FF2B5EF4-FFF2-40B4-BE49-F238E27FC236}">
                <a16:creationId xmlns:a16="http://schemas.microsoft.com/office/drawing/2014/main" id="{9D32B82F-F4A8-B376-097D-02E108FF400D}"/>
              </a:ext>
            </a:extLst>
          </p:cNvPr>
          <p:cNvSpPr/>
          <p:nvPr userDrawn="1"/>
        </p:nvSpPr>
        <p:spPr>
          <a:xfrm>
            <a:off x="10589777" y="1826777"/>
            <a:ext cx="3204445" cy="3204445"/>
          </a:xfrm>
          <a:prstGeom prst="ellipse">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a:t>  </a:t>
            </a:r>
          </a:p>
        </p:txBody>
      </p:sp>
    </p:spTree>
    <p:extLst>
      <p:ext uri="{BB962C8B-B14F-4D97-AF65-F5344CB8AC3E}">
        <p14:creationId xmlns:p14="http://schemas.microsoft.com/office/powerpoint/2010/main" val="19576965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5_Diapositive de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34FAFC45-E37D-5069-EC61-BC936490E902}"/>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A00120DA-463C-10BE-A1E2-6DE0796BF429}"/>
              </a:ext>
            </a:extLst>
          </p:cNvPr>
          <p:cNvSpPr>
            <a:spLocks noGrp="1"/>
          </p:cNvSpPr>
          <p:nvPr>
            <p:ph type="ctrTitle" hasCustomPrompt="1"/>
          </p:nvPr>
        </p:nvSpPr>
        <p:spPr>
          <a:xfrm>
            <a:off x="967408" y="1052788"/>
            <a:ext cx="7351644" cy="934276"/>
          </a:xfrm>
        </p:spPr>
        <p:txBody>
          <a:bodyPr anchor="t">
            <a:normAutofit/>
          </a:bodyPr>
          <a:lstStyle>
            <a:lvl1pPr algn="l">
              <a:defRPr sz="25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a:t>
            </a:r>
            <a:endParaRPr lang="en-US"/>
          </a:p>
        </p:txBody>
      </p:sp>
      <p:sp>
        <p:nvSpPr>
          <p:cNvPr id="2" name="Rectangle 1">
            <a:extLst>
              <a:ext uri="{FF2B5EF4-FFF2-40B4-BE49-F238E27FC236}">
                <a16:creationId xmlns:a16="http://schemas.microsoft.com/office/drawing/2014/main" id="{EDA744EF-408B-522A-FE6A-025D178B70FA}"/>
              </a:ext>
            </a:extLst>
          </p:cNvPr>
          <p:cNvSpPr/>
          <p:nvPr userDrawn="1"/>
        </p:nvSpPr>
        <p:spPr>
          <a:xfrm>
            <a:off x="0" y="0"/>
            <a:ext cx="331773" cy="6858000"/>
          </a:xfrm>
          <a:prstGeom prst="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llipse 4">
            <a:extLst>
              <a:ext uri="{FF2B5EF4-FFF2-40B4-BE49-F238E27FC236}">
                <a16:creationId xmlns:a16="http://schemas.microsoft.com/office/drawing/2014/main" id="{83675FCA-3423-A3A5-E7CD-C527A7E47D3A}"/>
              </a:ext>
            </a:extLst>
          </p:cNvPr>
          <p:cNvSpPr/>
          <p:nvPr userDrawn="1"/>
        </p:nvSpPr>
        <p:spPr>
          <a:xfrm>
            <a:off x="8537537" y="5255777"/>
            <a:ext cx="3204445" cy="3204445"/>
          </a:xfrm>
          <a:prstGeom prst="ellipse">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a:t>  </a:t>
            </a:r>
          </a:p>
        </p:txBody>
      </p:sp>
    </p:spTree>
    <p:extLst>
      <p:ext uri="{BB962C8B-B14F-4D97-AF65-F5344CB8AC3E}">
        <p14:creationId xmlns:p14="http://schemas.microsoft.com/office/powerpoint/2010/main" val="14299449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4_Diapositive de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43DF4AC1-B72D-088F-8EFE-45E7ACD8A156}"/>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E97EFCCE-9961-538C-F640-EFB536E50FD2}"/>
              </a:ext>
            </a:extLst>
          </p:cNvPr>
          <p:cNvSpPr>
            <a:spLocks noGrp="1"/>
          </p:cNvSpPr>
          <p:nvPr>
            <p:ph type="ctrTitle" hasCustomPrompt="1"/>
          </p:nvPr>
        </p:nvSpPr>
        <p:spPr>
          <a:xfrm>
            <a:off x="967408" y="1052788"/>
            <a:ext cx="7351644" cy="934276"/>
          </a:xfrm>
        </p:spPr>
        <p:txBody>
          <a:bodyPr anchor="t">
            <a:normAutofit/>
          </a:bodyPr>
          <a:lstStyle>
            <a:lvl1pPr algn="l">
              <a:defRPr sz="25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a:t>
            </a:r>
            <a:endParaRPr lang="en-US"/>
          </a:p>
        </p:txBody>
      </p:sp>
    </p:spTree>
    <p:extLst>
      <p:ext uri="{BB962C8B-B14F-4D97-AF65-F5344CB8AC3E}">
        <p14:creationId xmlns:p14="http://schemas.microsoft.com/office/powerpoint/2010/main" val="12120246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8_Diapositive de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C562D2D4-06AD-5FD8-3DC0-6676194C0E84}"/>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45A88F54-BC23-13D6-9F46-C39894F78C82}"/>
              </a:ext>
            </a:extLst>
          </p:cNvPr>
          <p:cNvSpPr>
            <a:spLocks noGrp="1"/>
          </p:cNvSpPr>
          <p:nvPr>
            <p:ph type="ctrTitle" hasCustomPrompt="1"/>
          </p:nvPr>
        </p:nvSpPr>
        <p:spPr>
          <a:xfrm>
            <a:off x="967408" y="1052788"/>
            <a:ext cx="7351644" cy="934276"/>
          </a:xfrm>
        </p:spPr>
        <p:txBody>
          <a:bodyPr anchor="t">
            <a:normAutofit/>
          </a:bodyPr>
          <a:lstStyle>
            <a:lvl1pPr algn="l">
              <a:defRPr sz="25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a:t>
            </a:r>
            <a:endParaRPr lang="en-US"/>
          </a:p>
        </p:txBody>
      </p:sp>
    </p:spTree>
    <p:extLst>
      <p:ext uri="{BB962C8B-B14F-4D97-AF65-F5344CB8AC3E}">
        <p14:creationId xmlns:p14="http://schemas.microsoft.com/office/powerpoint/2010/main" val="23618819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7_Diapositive de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34FAFC45-E37D-5069-EC61-BC936490E902}"/>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A00120DA-463C-10BE-A1E2-6DE0796BF429}"/>
              </a:ext>
            </a:extLst>
          </p:cNvPr>
          <p:cNvSpPr>
            <a:spLocks noGrp="1"/>
          </p:cNvSpPr>
          <p:nvPr>
            <p:ph type="ctrTitle" hasCustomPrompt="1"/>
          </p:nvPr>
        </p:nvSpPr>
        <p:spPr>
          <a:xfrm>
            <a:off x="967408" y="1052788"/>
            <a:ext cx="7351644" cy="934276"/>
          </a:xfrm>
        </p:spPr>
        <p:txBody>
          <a:bodyPr anchor="t">
            <a:normAutofit/>
          </a:bodyPr>
          <a:lstStyle>
            <a:lvl1pPr algn="l">
              <a:defRPr sz="25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a:t>
            </a:r>
            <a:endParaRPr lang="en-US"/>
          </a:p>
        </p:txBody>
      </p:sp>
    </p:spTree>
    <p:extLst>
      <p:ext uri="{BB962C8B-B14F-4D97-AF65-F5344CB8AC3E}">
        <p14:creationId xmlns:p14="http://schemas.microsoft.com/office/powerpoint/2010/main" val="27788427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6_Diapositive de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DBD1F9C8-0025-2B0D-B5E4-FEA60D1AD27C}"/>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1957646C-CBC2-A736-6A63-4311D0DC15B5}"/>
              </a:ext>
            </a:extLst>
          </p:cNvPr>
          <p:cNvSpPr>
            <a:spLocks noGrp="1"/>
          </p:cNvSpPr>
          <p:nvPr>
            <p:ph type="ctrTitle" hasCustomPrompt="1"/>
          </p:nvPr>
        </p:nvSpPr>
        <p:spPr>
          <a:xfrm>
            <a:off x="967408" y="1052788"/>
            <a:ext cx="7351644" cy="934276"/>
          </a:xfrm>
        </p:spPr>
        <p:txBody>
          <a:bodyPr anchor="t">
            <a:normAutofit/>
          </a:bodyPr>
          <a:lstStyle>
            <a:lvl1pPr algn="l">
              <a:defRPr sz="25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a:t>
            </a:r>
            <a:endParaRPr lang="en-US"/>
          </a:p>
        </p:txBody>
      </p:sp>
    </p:spTree>
    <p:extLst>
      <p:ext uri="{BB962C8B-B14F-4D97-AF65-F5344CB8AC3E}">
        <p14:creationId xmlns:p14="http://schemas.microsoft.com/office/powerpoint/2010/main" val="38297315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4_Diapositive de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4A62AA1D-27C8-7800-2B67-B8724998DB46}"/>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6" name="Title 1">
            <a:extLst>
              <a:ext uri="{FF2B5EF4-FFF2-40B4-BE49-F238E27FC236}">
                <a16:creationId xmlns:a16="http://schemas.microsoft.com/office/drawing/2014/main" id="{8636C36A-B15A-36C8-C2FB-320108BF0F2C}"/>
              </a:ext>
            </a:extLst>
          </p:cNvPr>
          <p:cNvSpPr>
            <a:spLocks noGrp="1"/>
          </p:cNvSpPr>
          <p:nvPr>
            <p:ph type="ctrTitle" hasCustomPrompt="1"/>
          </p:nvPr>
        </p:nvSpPr>
        <p:spPr>
          <a:xfrm>
            <a:off x="1276327" y="1299923"/>
            <a:ext cx="9325770" cy="934276"/>
          </a:xfrm>
        </p:spPr>
        <p:txBody>
          <a:bodyPr anchor="t">
            <a:normAutofit/>
          </a:bodyPr>
          <a:lstStyle>
            <a:lvl1pPr algn="l">
              <a:defRPr sz="25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a:t>
            </a:r>
            <a:endParaRPr lang="en-US"/>
          </a:p>
        </p:txBody>
      </p:sp>
    </p:spTree>
    <p:extLst>
      <p:ext uri="{BB962C8B-B14F-4D97-AF65-F5344CB8AC3E}">
        <p14:creationId xmlns:p14="http://schemas.microsoft.com/office/powerpoint/2010/main" val="383028944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3_Diapositive de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7924A110-1FEF-1D70-591A-D6C13ACE79DB}"/>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DAD724D7-B6F4-0AA1-EA51-8ACF5594DAA4}"/>
              </a:ext>
            </a:extLst>
          </p:cNvPr>
          <p:cNvSpPr>
            <a:spLocks noGrp="1"/>
          </p:cNvSpPr>
          <p:nvPr>
            <p:ph type="ctrTitle" hasCustomPrompt="1"/>
          </p:nvPr>
        </p:nvSpPr>
        <p:spPr>
          <a:xfrm>
            <a:off x="1276327" y="1299923"/>
            <a:ext cx="9325770" cy="934276"/>
          </a:xfrm>
        </p:spPr>
        <p:txBody>
          <a:bodyPr anchor="t">
            <a:normAutofit/>
          </a:bodyPr>
          <a:lstStyle>
            <a:lvl1pPr algn="l">
              <a:defRPr sz="25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a:t>
            </a:r>
            <a:endParaRPr lang="en-US"/>
          </a:p>
        </p:txBody>
      </p:sp>
    </p:spTree>
    <p:extLst>
      <p:ext uri="{BB962C8B-B14F-4D97-AF65-F5344CB8AC3E}">
        <p14:creationId xmlns:p14="http://schemas.microsoft.com/office/powerpoint/2010/main" val="12445144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259E5AB5-62CD-1ED2-E4F7-7165C7CCA7CC}"/>
              </a:ext>
            </a:extLst>
          </p:cNvPr>
          <p:cNvPicPr>
            <a:picLocks noChangeAspect="1"/>
          </p:cNvPicPr>
          <p:nvPr userDrawn="1"/>
        </p:nvPicPr>
        <p:blipFill>
          <a:blip r:embed="rId2"/>
          <a:srcRect/>
          <a:stretch/>
        </p:blipFill>
        <p:spPr>
          <a:xfrm>
            <a:off x="1" y="3575"/>
            <a:ext cx="12191996" cy="6857998"/>
          </a:xfrm>
          <a:prstGeom prst="rect">
            <a:avLst/>
          </a:prstGeom>
        </p:spPr>
      </p:pic>
    </p:spTree>
    <p:extLst>
      <p:ext uri="{BB962C8B-B14F-4D97-AF65-F5344CB8AC3E}">
        <p14:creationId xmlns:p14="http://schemas.microsoft.com/office/powerpoint/2010/main" val="22143165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3_Diapositive de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7924A110-1FEF-1D70-591A-D6C13ACE79DB}"/>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DAD724D7-B6F4-0AA1-EA51-8ACF5594DAA4}"/>
              </a:ext>
            </a:extLst>
          </p:cNvPr>
          <p:cNvSpPr>
            <a:spLocks noGrp="1"/>
          </p:cNvSpPr>
          <p:nvPr>
            <p:ph type="ctrTitle" hasCustomPrompt="1"/>
          </p:nvPr>
        </p:nvSpPr>
        <p:spPr>
          <a:xfrm>
            <a:off x="1276327" y="1299923"/>
            <a:ext cx="9325770" cy="934276"/>
          </a:xfrm>
        </p:spPr>
        <p:txBody>
          <a:bodyPr anchor="t">
            <a:normAutofit/>
          </a:bodyPr>
          <a:lstStyle>
            <a:lvl1pPr algn="l">
              <a:defRPr sz="25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a:t>
            </a:r>
            <a:endParaRPr lang="en-US"/>
          </a:p>
        </p:txBody>
      </p:sp>
      <p:sp>
        <p:nvSpPr>
          <p:cNvPr id="2" name="Rectangle 1">
            <a:extLst>
              <a:ext uri="{FF2B5EF4-FFF2-40B4-BE49-F238E27FC236}">
                <a16:creationId xmlns:a16="http://schemas.microsoft.com/office/drawing/2014/main" id="{8E8B5EA6-8261-2C8E-3B37-6DFE4C126487}"/>
              </a:ext>
            </a:extLst>
          </p:cNvPr>
          <p:cNvSpPr/>
          <p:nvPr userDrawn="1"/>
        </p:nvSpPr>
        <p:spPr>
          <a:xfrm>
            <a:off x="376419" y="406399"/>
            <a:ext cx="348343" cy="1553030"/>
          </a:xfrm>
          <a:prstGeom prst="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a:extLst>
              <a:ext uri="{FF2B5EF4-FFF2-40B4-BE49-F238E27FC236}">
                <a16:creationId xmlns:a16="http://schemas.microsoft.com/office/drawing/2014/main" id="{7869650F-4192-0880-E74A-F8C23BE44EF9}"/>
              </a:ext>
            </a:extLst>
          </p:cNvPr>
          <p:cNvSpPr/>
          <p:nvPr userDrawn="1"/>
        </p:nvSpPr>
        <p:spPr>
          <a:xfrm rot="16200000">
            <a:off x="978763" y="-195945"/>
            <a:ext cx="348343" cy="1553030"/>
          </a:xfrm>
          <a:prstGeom prst="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8125523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2_Diapositive de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AECC2CBA-B6F0-921C-AA32-A95E085D31D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6" name="Title 1">
            <a:extLst>
              <a:ext uri="{FF2B5EF4-FFF2-40B4-BE49-F238E27FC236}">
                <a16:creationId xmlns:a16="http://schemas.microsoft.com/office/drawing/2014/main" id="{333F89B3-EEE5-36E3-60B2-E3B30427A8F8}"/>
              </a:ext>
            </a:extLst>
          </p:cNvPr>
          <p:cNvSpPr>
            <a:spLocks noGrp="1"/>
          </p:cNvSpPr>
          <p:nvPr>
            <p:ph type="ctrTitle" hasCustomPrompt="1"/>
          </p:nvPr>
        </p:nvSpPr>
        <p:spPr>
          <a:xfrm>
            <a:off x="967408" y="1052788"/>
            <a:ext cx="7351644" cy="934276"/>
          </a:xfrm>
        </p:spPr>
        <p:txBody>
          <a:bodyPr anchor="t">
            <a:normAutofit/>
          </a:bodyPr>
          <a:lstStyle>
            <a:lvl1pPr algn="l">
              <a:defRPr sz="25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a:t>
            </a:r>
            <a:endParaRPr lang="en-US"/>
          </a:p>
        </p:txBody>
      </p:sp>
    </p:spTree>
    <p:extLst>
      <p:ext uri="{BB962C8B-B14F-4D97-AF65-F5344CB8AC3E}">
        <p14:creationId xmlns:p14="http://schemas.microsoft.com/office/powerpoint/2010/main" val="87065756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1_Diapositive de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0BFBBE56-7AEA-CA25-B94A-4549268CD1E9}"/>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FAE1FD02-0634-B478-9217-843E552FA2B7}"/>
              </a:ext>
            </a:extLst>
          </p:cNvPr>
          <p:cNvSpPr>
            <a:spLocks noGrp="1"/>
          </p:cNvSpPr>
          <p:nvPr>
            <p:ph type="ctrTitle" hasCustomPrompt="1"/>
          </p:nvPr>
        </p:nvSpPr>
        <p:spPr>
          <a:xfrm>
            <a:off x="967408" y="1052788"/>
            <a:ext cx="7351644" cy="934276"/>
          </a:xfrm>
        </p:spPr>
        <p:txBody>
          <a:bodyPr anchor="t">
            <a:normAutofit/>
          </a:bodyPr>
          <a:lstStyle>
            <a:lvl1pPr algn="l">
              <a:defRPr sz="25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a:t>
            </a:r>
            <a:endParaRPr lang="en-US"/>
          </a:p>
        </p:txBody>
      </p:sp>
    </p:spTree>
    <p:extLst>
      <p:ext uri="{BB962C8B-B14F-4D97-AF65-F5344CB8AC3E}">
        <p14:creationId xmlns:p14="http://schemas.microsoft.com/office/powerpoint/2010/main" val="116709229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0_Diapositive de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764C62AD-B94B-34DA-00B3-93EBBEEDA9E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DA91E489-40F1-0D45-281F-C2B9F06FC96B}"/>
              </a:ext>
            </a:extLst>
          </p:cNvPr>
          <p:cNvSpPr>
            <a:spLocks noGrp="1"/>
          </p:cNvSpPr>
          <p:nvPr>
            <p:ph type="ctrTitle" hasCustomPrompt="1"/>
          </p:nvPr>
        </p:nvSpPr>
        <p:spPr>
          <a:xfrm>
            <a:off x="967408" y="1052788"/>
            <a:ext cx="7351644" cy="934276"/>
          </a:xfrm>
        </p:spPr>
        <p:txBody>
          <a:bodyPr anchor="t">
            <a:normAutofit/>
          </a:bodyPr>
          <a:lstStyle>
            <a:lvl1pPr algn="l">
              <a:defRPr sz="25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a:t>
            </a:r>
            <a:endParaRPr lang="en-US"/>
          </a:p>
        </p:txBody>
      </p:sp>
    </p:spTree>
    <p:extLst>
      <p:ext uri="{BB962C8B-B14F-4D97-AF65-F5344CB8AC3E}">
        <p14:creationId xmlns:p14="http://schemas.microsoft.com/office/powerpoint/2010/main" val="95575713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9_Diapositive de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5BF302AF-6FAB-95AB-2C0C-32F52CCE4CB6}"/>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6" name="Title 1">
            <a:extLst>
              <a:ext uri="{FF2B5EF4-FFF2-40B4-BE49-F238E27FC236}">
                <a16:creationId xmlns:a16="http://schemas.microsoft.com/office/drawing/2014/main" id="{3B4CD07C-F21D-C0B1-38DC-7A52289AF550}"/>
              </a:ext>
            </a:extLst>
          </p:cNvPr>
          <p:cNvSpPr>
            <a:spLocks noGrp="1"/>
          </p:cNvSpPr>
          <p:nvPr>
            <p:ph type="ctrTitle" hasCustomPrompt="1"/>
          </p:nvPr>
        </p:nvSpPr>
        <p:spPr>
          <a:xfrm>
            <a:off x="967408" y="1052788"/>
            <a:ext cx="6990343" cy="934276"/>
          </a:xfrm>
        </p:spPr>
        <p:txBody>
          <a:bodyPr anchor="t">
            <a:normAutofit/>
          </a:bodyPr>
          <a:lstStyle>
            <a:lvl1pPr algn="l">
              <a:defRPr sz="25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a:t>
            </a:r>
            <a:endParaRPr lang="en-US"/>
          </a:p>
        </p:txBody>
      </p:sp>
    </p:spTree>
    <p:extLst>
      <p:ext uri="{BB962C8B-B14F-4D97-AF65-F5344CB8AC3E}">
        <p14:creationId xmlns:p14="http://schemas.microsoft.com/office/powerpoint/2010/main" val="198060724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8_Diapositive de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F334BCE3-BFD1-170B-D67E-23ADFBE49202}"/>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2AD862EA-770C-7EF9-7581-155A07A60C0D}"/>
              </a:ext>
            </a:extLst>
          </p:cNvPr>
          <p:cNvSpPr>
            <a:spLocks noGrp="1"/>
          </p:cNvSpPr>
          <p:nvPr>
            <p:ph type="ctrTitle" hasCustomPrompt="1"/>
          </p:nvPr>
        </p:nvSpPr>
        <p:spPr>
          <a:xfrm>
            <a:off x="967408" y="1052788"/>
            <a:ext cx="6990343" cy="934276"/>
          </a:xfrm>
        </p:spPr>
        <p:txBody>
          <a:bodyPr anchor="t">
            <a:normAutofit/>
          </a:bodyPr>
          <a:lstStyle>
            <a:lvl1pPr algn="l">
              <a:defRPr sz="25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a:t>
            </a:r>
            <a:endParaRPr lang="en-US"/>
          </a:p>
        </p:txBody>
      </p:sp>
    </p:spTree>
    <p:extLst>
      <p:ext uri="{BB962C8B-B14F-4D97-AF65-F5344CB8AC3E}">
        <p14:creationId xmlns:p14="http://schemas.microsoft.com/office/powerpoint/2010/main" val="57486387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5_Diapositive de titre">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683065E7-098F-E6A4-A103-63BA8F784E80}"/>
              </a:ext>
            </a:extLst>
          </p:cNvPr>
          <p:cNvPicPr>
            <a:picLocks noChangeAspect="1"/>
          </p:cNvPicPr>
          <p:nvPr userDrawn="1"/>
        </p:nvPicPr>
        <p:blipFill>
          <a:blip r:embed="rId2"/>
          <a:stretch>
            <a:fillRect/>
          </a:stretch>
        </p:blipFill>
        <p:spPr>
          <a:xfrm>
            <a:off x="0" y="0"/>
            <a:ext cx="12192000" cy="6927802"/>
          </a:xfrm>
          <a:prstGeom prst="rect">
            <a:avLst/>
          </a:prstGeom>
        </p:spPr>
      </p:pic>
      <p:pic>
        <p:nvPicPr>
          <p:cNvPr id="4" name="Image 3">
            <a:extLst>
              <a:ext uri="{FF2B5EF4-FFF2-40B4-BE49-F238E27FC236}">
                <a16:creationId xmlns:a16="http://schemas.microsoft.com/office/drawing/2014/main" id="{B95349D5-8992-F52A-B373-EAAEAE5246C2}"/>
              </a:ext>
            </a:extLst>
          </p:cNvPr>
          <p:cNvPicPr>
            <a:picLocks noChangeAspect="1"/>
          </p:cNvPicPr>
          <p:nvPr userDrawn="1"/>
        </p:nvPicPr>
        <p:blipFill>
          <a:blip r:embed="rId3"/>
          <a:stretch>
            <a:fillRect/>
          </a:stretch>
        </p:blipFill>
        <p:spPr>
          <a:xfrm>
            <a:off x="9631942" y="5701969"/>
            <a:ext cx="1864139" cy="687777"/>
          </a:xfrm>
          <a:prstGeom prst="rect">
            <a:avLst/>
          </a:prstGeom>
        </p:spPr>
      </p:pic>
      <p:pic>
        <p:nvPicPr>
          <p:cNvPr id="5" name="Image 4">
            <a:extLst>
              <a:ext uri="{FF2B5EF4-FFF2-40B4-BE49-F238E27FC236}">
                <a16:creationId xmlns:a16="http://schemas.microsoft.com/office/drawing/2014/main" id="{4EEAE1FB-A5BB-8A28-1858-2F2875BC803C}"/>
              </a:ext>
            </a:extLst>
          </p:cNvPr>
          <p:cNvPicPr>
            <a:picLocks noChangeAspect="1"/>
          </p:cNvPicPr>
          <p:nvPr userDrawn="1"/>
        </p:nvPicPr>
        <p:blipFill>
          <a:blip r:embed="rId4"/>
          <a:stretch>
            <a:fillRect/>
          </a:stretch>
        </p:blipFill>
        <p:spPr>
          <a:xfrm>
            <a:off x="695919" y="3429000"/>
            <a:ext cx="2536712" cy="2871750"/>
          </a:xfrm>
          <a:prstGeom prst="rect">
            <a:avLst/>
          </a:prstGeom>
        </p:spPr>
      </p:pic>
    </p:spTree>
    <p:extLst>
      <p:ext uri="{BB962C8B-B14F-4D97-AF65-F5344CB8AC3E}">
        <p14:creationId xmlns:p14="http://schemas.microsoft.com/office/powerpoint/2010/main" val="14958302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7_Diapositive de titre">
    <p:spTree>
      <p:nvGrpSpPr>
        <p:cNvPr id="1" name=""/>
        <p:cNvGrpSpPr/>
        <p:nvPr/>
      </p:nvGrpSpPr>
      <p:grpSpPr>
        <a:xfrm>
          <a:off x="0" y="0"/>
          <a:ext cx="0" cy="0"/>
          <a:chOff x="0" y="0"/>
          <a:chExt cx="0" cy="0"/>
        </a:xfrm>
      </p:grpSpPr>
      <p:pic>
        <p:nvPicPr>
          <p:cNvPr id="11" name="Image 10">
            <a:extLst>
              <a:ext uri="{FF2B5EF4-FFF2-40B4-BE49-F238E27FC236}">
                <a16:creationId xmlns:a16="http://schemas.microsoft.com/office/drawing/2014/main" id="{EDF7C7B3-2C91-0316-878B-F667E7D3C717}"/>
              </a:ext>
            </a:extLst>
          </p:cNvPr>
          <p:cNvPicPr>
            <a:picLocks noChangeAspect="1"/>
          </p:cNvPicPr>
          <p:nvPr userDrawn="1"/>
        </p:nvPicPr>
        <p:blipFill>
          <a:blip r:embed="rId2"/>
          <a:srcRect/>
          <a:stretch/>
        </p:blipFill>
        <p:spPr>
          <a:xfrm>
            <a:off x="0" y="0"/>
            <a:ext cx="12192000" cy="6858000"/>
          </a:xfrm>
          <a:prstGeom prst="rect">
            <a:avLst/>
          </a:prstGeom>
        </p:spPr>
      </p:pic>
      <p:pic>
        <p:nvPicPr>
          <p:cNvPr id="13" name="Image 12">
            <a:extLst>
              <a:ext uri="{FF2B5EF4-FFF2-40B4-BE49-F238E27FC236}">
                <a16:creationId xmlns:a16="http://schemas.microsoft.com/office/drawing/2014/main" id="{DB28D087-4DE1-D175-5FB1-3B3AA0F66B80}"/>
              </a:ext>
            </a:extLst>
          </p:cNvPr>
          <p:cNvPicPr>
            <a:picLocks noChangeAspect="1"/>
          </p:cNvPicPr>
          <p:nvPr userDrawn="1"/>
        </p:nvPicPr>
        <p:blipFill>
          <a:blip r:embed="rId3"/>
          <a:srcRect/>
          <a:stretch/>
        </p:blipFill>
        <p:spPr>
          <a:xfrm>
            <a:off x="9655312" y="5575092"/>
            <a:ext cx="2010314" cy="691517"/>
          </a:xfrm>
          <a:prstGeom prst="rect">
            <a:avLst/>
          </a:prstGeom>
        </p:spPr>
      </p:pic>
    </p:spTree>
    <p:extLst>
      <p:ext uri="{BB962C8B-B14F-4D97-AF65-F5344CB8AC3E}">
        <p14:creationId xmlns:p14="http://schemas.microsoft.com/office/powerpoint/2010/main" val="41837942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Diapositive de tit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B5EE07CD-69E5-8890-81AD-E7DC32E96B40}"/>
              </a:ext>
            </a:extLst>
          </p:cNvPr>
          <p:cNvPicPr>
            <a:picLocks noChangeAspect="1"/>
          </p:cNvPicPr>
          <p:nvPr userDrawn="1"/>
        </p:nvPicPr>
        <p:blipFill>
          <a:blip r:embed="rId2"/>
          <a:srcRect/>
          <a:stretch/>
        </p:blipFill>
        <p:spPr>
          <a:xfrm>
            <a:off x="0" y="0"/>
            <a:ext cx="12192000" cy="6858000"/>
          </a:xfrm>
          <a:prstGeom prst="rect">
            <a:avLst/>
          </a:prstGeom>
        </p:spPr>
      </p:pic>
      <p:pic>
        <p:nvPicPr>
          <p:cNvPr id="3" name="Image 2">
            <a:extLst>
              <a:ext uri="{FF2B5EF4-FFF2-40B4-BE49-F238E27FC236}">
                <a16:creationId xmlns:a16="http://schemas.microsoft.com/office/drawing/2014/main" id="{8B75B3CC-5FBD-DF2C-41FF-21F1753EB89F}"/>
              </a:ext>
            </a:extLst>
          </p:cNvPr>
          <p:cNvPicPr>
            <a:picLocks noChangeAspect="1"/>
          </p:cNvPicPr>
          <p:nvPr userDrawn="1"/>
        </p:nvPicPr>
        <p:blipFill>
          <a:blip r:embed="rId3"/>
          <a:stretch>
            <a:fillRect/>
          </a:stretch>
        </p:blipFill>
        <p:spPr>
          <a:xfrm>
            <a:off x="9446591" y="5513411"/>
            <a:ext cx="1864139" cy="687777"/>
          </a:xfrm>
          <a:prstGeom prst="rect">
            <a:avLst/>
          </a:prstGeom>
        </p:spPr>
      </p:pic>
      <p:sp>
        <p:nvSpPr>
          <p:cNvPr id="10" name="Title 1">
            <a:extLst>
              <a:ext uri="{FF2B5EF4-FFF2-40B4-BE49-F238E27FC236}">
                <a16:creationId xmlns:a16="http://schemas.microsoft.com/office/drawing/2014/main" id="{36FB301F-809D-8E24-9BAC-DE9D56DE84F5}"/>
              </a:ext>
            </a:extLst>
          </p:cNvPr>
          <p:cNvSpPr>
            <a:spLocks noGrp="1"/>
          </p:cNvSpPr>
          <p:nvPr>
            <p:ph type="ctrTitle" hasCustomPrompt="1"/>
          </p:nvPr>
        </p:nvSpPr>
        <p:spPr>
          <a:xfrm>
            <a:off x="6252519" y="2272363"/>
            <a:ext cx="5412260" cy="895866"/>
          </a:xfrm>
        </p:spPr>
        <p:txBody>
          <a:bodyPr anchor="t">
            <a:normAutofit/>
          </a:bodyPr>
          <a:lstStyle>
            <a:lvl1pPr algn="l">
              <a:lnSpc>
                <a:spcPct val="100000"/>
              </a:lnSpc>
              <a:defRPr sz="32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 de la présentation</a:t>
            </a:r>
            <a:endParaRPr lang="en-US"/>
          </a:p>
        </p:txBody>
      </p:sp>
    </p:spTree>
    <p:extLst>
      <p:ext uri="{BB962C8B-B14F-4D97-AF65-F5344CB8AC3E}">
        <p14:creationId xmlns:p14="http://schemas.microsoft.com/office/powerpoint/2010/main" val="21921097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Diapositive de tit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B5EE07CD-69E5-8890-81AD-E7DC32E96B40}"/>
              </a:ext>
            </a:extLst>
          </p:cNvPr>
          <p:cNvPicPr>
            <a:picLocks noChangeAspect="1"/>
          </p:cNvPicPr>
          <p:nvPr userDrawn="1"/>
        </p:nvPicPr>
        <p:blipFill>
          <a:blip r:embed="rId2"/>
          <a:srcRect/>
          <a:stretch/>
        </p:blipFill>
        <p:spPr>
          <a:xfrm>
            <a:off x="0" y="0"/>
            <a:ext cx="12192000" cy="6858000"/>
          </a:xfrm>
          <a:prstGeom prst="rect">
            <a:avLst/>
          </a:prstGeom>
        </p:spPr>
      </p:pic>
      <p:pic>
        <p:nvPicPr>
          <p:cNvPr id="3" name="Image 2">
            <a:extLst>
              <a:ext uri="{FF2B5EF4-FFF2-40B4-BE49-F238E27FC236}">
                <a16:creationId xmlns:a16="http://schemas.microsoft.com/office/drawing/2014/main" id="{88B6D815-57B7-E315-37E6-B8BC6ABCF18B}"/>
              </a:ext>
            </a:extLst>
          </p:cNvPr>
          <p:cNvPicPr>
            <a:picLocks noChangeAspect="1"/>
          </p:cNvPicPr>
          <p:nvPr userDrawn="1"/>
        </p:nvPicPr>
        <p:blipFill>
          <a:blip r:embed="rId3"/>
          <a:srcRect/>
          <a:stretch/>
        </p:blipFill>
        <p:spPr>
          <a:xfrm>
            <a:off x="9655312" y="5575092"/>
            <a:ext cx="2010314" cy="691517"/>
          </a:xfrm>
          <a:prstGeom prst="rect">
            <a:avLst/>
          </a:prstGeom>
        </p:spPr>
      </p:pic>
      <p:sp>
        <p:nvSpPr>
          <p:cNvPr id="4" name="Title 1">
            <a:extLst>
              <a:ext uri="{FF2B5EF4-FFF2-40B4-BE49-F238E27FC236}">
                <a16:creationId xmlns:a16="http://schemas.microsoft.com/office/drawing/2014/main" id="{13BEA244-AF47-DAB1-2083-7EC60C0D3C74}"/>
              </a:ext>
            </a:extLst>
          </p:cNvPr>
          <p:cNvSpPr>
            <a:spLocks noGrp="1"/>
          </p:cNvSpPr>
          <p:nvPr>
            <p:ph type="ctrTitle" hasCustomPrompt="1"/>
          </p:nvPr>
        </p:nvSpPr>
        <p:spPr>
          <a:xfrm>
            <a:off x="3756454" y="2533135"/>
            <a:ext cx="5412260" cy="895866"/>
          </a:xfrm>
        </p:spPr>
        <p:txBody>
          <a:bodyPr anchor="t">
            <a:normAutofit/>
          </a:bodyPr>
          <a:lstStyle>
            <a:lvl1pPr algn="l">
              <a:lnSpc>
                <a:spcPct val="100000"/>
              </a:lnSpc>
              <a:defRPr sz="32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 de la présentation</a:t>
            </a:r>
            <a:endParaRPr lang="en-US"/>
          </a:p>
        </p:txBody>
      </p:sp>
    </p:spTree>
    <p:extLst>
      <p:ext uri="{BB962C8B-B14F-4D97-AF65-F5344CB8AC3E}">
        <p14:creationId xmlns:p14="http://schemas.microsoft.com/office/powerpoint/2010/main" val="40776234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9103F525-55D5-D930-F1C9-A3B800CCCA6B}"/>
              </a:ext>
            </a:extLst>
          </p:cNvPr>
          <p:cNvPicPr>
            <a:picLocks noChangeAspect="1"/>
          </p:cNvPicPr>
          <p:nvPr userDrawn="1"/>
        </p:nvPicPr>
        <p:blipFill>
          <a:blip r:embed="rId2"/>
          <a:stretch>
            <a:fillRect/>
          </a:stretch>
        </p:blipFill>
        <p:spPr>
          <a:xfrm>
            <a:off x="-1" y="0"/>
            <a:ext cx="12192001" cy="6858001"/>
          </a:xfrm>
          <a:prstGeom prst="rect">
            <a:avLst/>
          </a:prstGeom>
        </p:spPr>
      </p:pic>
      <p:sp>
        <p:nvSpPr>
          <p:cNvPr id="9" name="Title 1">
            <a:extLst>
              <a:ext uri="{FF2B5EF4-FFF2-40B4-BE49-F238E27FC236}">
                <a16:creationId xmlns:a16="http://schemas.microsoft.com/office/drawing/2014/main" id="{8ADE38A8-F986-3A38-70CD-EA59DC779617}"/>
              </a:ext>
            </a:extLst>
          </p:cNvPr>
          <p:cNvSpPr>
            <a:spLocks noGrp="1"/>
          </p:cNvSpPr>
          <p:nvPr>
            <p:ph type="ctrTitle" hasCustomPrompt="1"/>
          </p:nvPr>
        </p:nvSpPr>
        <p:spPr>
          <a:xfrm>
            <a:off x="967408" y="1052788"/>
            <a:ext cx="6566453" cy="934276"/>
          </a:xfrm>
        </p:spPr>
        <p:txBody>
          <a:bodyPr anchor="t">
            <a:normAutofit/>
          </a:bodyPr>
          <a:lstStyle>
            <a:lvl1pPr algn="l">
              <a:defRPr sz="2500" b="1" i="0">
                <a:latin typeface="Open Sans" panose="020B0606030504020204" pitchFamily="34" charset="0"/>
                <a:ea typeface="Open Sans" panose="020B0606030504020204" pitchFamily="34" charset="0"/>
                <a:cs typeface="Open Sans" panose="020B0606030504020204" pitchFamily="34" charset="0"/>
              </a:defRPr>
            </a:lvl1pPr>
          </a:lstStyle>
          <a:p>
            <a:r>
              <a:rPr lang="fr-CA"/>
              <a:t>Introduction de la présentation</a:t>
            </a:r>
            <a:endParaRPr lang="en-US"/>
          </a:p>
        </p:txBody>
      </p:sp>
    </p:spTree>
    <p:extLst>
      <p:ext uri="{BB962C8B-B14F-4D97-AF65-F5344CB8AC3E}">
        <p14:creationId xmlns:p14="http://schemas.microsoft.com/office/powerpoint/2010/main" val="36487173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Diapositive de tit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102A5FC4-B122-C394-E835-A8342520257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9" name="Title 1">
            <a:extLst>
              <a:ext uri="{FF2B5EF4-FFF2-40B4-BE49-F238E27FC236}">
                <a16:creationId xmlns:a16="http://schemas.microsoft.com/office/drawing/2014/main" id="{8A50D044-C76B-166D-3B7E-E59B6F34A45C}"/>
              </a:ext>
            </a:extLst>
          </p:cNvPr>
          <p:cNvSpPr>
            <a:spLocks noGrp="1"/>
          </p:cNvSpPr>
          <p:nvPr>
            <p:ph type="ctrTitle" hasCustomPrompt="1"/>
          </p:nvPr>
        </p:nvSpPr>
        <p:spPr>
          <a:xfrm>
            <a:off x="967408" y="1052788"/>
            <a:ext cx="6566453" cy="934276"/>
          </a:xfrm>
        </p:spPr>
        <p:txBody>
          <a:bodyPr anchor="t">
            <a:normAutofit/>
          </a:bodyPr>
          <a:lstStyle>
            <a:lvl1pPr algn="l">
              <a:defRPr sz="2500" b="1" i="0">
                <a:latin typeface="Open Sans" panose="020B0606030504020204" pitchFamily="34" charset="0"/>
                <a:ea typeface="Open Sans" panose="020B0606030504020204" pitchFamily="34" charset="0"/>
                <a:cs typeface="Open Sans" panose="020B0606030504020204" pitchFamily="34" charset="0"/>
              </a:defRPr>
            </a:lvl1pPr>
          </a:lstStyle>
          <a:p>
            <a:r>
              <a:rPr lang="fr-CA"/>
              <a:t>Introduction de la présentation</a:t>
            </a:r>
            <a:endParaRPr lang="en-US"/>
          </a:p>
        </p:txBody>
      </p:sp>
    </p:spTree>
    <p:extLst>
      <p:ext uri="{BB962C8B-B14F-4D97-AF65-F5344CB8AC3E}">
        <p14:creationId xmlns:p14="http://schemas.microsoft.com/office/powerpoint/2010/main" val="34437835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Diapositive de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1DA98D8A-F585-C4C2-35BA-8099B0F73E14}"/>
              </a:ext>
            </a:extLst>
          </p:cNvPr>
          <p:cNvPicPr>
            <a:picLocks noChangeAspect="1"/>
          </p:cNvPicPr>
          <p:nvPr userDrawn="1"/>
        </p:nvPicPr>
        <p:blipFill>
          <a:blip r:embed="rId2"/>
          <a:srcRect/>
          <a:stretch/>
        </p:blipFill>
        <p:spPr>
          <a:xfrm>
            <a:off x="-1" y="0"/>
            <a:ext cx="12192000" cy="6858000"/>
          </a:xfrm>
          <a:prstGeom prst="rect">
            <a:avLst/>
          </a:prstGeom>
        </p:spPr>
      </p:pic>
      <p:sp>
        <p:nvSpPr>
          <p:cNvPr id="4" name="Title 1">
            <a:extLst>
              <a:ext uri="{FF2B5EF4-FFF2-40B4-BE49-F238E27FC236}">
                <a16:creationId xmlns:a16="http://schemas.microsoft.com/office/drawing/2014/main" id="{A130209D-1EB7-D16E-DE67-4F631491140C}"/>
              </a:ext>
            </a:extLst>
          </p:cNvPr>
          <p:cNvSpPr>
            <a:spLocks noGrp="1"/>
          </p:cNvSpPr>
          <p:nvPr>
            <p:ph type="ctrTitle" hasCustomPrompt="1"/>
          </p:nvPr>
        </p:nvSpPr>
        <p:spPr>
          <a:xfrm>
            <a:off x="967408" y="1052788"/>
            <a:ext cx="6566453" cy="934276"/>
          </a:xfrm>
        </p:spPr>
        <p:txBody>
          <a:bodyPr anchor="t">
            <a:normAutofit/>
          </a:bodyPr>
          <a:lstStyle>
            <a:lvl1pPr algn="l">
              <a:defRPr sz="2500" b="1" i="0">
                <a:latin typeface="Open Sans" panose="020B0606030504020204" pitchFamily="34" charset="0"/>
                <a:ea typeface="Open Sans" panose="020B0606030504020204" pitchFamily="34" charset="0"/>
                <a:cs typeface="Open Sans" panose="020B0606030504020204" pitchFamily="34" charset="0"/>
              </a:defRPr>
            </a:lvl1pPr>
          </a:lstStyle>
          <a:p>
            <a:r>
              <a:rPr lang="fr-CA"/>
              <a:t>Introduction de la présentation</a:t>
            </a:r>
            <a:endParaRPr lang="en-US"/>
          </a:p>
        </p:txBody>
      </p:sp>
    </p:spTree>
    <p:extLst>
      <p:ext uri="{BB962C8B-B14F-4D97-AF65-F5344CB8AC3E}">
        <p14:creationId xmlns:p14="http://schemas.microsoft.com/office/powerpoint/2010/main" val="16008893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2_Diapositive de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7C6CDAA6-5433-F35A-570E-6E19ECD60C4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378868FD-66A7-5EB3-ECC6-FC424C19E4DB}"/>
              </a:ext>
            </a:extLst>
          </p:cNvPr>
          <p:cNvSpPr>
            <a:spLocks noGrp="1"/>
          </p:cNvSpPr>
          <p:nvPr>
            <p:ph type="ctrTitle" hasCustomPrompt="1"/>
          </p:nvPr>
        </p:nvSpPr>
        <p:spPr>
          <a:xfrm>
            <a:off x="2812773" y="1692875"/>
            <a:ext cx="6566453" cy="2842056"/>
          </a:xfrm>
        </p:spPr>
        <p:txBody>
          <a:bodyPr anchor="t">
            <a:normAutofit/>
          </a:bodyPr>
          <a:lstStyle>
            <a:lvl1pPr algn="ctr">
              <a:lnSpc>
                <a:spcPct val="100000"/>
              </a:lnSpc>
              <a:defRPr sz="3000" b="1" i="0">
                <a:latin typeface="Open Sans" panose="020B0606030504020204" pitchFamily="34" charset="0"/>
                <a:ea typeface="Open Sans" panose="020B0606030504020204" pitchFamily="34" charset="0"/>
                <a:cs typeface="Open Sans" panose="020B0606030504020204" pitchFamily="34" charset="0"/>
              </a:defRPr>
            </a:lvl1pPr>
          </a:lstStyle>
          <a:p>
            <a:r>
              <a:rPr lang="fr-CA"/>
              <a:t>Texte ou citation en lien </a:t>
            </a:r>
            <a:br>
              <a:rPr lang="fr-CA"/>
            </a:br>
            <a:r>
              <a:rPr lang="fr-CA"/>
              <a:t>avec la présentation</a:t>
            </a:r>
            <a:endParaRPr lang="en-US"/>
          </a:p>
        </p:txBody>
      </p:sp>
      <p:pic>
        <p:nvPicPr>
          <p:cNvPr id="11" name="Graphique 10">
            <a:extLst>
              <a:ext uri="{FF2B5EF4-FFF2-40B4-BE49-F238E27FC236}">
                <a16:creationId xmlns:a16="http://schemas.microsoft.com/office/drawing/2014/main" id="{54DCF83A-BDB4-2E49-FD5F-4E5847815237}"/>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7924800" y="4158048"/>
            <a:ext cx="2417805" cy="2417805"/>
          </a:xfrm>
          <a:prstGeom prst="rect">
            <a:avLst/>
          </a:prstGeom>
        </p:spPr>
      </p:pic>
    </p:spTree>
    <p:extLst>
      <p:ext uri="{BB962C8B-B14F-4D97-AF65-F5344CB8AC3E}">
        <p14:creationId xmlns:p14="http://schemas.microsoft.com/office/powerpoint/2010/main" val="17757793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1_Diapositive de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97E8605A-68D9-6D9A-74E8-2B3EEAEBB46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6CCADA6D-2527-0F17-265A-B4222F3CA482}"/>
              </a:ext>
            </a:extLst>
          </p:cNvPr>
          <p:cNvSpPr>
            <a:spLocks noGrp="1"/>
          </p:cNvSpPr>
          <p:nvPr>
            <p:ph type="ctrTitle" hasCustomPrompt="1"/>
          </p:nvPr>
        </p:nvSpPr>
        <p:spPr>
          <a:xfrm>
            <a:off x="1841158" y="2310714"/>
            <a:ext cx="8563232" cy="1118286"/>
          </a:xfrm>
        </p:spPr>
        <p:txBody>
          <a:bodyPr anchor="t">
            <a:normAutofit/>
          </a:bodyPr>
          <a:lstStyle>
            <a:lvl1pPr algn="ctr">
              <a:defRPr sz="35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 de section</a:t>
            </a:r>
            <a:endParaRPr lang="en-US"/>
          </a:p>
        </p:txBody>
      </p:sp>
    </p:spTree>
    <p:extLst>
      <p:ext uri="{BB962C8B-B14F-4D97-AF65-F5344CB8AC3E}">
        <p14:creationId xmlns:p14="http://schemas.microsoft.com/office/powerpoint/2010/main" val="4106648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CA"/>
              <a:t>Modifier le style du titre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2ED3021-0824-744F-B199-3C88CB8DD3F7}" type="datetimeFigureOut">
              <a:rPr lang="fr-FR" smtClean="0"/>
              <a:t>18/08/2026</a:t>
            </a:fld>
            <a:endParaRPr lang="fr-F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F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5551F10-945C-214A-8C65-9633C07CD080}" type="slidenum">
              <a:rPr lang="fr-FR" smtClean="0"/>
              <a:t>‹N°›</a:t>
            </a:fld>
            <a:endParaRPr lang="fr-FR"/>
          </a:p>
        </p:txBody>
      </p:sp>
    </p:spTree>
    <p:extLst>
      <p:ext uri="{BB962C8B-B14F-4D97-AF65-F5344CB8AC3E}">
        <p14:creationId xmlns:p14="http://schemas.microsoft.com/office/powerpoint/2010/main" val="3834491283"/>
      </p:ext>
    </p:extLst>
  </p:cSld>
  <p:clrMap bg1="lt1" tx1="dk1" bg2="lt2" tx2="dk2" accent1="accent1" accent2="accent2" accent3="accent3" accent4="accent4" accent5="accent5" accent6="accent6" hlink="hlink" folHlink="folHlink"/>
  <p:sldLayoutIdLst>
    <p:sldLayoutId id="2147483685" r:id="rId1"/>
    <p:sldLayoutId id="2147483712" r:id="rId2"/>
    <p:sldLayoutId id="2147483686" r:id="rId3"/>
    <p:sldLayoutId id="2147483688" r:id="rId4"/>
    <p:sldLayoutId id="2147483673" r:id="rId5"/>
    <p:sldLayoutId id="2147483687" r:id="rId6"/>
    <p:sldLayoutId id="2147483689" r:id="rId7"/>
    <p:sldLayoutId id="2147483706" r:id="rId8"/>
    <p:sldLayoutId id="2147483705" r:id="rId9"/>
    <p:sldLayoutId id="2147483709" r:id="rId10"/>
    <p:sldLayoutId id="2147483704" r:id="rId11"/>
    <p:sldLayoutId id="2147483703" r:id="rId12"/>
    <p:sldLayoutId id="2147483711" r:id="rId13"/>
    <p:sldLayoutId id="2147483710" r:id="rId14"/>
    <p:sldLayoutId id="2147483702" r:id="rId15"/>
    <p:sldLayoutId id="2147483701" r:id="rId16"/>
    <p:sldLayoutId id="2147483700" r:id="rId17"/>
    <p:sldLayoutId id="2147483698" r:id="rId18"/>
    <p:sldLayoutId id="2147483697" r:id="rId19"/>
    <p:sldLayoutId id="2147483708" r:id="rId20"/>
    <p:sldLayoutId id="2147483696" r:id="rId21"/>
    <p:sldLayoutId id="2147483695" r:id="rId22"/>
    <p:sldLayoutId id="2147483694" r:id="rId23"/>
    <p:sldLayoutId id="2147483693" r:id="rId24"/>
    <p:sldLayoutId id="2147483692" r:id="rId25"/>
    <p:sldLayoutId id="2147483707" r:id="rId26"/>
    <p:sldLayoutId id="2147483691" r:id="rId2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notesSlide" Target="../notesSlides/notesSlide1.xml"/><Relationship Id="rId3" Type="http://schemas.openxmlformats.org/officeDocument/2006/relationships/tags" Target="../tags/tag3.xml"/><Relationship Id="rId7" Type="http://schemas.openxmlformats.org/officeDocument/2006/relationships/slideLayout" Target="../slideLayouts/slideLayout2.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5" Type="http://schemas.openxmlformats.org/officeDocument/2006/relationships/tags" Target="../tags/tag5.xml"/><Relationship Id="rId4" Type="http://schemas.openxmlformats.org/officeDocument/2006/relationships/tags" Target="../tags/tag4.xml"/><Relationship Id="rId9" Type="http://schemas.openxmlformats.org/officeDocument/2006/relationships/image" Target="../media/image25.png"/></Relationships>
</file>

<file path=ppt/slides/_rels/slide10.xml.rels><?xml version="1.0" encoding="UTF-8" standalone="yes"?>
<Relationships xmlns="http://schemas.openxmlformats.org/package/2006/relationships"><Relationship Id="rId8" Type="http://schemas.openxmlformats.org/officeDocument/2006/relationships/tags" Target="../tags/tag63.xml"/><Relationship Id="rId13" Type="http://schemas.openxmlformats.org/officeDocument/2006/relationships/tags" Target="../tags/tag68.xml"/><Relationship Id="rId18" Type="http://schemas.openxmlformats.org/officeDocument/2006/relationships/slideLayout" Target="../slideLayouts/slideLayout10.xml"/><Relationship Id="rId26" Type="http://schemas.openxmlformats.org/officeDocument/2006/relationships/image" Target="../media/image42.svg"/><Relationship Id="rId3" Type="http://schemas.openxmlformats.org/officeDocument/2006/relationships/tags" Target="../tags/tag58.xml"/><Relationship Id="rId21" Type="http://schemas.openxmlformats.org/officeDocument/2006/relationships/image" Target="../media/image37.svg"/><Relationship Id="rId34" Type="http://schemas.openxmlformats.org/officeDocument/2006/relationships/image" Target="../media/image48.svg"/><Relationship Id="rId7" Type="http://schemas.openxmlformats.org/officeDocument/2006/relationships/tags" Target="../tags/tag62.xml"/><Relationship Id="rId12" Type="http://schemas.openxmlformats.org/officeDocument/2006/relationships/tags" Target="../tags/tag67.xml"/><Relationship Id="rId17" Type="http://schemas.openxmlformats.org/officeDocument/2006/relationships/tags" Target="../tags/tag72.xml"/><Relationship Id="rId25" Type="http://schemas.openxmlformats.org/officeDocument/2006/relationships/image" Target="../media/image41.svg"/><Relationship Id="rId33" Type="http://schemas.openxmlformats.org/officeDocument/2006/relationships/image" Target="../media/image47.jpeg"/><Relationship Id="rId2" Type="http://schemas.openxmlformats.org/officeDocument/2006/relationships/tags" Target="../tags/tag57.xml"/><Relationship Id="rId16" Type="http://schemas.openxmlformats.org/officeDocument/2006/relationships/tags" Target="../tags/tag71.xml"/><Relationship Id="rId20" Type="http://schemas.openxmlformats.org/officeDocument/2006/relationships/image" Target="../media/image36.svg"/><Relationship Id="rId29" Type="http://schemas.openxmlformats.org/officeDocument/2006/relationships/image" Target="../media/image45.jpeg"/><Relationship Id="rId1" Type="http://schemas.openxmlformats.org/officeDocument/2006/relationships/tags" Target="../tags/tag56.xml"/><Relationship Id="rId6" Type="http://schemas.openxmlformats.org/officeDocument/2006/relationships/tags" Target="../tags/tag61.xml"/><Relationship Id="rId11" Type="http://schemas.openxmlformats.org/officeDocument/2006/relationships/tags" Target="../tags/tag66.xml"/><Relationship Id="rId24" Type="http://schemas.openxmlformats.org/officeDocument/2006/relationships/image" Target="../media/image40.svg"/><Relationship Id="rId32" Type="http://schemas.openxmlformats.org/officeDocument/2006/relationships/image" Target="../media/image30.png"/><Relationship Id="rId37" Type="http://schemas.openxmlformats.org/officeDocument/2006/relationships/image" Target="../media/image35.png"/><Relationship Id="rId5" Type="http://schemas.openxmlformats.org/officeDocument/2006/relationships/tags" Target="../tags/tag60.xml"/><Relationship Id="rId15" Type="http://schemas.openxmlformats.org/officeDocument/2006/relationships/tags" Target="../tags/tag70.xml"/><Relationship Id="rId23" Type="http://schemas.openxmlformats.org/officeDocument/2006/relationships/image" Target="../media/image39.svg"/><Relationship Id="rId28" Type="http://schemas.openxmlformats.org/officeDocument/2006/relationships/image" Target="../media/image44.svg"/><Relationship Id="rId36" Type="http://schemas.openxmlformats.org/officeDocument/2006/relationships/image" Target="../media/image50.svg"/><Relationship Id="rId10" Type="http://schemas.openxmlformats.org/officeDocument/2006/relationships/tags" Target="../tags/tag65.xml"/><Relationship Id="rId19" Type="http://schemas.openxmlformats.org/officeDocument/2006/relationships/notesSlide" Target="../notesSlides/notesSlide10.xml"/><Relationship Id="rId31" Type="http://schemas.openxmlformats.org/officeDocument/2006/relationships/image" Target="../media/image46.jpeg"/><Relationship Id="rId4" Type="http://schemas.openxmlformats.org/officeDocument/2006/relationships/tags" Target="../tags/tag59.xml"/><Relationship Id="rId9" Type="http://schemas.openxmlformats.org/officeDocument/2006/relationships/tags" Target="../tags/tag64.xml"/><Relationship Id="rId14" Type="http://schemas.openxmlformats.org/officeDocument/2006/relationships/tags" Target="../tags/tag69.xml"/><Relationship Id="rId22" Type="http://schemas.openxmlformats.org/officeDocument/2006/relationships/image" Target="../media/image38.svg"/><Relationship Id="rId27" Type="http://schemas.openxmlformats.org/officeDocument/2006/relationships/image" Target="../media/image43.svg"/><Relationship Id="rId30" Type="http://schemas.openxmlformats.org/officeDocument/2006/relationships/image" Target="../media/image29.png"/><Relationship Id="rId35" Type="http://schemas.openxmlformats.org/officeDocument/2006/relationships/image" Target="../media/image49.svg"/></Relationships>
</file>

<file path=ppt/slides/_rels/slide11.xml.rels><?xml version="1.0" encoding="UTF-8" standalone="yes"?>
<Relationships xmlns="http://schemas.openxmlformats.org/package/2006/relationships"><Relationship Id="rId8" Type="http://schemas.openxmlformats.org/officeDocument/2006/relationships/tags" Target="../tags/tag80.xml"/><Relationship Id="rId13" Type="http://schemas.openxmlformats.org/officeDocument/2006/relationships/image" Target="../media/image53.png"/><Relationship Id="rId18" Type="http://schemas.openxmlformats.org/officeDocument/2006/relationships/image" Target="../media/image56.svg"/><Relationship Id="rId3" Type="http://schemas.openxmlformats.org/officeDocument/2006/relationships/tags" Target="../tags/tag75.xml"/><Relationship Id="rId21" Type="http://schemas.openxmlformats.org/officeDocument/2006/relationships/image" Target="../media/image59.svg"/><Relationship Id="rId7" Type="http://schemas.openxmlformats.org/officeDocument/2006/relationships/tags" Target="../tags/tag79.xml"/><Relationship Id="rId12" Type="http://schemas.openxmlformats.org/officeDocument/2006/relationships/image" Target="../media/image52.png"/><Relationship Id="rId17" Type="http://schemas.openxmlformats.org/officeDocument/2006/relationships/image" Target="../media/image31.png"/><Relationship Id="rId2" Type="http://schemas.openxmlformats.org/officeDocument/2006/relationships/tags" Target="../tags/tag74.xml"/><Relationship Id="rId16" Type="http://schemas.openxmlformats.org/officeDocument/2006/relationships/image" Target="../media/image28.png"/><Relationship Id="rId20" Type="http://schemas.openxmlformats.org/officeDocument/2006/relationships/image" Target="../media/image58.svg"/><Relationship Id="rId1" Type="http://schemas.openxmlformats.org/officeDocument/2006/relationships/tags" Target="../tags/tag73.xml"/><Relationship Id="rId6" Type="http://schemas.openxmlformats.org/officeDocument/2006/relationships/tags" Target="../tags/tag78.xml"/><Relationship Id="rId11" Type="http://schemas.openxmlformats.org/officeDocument/2006/relationships/image" Target="../media/image51.svg"/><Relationship Id="rId5" Type="http://schemas.openxmlformats.org/officeDocument/2006/relationships/tags" Target="../tags/tag77.xml"/><Relationship Id="rId15" Type="http://schemas.openxmlformats.org/officeDocument/2006/relationships/image" Target="../media/image55.svg"/><Relationship Id="rId10" Type="http://schemas.openxmlformats.org/officeDocument/2006/relationships/notesSlide" Target="../notesSlides/notesSlide11.xml"/><Relationship Id="rId19" Type="http://schemas.openxmlformats.org/officeDocument/2006/relationships/image" Target="../media/image57.svg"/><Relationship Id="rId4" Type="http://schemas.openxmlformats.org/officeDocument/2006/relationships/tags" Target="../tags/tag76.xml"/><Relationship Id="rId9" Type="http://schemas.openxmlformats.org/officeDocument/2006/relationships/slideLayout" Target="../slideLayouts/slideLayout10.xml"/><Relationship Id="rId14" Type="http://schemas.openxmlformats.org/officeDocument/2006/relationships/image" Target="../media/image54.png"/><Relationship Id="rId22" Type="http://schemas.openxmlformats.org/officeDocument/2006/relationships/image" Target="../media/image60.sv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tags" Target="../tags/tag82.xml"/><Relationship Id="rId1" Type="http://schemas.openxmlformats.org/officeDocument/2006/relationships/tags" Target="../tags/tag81.xml"/><Relationship Id="rId5" Type="http://schemas.openxmlformats.org/officeDocument/2006/relationships/image" Target="../media/image61.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84.xml"/><Relationship Id="rId1" Type="http://schemas.openxmlformats.org/officeDocument/2006/relationships/tags" Target="../tags/tag83.xml"/><Relationship Id="rId5" Type="http://schemas.openxmlformats.org/officeDocument/2006/relationships/image" Target="../media/image62.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tags" Target="../tags/tag87.xml"/><Relationship Id="rId7" Type="http://schemas.openxmlformats.org/officeDocument/2006/relationships/image" Target="../media/image62.png"/><Relationship Id="rId2" Type="http://schemas.openxmlformats.org/officeDocument/2006/relationships/tags" Target="../tags/tag86.xml"/><Relationship Id="rId1" Type="http://schemas.openxmlformats.org/officeDocument/2006/relationships/tags" Target="../tags/tag85.xml"/><Relationship Id="rId6" Type="http://schemas.openxmlformats.org/officeDocument/2006/relationships/notesSlide" Target="../notesSlides/notesSlide14.xml"/><Relationship Id="rId5" Type="http://schemas.openxmlformats.org/officeDocument/2006/relationships/slideLayout" Target="../slideLayouts/slideLayout20.xml"/><Relationship Id="rId4" Type="http://schemas.openxmlformats.org/officeDocument/2006/relationships/tags" Target="../tags/tag88.xml"/></Relationships>
</file>

<file path=ppt/slides/_rels/slide15.xml.rels><?xml version="1.0" encoding="UTF-8" standalone="yes"?>
<Relationships xmlns="http://schemas.openxmlformats.org/package/2006/relationships"><Relationship Id="rId3" Type="http://schemas.openxmlformats.org/officeDocument/2006/relationships/tags" Target="../tags/tag91.xml"/><Relationship Id="rId2" Type="http://schemas.openxmlformats.org/officeDocument/2006/relationships/tags" Target="../tags/tag90.xml"/><Relationship Id="rId1" Type="http://schemas.openxmlformats.org/officeDocument/2006/relationships/tags" Target="../tags/tag89.xml"/><Relationship Id="rId6" Type="http://schemas.openxmlformats.org/officeDocument/2006/relationships/image" Target="../media/image63.svg"/><Relationship Id="rId5" Type="http://schemas.openxmlformats.org/officeDocument/2006/relationships/notesSlide" Target="../notesSlides/notesSlide15.xml"/><Relationship Id="rId4"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3" Type="http://schemas.openxmlformats.org/officeDocument/2006/relationships/tags" Target="../tags/tag94.xml"/><Relationship Id="rId2" Type="http://schemas.openxmlformats.org/officeDocument/2006/relationships/tags" Target="../tags/tag93.xml"/><Relationship Id="rId1" Type="http://schemas.openxmlformats.org/officeDocument/2006/relationships/tags" Target="../tags/tag92.xml"/><Relationship Id="rId6" Type="http://schemas.openxmlformats.org/officeDocument/2006/relationships/image" Target="../media/image63.svg"/><Relationship Id="rId5" Type="http://schemas.openxmlformats.org/officeDocument/2006/relationships/notesSlide" Target="../notesSlides/notesSlide16.xml"/><Relationship Id="rId4"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3" Type="http://schemas.openxmlformats.org/officeDocument/2006/relationships/tags" Target="../tags/tag97.xml"/><Relationship Id="rId2" Type="http://schemas.openxmlformats.org/officeDocument/2006/relationships/tags" Target="../tags/tag96.xml"/><Relationship Id="rId1" Type="http://schemas.openxmlformats.org/officeDocument/2006/relationships/tags" Target="../tags/tag95.xml"/><Relationship Id="rId6" Type="http://schemas.openxmlformats.org/officeDocument/2006/relationships/image" Target="../media/image64.svg"/><Relationship Id="rId5" Type="http://schemas.openxmlformats.org/officeDocument/2006/relationships/notesSlide" Target="../notesSlides/notesSlide17.xml"/><Relationship Id="rId4"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3" Type="http://schemas.openxmlformats.org/officeDocument/2006/relationships/tags" Target="../tags/tag100.xml"/><Relationship Id="rId2" Type="http://schemas.openxmlformats.org/officeDocument/2006/relationships/tags" Target="../tags/tag99.xml"/><Relationship Id="rId1" Type="http://schemas.openxmlformats.org/officeDocument/2006/relationships/tags" Target="../tags/tag98.xml"/><Relationship Id="rId6" Type="http://schemas.openxmlformats.org/officeDocument/2006/relationships/image" Target="../media/image64.svg"/><Relationship Id="rId5" Type="http://schemas.openxmlformats.org/officeDocument/2006/relationships/notesSlide" Target="../notesSlides/notesSlide18.xml"/><Relationship Id="rId4" Type="http://schemas.openxmlformats.org/officeDocument/2006/relationships/slideLayout" Target="../slideLayouts/slideLayout20.xml"/></Relationships>
</file>

<file path=ppt/slides/_rels/slide19.xml.rels><?xml version="1.0" encoding="UTF-8" standalone="yes"?>
<Relationships xmlns="http://schemas.openxmlformats.org/package/2006/relationships"><Relationship Id="rId3" Type="http://schemas.openxmlformats.org/officeDocument/2006/relationships/tags" Target="../tags/tag103.xml"/><Relationship Id="rId2" Type="http://schemas.openxmlformats.org/officeDocument/2006/relationships/tags" Target="../tags/tag102.xml"/><Relationship Id="rId1" Type="http://schemas.openxmlformats.org/officeDocument/2006/relationships/tags" Target="../tags/tag101.xml"/><Relationship Id="rId6" Type="http://schemas.openxmlformats.org/officeDocument/2006/relationships/image" Target="../media/image65.png"/><Relationship Id="rId5" Type="http://schemas.openxmlformats.org/officeDocument/2006/relationships/notesSlide" Target="../notesSlides/notesSlide19.xml"/><Relationship Id="rId4"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0.xml"/><Relationship Id="rId1" Type="http://schemas.openxmlformats.org/officeDocument/2006/relationships/tags" Target="../tags/tag7.xml"/><Relationship Id="rId4" Type="http://schemas.openxmlformats.org/officeDocument/2006/relationships/image" Target="../media/image26.png"/></Relationships>
</file>

<file path=ppt/slides/_rels/slide20.xml.rels><?xml version="1.0" encoding="UTF-8" standalone="yes"?>
<Relationships xmlns="http://schemas.openxmlformats.org/package/2006/relationships"><Relationship Id="rId3" Type="http://schemas.openxmlformats.org/officeDocument/2006/relationships/tags" Target="../tags/tag106.xml"/><Relationship Id="rId2" Type="http://schemas.openxmlformats.org/officeDocument/2006/relationships/tags" Target="../tags/tag105.xml"/><Relationship Id="rId1" Type="http://schemas.openxmlformats.org/officeDocument/2006/relationships/tags" Target="../tags/tag104.xml"/><Relationship Id="rId6" Type="http://schemas.openxmlformats.org/officeDocument/2006/relationships/image" Target="../media/image65.png"/><Relationship Id="rId5" Type="http://schemas.openxmlformats.org/officeDocument/2006/relationships/notesSlide" Target="../notesSlides/notesSlide20.xml"/><Relationship Id="rId4" Type="http://schemas.openxmlformats.org/officeDocument/2006/relationships/slideLayout" Target="../slideLayouts/slideLayout20.xml"/></Relationships>
</file>

<file path=ppt/slides/_rels/slide21.xml.rels><?xml version="1.0" encoding="UTF-8" standalone="yes"?>
<Relationships xmlns="http://schemas.openxmlformats.org/package/2006/relationships"><Relationship Id="rId3" Type="http://schemas.openxmlformats.org/officeDocument/2006/relationships/tags" Target="../tags/tag109.xml"/><Relationship Id="rId2" Type="http://schemas.openxmlformats.org/officeDocument/2006/relationships/tags" Target="../tags/tag108.xml"/><Relationship Id="rId1" Type="http://schemas.openxmlformats.org/officeDocument/2006/relationships/tags" Target="../tags/tag107.xml"/><Relationship Id="rId6" Type="http://schemas.openxmlformats.org/officeDocument/2006/relationships/image" Target="../media/image66.svg"/><Relationship Id="rId5" Type="http://schemas.openxmlformats.org/officeDocument/2006/relationships/notesSlide" Target="../notesSlides/notesSlide21.xml"/><Relationship Id="rId4" Type="http://schemas.openxmlformats.org/officeDocument/2006/relationships/slideLayout" Target="../slideLayouts/slideLayout20.xml"/></Relationships>
</file>

<file path=ppt/slides/_rels/slide22.xml.rels><?xml version="1.0" encoding="UTF-8" standalone="yes"?>
<Relationships xmlns="http://schemas.openxmlformats.org/package/2006/relationships"><Relationship Id="rId3" Type="http://schemas.openxmlformats.org/officeDocument/2006/relationships/tags" Target="../tags/tag112.xml"/><Relationship Id="rId2" Type="http://schemas.openxmlformats.org/officeDocument/2006/relationships/tags" Target="../tags/tag111.xml"/><Relationship Id="rId1" Type="http://schemas.openxmlformats.org/officeDocument/2006/relationships/tags" Target="../tags/tag110.xml"/><Relationship Id="rId6" Type="http://schemas.openxmlformats.org/officeDocument/2006/relationships/image" Target="../media/image66.svg"/><Relationship Id="rId5" Type="http://schemas.openxmlformats.org/officeDocument/2006/relationships/notesSlide" Target="../notesSlides/notesSlide22.xml"/><Relationship Id="rId4" Type="http://schemas.openxmlformats.org/officeDocument/2006/relationships/slideLayout" Target="../slideLayouts/slideLayout20.xml"/></Relationships>
</file>

<file path=ppt/slides/_rels/slide23.xml.rels><?xml version="1.0" encoding="UTF-8" standalone="yes"?>
<Relationships xmlns="http://schemas.openxmlformats.org/package/2006/relationships"><Relationship Id="rId3" Type="http://schemas.openxmlformats.org/officeDocument/2006/relationships/tags" Target="../tags/tag115.xml"/><Relationship Id="rId2" Type="http://schemas.openxmlformats.org/officeDocument/2006/relationships/tags" Target="../tags/tag114.xml"/><Relationship Id="rId1" Type="http://schemas.openxmlformats.org/officeDocument/2006/relationships/tags" Target="../tags/tag113.xml"/><Relationship Id="rId6" Type="http://schemas.openxmlformats.org/officeDocument/2006/relationships/image" Target="../media/image67.svg"/><Relationship Id="rId5" Type="http://schemas.openxmlformats.org/officeDocument/2006/relationships/notesSlide" Target="../notesSlides/notesSlide23.xml"/><Relationship Id="rId4" Type="http://schemas.openxmlformats.org/officeDocument/2006/relationships/slideLayout" Target="../slideLayouts/slideLayout20.xml"/></Relationships>
</file>

<file path=ppt/slides/_rels/slide24.xml.rels><?xml version="1.0" encoding="UTF-8" standalone="yes"?>
<Relationships xmlns="http://schemas.openxmlformats.org/package/2006/relationships"><Relationship Id="rId3" Type="http://schemas.openxmlformats.org/officeDocument/2006/relationships/tags" Target="../tags/tag118.xml"/><Relationship Id="rId2" Type="http://schemas.openxmlformats.org/officeDocument/2006/relationships/tags" Target="../tags/tag117.xml"/><Relationship Id="rId1" Type="http://schemas.openxmlformats.org/officeDocument/2006/relationships/tags" Target="../tags/tag116.xml"/><Relationship Id="rId6" Type="http://schemas.openxmlformats.org/officeDocument/2006/relationships/image" Target="../media/image67.svg"/><Relationship Id="rId5" Type="http://schemas.openxmlformats.org/officeDocument/2006/relationships/notesSlide" Target="../notesSlides/notesSlide24.xml"/><Relationship Id="rId4" Type="http://schemas.openxmlformats.org/officeDocument/2006/relationships/slideLayout" Target="../slideLayouts/slideLayout20.xml"/></Relationships>
</file>

<file path=ppt/slides/_rels/slide25.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5.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8.xml"/><Relationship Id="rId1" Type="http://schemas.openxmlformats.org/officeDocument/2006/relationships/video" Target="https://www.youtube.com/embed/W4ZD7VEriuE?feature=oembed" TargetMode="External"/><Relationship Id="rId5" Type="http://schemas.openxmlformats.org/officeDocument/2006/relationships/image" Target="../media/image27.jpe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8" Type="http://schemas.openxmlformats.org/officeDocument/2006/relationships/tags" Target="../tags/tag16.xml"/><Relationship Id="rId13" Type="http://schemas.openxmlformats.org/officeDocument/2006/relationships/tags" Target="../tags/tag21.xml"/><Relationship Id="rId18" Type="http://schemas.openxmlformats.org/officeDocument/2006/relationships/tags" Target="../tags/tag26.xml"/><Relationship Id="rId26" Type="http://schemas.openxmlformats.org/officeDocument/2006/relationships/image" Target="../media/image26.png"/><Relationship Id="rId3" Type="http://schemas.openxmlformats.org/officeDocument/2006/relationships/tags" Target="../tags/tag11.xml"/><Relationship Id="rId21" Type="http://schemas.openxmlformats.org/officeDocument/2006/relationships/tags" Target="../tags/tag29.xml"/><Relationship Id="rId7" Type="http://schemas.openxmlformats.org/officeDocument/2006/relationships/tags" Target="../tags/tag15.xml"/><Relationship Id="rId12" Type="http://schemas.openxmlformats.org/officeDocument/2006/relationships/tags" Target="../tags/tag20.xml"/><Relationship Id="rId17" Type="http://schemas.openxmlformats.org/officeDocument/2006/relationships/tags" Target="../tags/tag25.xml"/><Relationship Id="rId25" Type="http://schemas.openxmlformats.org/officeDocument/2006/relationships/notesSlide" Target="../notesSlides/notesSlide4.xml"/><Relationship Id="rId2" Type="http://schemas.openxmlformats.org/officeDocument/2006/relationships/tags" Target="../tags/tag10.xml"/><Relationship Id="rId16" Type="http://schemas.openxmlformats.org/officeDocument/2006/relationships/tags" Target="../tags/tag24.xml"/><Relationship Id="rId20" Type="http://schemas.openxmlformats.org/officeDocument/2006/relationships/tags" Target="../tags/tag28.xml"/><Relationship Id="rId1" Type="http://schemas.openxmlformats.org/officeDocument/2006/relationships/tags" Target="../tags/tag9.xml"/><Relationship Id="rId6" Type="http://schemas.openxmlformats.org/officeDocument/2006/relationships/tags" Target="../tags/tag14.xml"/><Relationship Id="rId11" Type="http://schemas.openxmlformats.org/officeDocument/2006/relationships/tags" Target="../tags/tag19.xml"/><Relationship Id="rId24" Type="http://schemas.openxmlformats.org/officeDocument/2006/relationships/slideLayout" Target="../slideLayouts/slideLayout10.xml"/><Relationship Id="rId5" Type="http://schemas.openxmlformats.org/officeDocument/2006/relationships/tags" Target="../tags/tag13.xml"/><Relationship Id="rId15" Type="http://schemas.openxmlformats.org/officeDocument/2006/relationships/tags" Target="../tags/tag23.xml"/><Relationship Id="rId23" Type="http://schemas.openxmlformats.org/officeDocument/2006/relationships/tags" Target="../tags/tag31.xml"/><Relationship Id="rId10" Type="http://schemas.openxmlformats.org/officeDocument/2006/relationships/tags" Target="../tags/tag18.xml"/><Relationship Id="rId19" Type="http://schemas.openxmlformats.org/officeDocument/2006/relationships/tags" Target="../tags/tag27.xml"/><Relationship Id="rId4" Type="http://schemas.openxmlformats.org/officeDocument/2006/relationships/tags" Target="../tags/tag12.xml"/><Relationship Id="rId9" Type="http://schemas.openxmlformats.org/officeDocument/2006/relationships/tags" Target="../tags/tag17.xml"/><Relationship Id="rId14" Type="http://schemas.openxmlformats.org/officeDocument/2006/relationships/tags" Target="../tags/tag22.xml"/><Relationship Id="rId22" Type="http://schemas.openxmlformats.org/officeDocument/2006/relationships/tags" Target="../tags/tag30.xml"/></Relationships>
</file>

<file path=ppt/slides/_rels/slide5.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tags" Target="../tags/tag34.xml"/><Relationship Id="rId7" Type="http://schemas.openxmlformats.org/officeDocument/2006/relationships/notesSlide" Target="../notesSlides/notesSlide5.xml"/><Relationship Id="rId12" Type="http://schemas.openxmlformats.org/officeDocument/2006/relationships/image" Target="../media/image32.png"/><Relationship Id="rId2" Type="http://schemas.openxmlformats.org/officeDocument/2006/relationships/tags" Target="../tags/tag33.xml"/><Relationship Id="rId1" Type="http://schemas.openxmlformats.org/officeDocument/2006/relationships/tags" Target="../tags/tag32.xml"/><Relationship Id="rId6" Type="http://schemas.openxmlformats.org/officeDocument/2006/relationships/slideLayout" Target="../slideLayouts/slideLayout10.xml"/><Relationship Id="rId11" Type="http://schemas.openxmlformats.org/officeDocument/2006/relationships/image" Target="../media/image31.png"/><Relationship Id="rId5" Type="http://schemas.openxmlformats.org/officeDocument/2006/relationships/tags" Target="../tags/tag36.xml"/><Relationship Id="rId10" Type="http://schemas.openxmlformats.org/officeDocument/2006/relationships/image" Target="../media/image30.png"/><Relationship Id="rId4" Type="http://schemas.openxmlformats.org/officeDocument/2006/relationships/tags" Target="../tags/tag35.xml"/><Relationship Id="rId9" Type="http://schemas.openxmlformats.org/officeDocument/2006/relationships/image" Target="../media/image29.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0.xml"/><Relationship Id="rId1" Type="http://schemas.openxmlformats.org/officeDocument/2006/relationships/tags" Target="../tags/tag37.xml"/><Relationship Id="rId4" Type="http://schemas.openxmlformats.org/officeDocument/2006/relationships/image" Target="../media/image33.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0.xml"/><Relationship Id="rId1" Type="http://schemas.openxmlformats.org/officeDocument/2006/relationships/tags" Target="../tags/tag38.xml"/></Relationships>
</file>

<file path=ppt/slides/_rels/slide8.xml.rels><?xml version="1.0" encoding="UTF-8" standalone="yes"?>
<Relationships xmlns="http://schemas.openxmlformats.org/package/2006/relationships"><Relationship Id="rId3" Type="http://schemas.openxmlformats.org/officeDocument/2006/relationships/tags" Target="../tags/tag41.xml"/><Relationship Id="rId2" Type="http://schemas.openxmlformats.org/officeDocument/2006/relationships/tags" Target="../tags/tag40.xml"/><Relationship Id="rId1" Type="http://schemas.openxmlformats.org/officeDocument/2006/relationships/tags" Target="../tags/tag39.xml"/><Relationship Id="rId6" Type="http://schemas.openxmlformats.org/officeDocument/2006/relationships/image" Target="../media/image34.png"/><Relationship Id="rId5" Type="http://schemas.openxmlformats.org/officeDocument/2006/relationships/notesSlide" Target="../notesSlides/notesSlide8.xml"/><Relationship Id="rId4"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8" Type="http://schemas.openxmlformats.org/officeDocument/2006/relationships/tags" Target="../tags/tag49.xml"/><Relationship Id="rId13" Type="http://schemas.openxmlformats.org/officeDocument/2006/relationships/tags" Target="../tags/tag54.xml"/><Relationship Id="rId18" Type="http://schemas.openxmlformats.org/officeDocument/2006/relationships/image" Target="../media/image36.svg"/><Relationship Id="rId26" Type="http://schemas.openxmlformats.org/officeDocument/2006/relationships/image" Target="../media/image44.svg"/><Relationship Id="rId3" Type="http://schemas.openxmlformats.org/officeDocument/2006/relationships/tags" Target="../tags/tag44.xml"/><Relationship Id="rId21" Type="http://schemas.openxmlformats.org/officeDocument/2006/relationships/image" Target="../media/image39.svg"/><Relationship Id="rId7" Type="http://schemas.openxmlformats.org/officeDocument/2006/relationships/tags" Target="../tags/tag48.xml"/><Relationship Id="rId12" Type="http://schemas.openxmlformats.org/officeDocument/2006/relationships/tags" Target="../tags/tag53.xml"/><Relationship Id="rId17" Type="http://schemas.openxmlformats.org/officeDocument/2006/relationships/image" Target="../media/image35.png"/><Relationship Id="rId25" Type="http://schemas.openxmlformats.org/officeDocument/2006/relationships/image" Target="../media/image43.svg"/><Relationship Id="rId2" Type="http://schemas.openxmlformats.org/officeDocument/2006/relationships/tags" Target="../tags/tag43.xml"/><Relationship Id="rId16" Type="http://schemas.openxmlformats.org/officeDocument/2006/relationships/notesSlide" Target="../notesSlides/notesSlide9.xml"/><Relationship Id="rId20" Type="http://schemas.openxmlformats.org/officeDocument/2006/relationships/image" Target="../media/image38.svg"/><Relationship Id="rId29" Type="http://schemas.openxmlformats.org/officeDocument/2006/relationships/image" Target="../media/image46.jpeg"/><Relationship Id="rId1" Type="http://schemas.openxmlformats.org/officeDocument/2006/relationships/tags" Target="../tags/tag42.xml"/><Relationship Id="rId6" Type="http://schemas.openxmlformats.org/officeDocument/2006/relationships/tags" Target="../tags/tag47.xml"/><Relationship Id="rId11" Type="http://schemas.openxmlformats.org/officeDocument/2006/relationships/tags" Target="../tags/tag52.xml"/><Relationship Id="rId24" Type="http://schemas.openxmlformats.org/officeDocument/2006/relationships/image" Target="../media/image42.svg"/><Relationship Id="rId5" Type="http://schemas.openxmlformats.org/officeDocument/2006/relationships/tags" Target="../tags/tag46.xml"/><Relationship Id="rId15" Type="http://schemas.openxmlformats.org/officeDocument/2006/relationships/slideLayout" Target="../slideLayouts/slideLayout10.xml"/><Relationship Id="rId23" Type="http://schemas.openxmlformats.org/officeDocument/2006/relationships/image" Target="../media/image41.svg"/><Relationship Id="rId28" Type="http://schemas.openxmlformats.org/officeDocument/2006/relationships/image" Target="../media/image29.png"/><Relationship Id="rId10" Type="http://schemas.openxmlformats.org/officeDocument/2006/relationships/tags" Target="../tags/tag51.xml"/><Relationship Id="rId19" Type="http://schemas.openxmlformats.org/officeDocument/2006/relationships/image" Target="../media/image37.svg"/><Relationship Id="rId31" Type="http://schemas.openxmlformats.org/officeDocument/2006/relationships/image" Target="../media/image47.jpeg"/><Relationship Id="rId4" Type="http://schemas.openxmlformats.org/officeDocument/2006/relationships/tags" Target="../tags/tag45.xml"/><Relationship Id="rId9" Type="http://schemas.openxmlformats.org/officeDocument/2006/relationships/tags" Target="../tags/tag50.xml"/><Relationship Id="rId14" Type="http://schemas.openxmlformats.org/officeDocument/2006/relationships/tags" Target="../tags/tag55.xml"/><Relationship Id="rId22" Type="http://schemas.openxmlformats.org/officeDocument/2006/relationships/image" Target="../media/image40.svg"/><Relationship Id="rId27" Type="http://schemas.openxmlformats.org/officeDocument/2006/relationships/image" Target="../media/image45.jpeg"/><Relationship Id="rId30"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3BF2341A-B69F-9B02-AB9D-6D608FCFF61E}"/>
              </a:ext>
            </a:extLst>
          </p:cNvPr>
          <p:cNvSpPr txBox="1"/>
          <p:nvPr>
            <p:custDataLst>
              <p:tags r:id="rId1"/>
            </p:custDataLst>
          </p:nvPr>
        </p:nvSpPr>
        <p:spPr>
          <a:xfrm>
            <a:off x="2006600" y="3489252"/>
            <a:ext cx="8178800" cy="1323439"/>
          </a:xfrm>
          <a:prstGeom prst="rect">
            <a:avLst/>
          </a:prstGeom>
          <a:noFill/>
        </p:spPr>
        <p:txBody>
          <a:bodyPr wrap="square" rtlCol="0">
            <a:spAutoFit/>
          </a:bodyPr>
          <a:lstStyle/>
          <a:p>
            <a:pPr algn="ctr"/>
            <a:r>
              <a:rPr lang="fr-FR" sz="4000" b="1">
                <a:latin typeface="Open Sans Semibold" panose="020B0606030504020204" pitchFamily="34" charset="0"/>
                <a:ea typeface="Open Sans Semibold" panose="020B0606030504020204" pitchFamily="34" charset="0"/>
                <a:cs typeface="Open Sans Semibold" panose="020B0606030504020204" pitchFamily="34" charset="0"/>
              </a:rPr>
              <a:t>Fédéral, provincial et municipal : qui fait quoi?</a:t>
            </a:r>
          </a:p>
        </p:txBody>
      </p:sp>
      <p:cxnSp>
        <p:nvCxnSpPr>
          <p:cNvPr id="8" name="Connecteur droit 7">
            <a:extLst>
              <a:ext uri="{FF2B5EF4-FFF2-40B4-BE49-F238E27FC236}">
                <a16:creationId xmlns:a16="http://schemas.microsoft.com/office/drawing/2014/main" id="{E61473A1-2FD6-5856-41E5-F335538C5969}"/>
              </a:ext>
            </a:extLst>
          </p:cNvPr>
          <p:cNvCxnSpPr/>
          <p:nvPr>
            <p:custDataLst>
              <p:tags r:id="rId2"/>
            </p:custDataLst>
          </p:nvPr>
        </p:nvCxnSpPr>
        <p:spPr>
          <a:xfrm>
            <a:off x="3302000" y="3415391"/>
            <a:ext cx="5626100" cy="0"/>
          </a:xfrm>
          <a:prstGeom prst="line">
            <a:avLst/>
          </a:prstGeom>
          <a:ln>
            <a:solidFill>
              <a:schemeClr val="tx1"/>
            </a:solidFill>
          </a:ln>
        </p:spPr>
        <p:style>
          <a:lnRef idx="2">
            <a:schemeClr val="dk1"/>
          </a:lnRef>
          <a:fillRef idx="0">
            <a:schemeClr val="dk1"/>
          </a:fillRef>
          <a:effectRef idx="1">
            <a:schemeClr val="dk1"/>
          </a:effectRef>
          <a:fontRef idx="minor">
            <a:schemeClr val="tx1"/>
          </a:fontRef>
        </p:style>
      </p:cxnSp>
      <p:sp>
        <p:nvSpPr>
          <p:cNvPr id="12" name="Title 1">
            <a:extLst>
              <a:ext uri="{FF2B5EF4-FFF2-40B4-BE49-F238E27FC236}">
                <a16:creationId xmlns:a16="http://schemas.microsoft.com/office/drawing/2014/main" id="{F73880AE-2453-D041-CAAE-3F9A0F984C35}"/>
              </a:ext>
            </a:extLst>
          </p:cNvPr>
          <p:cNvSpPr txBox="1">
            <a:spLocks/>
          </p:cNvSpPr>
          <p:nvPr>
            <p:custDataLst>
              <p:tags r:id="rId3"/>
            </p:custDataLst>
          </p:nvPr>
        </p:nvSpPr>
        <p:spPr>
          <a:xfrm>
            <a:off x="3259610" y="4812691"/>
            <a:ext cx="5672781" cy="531552"/>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500" b="1"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algn="ctr"/>
            <a:r>
              <a:rPr lang="fr-CA" sz="2500" b="0"/>
              <a:t>Se préparer au vote</a:t>
            </a:r>
            <a:endParaRPr lang="en-US" sz="2500" b="0"/>
          </a:p>
        </p:txBody>
      </p:sp>
      <p:sp>
        <p:nvSpPr>
          <p:cNvPr id="4" name="Rectangle 3">
            <a:extLst>
              <a:ext uri="{FF2B5EF4-FFF2-40B4-BE49-F238E27FC236}">
                <a16:creationId xmlns:a16="http://schemas.microsoft.com/office/drawing/2014/main" id="{479FFE6C-3BEE-72FA-B085-BFD163A53EFC}"/>
              </a:ext>
            </a:extLst>
          </p:cNvPr>
          <p:cNvSpPr/>
          <p:nvPr>
            <p:custDataLst>
              <p:tags r:id="rId4"/>
            </p:custDataLst>
          </p:nvPr>
        </p:nvSpPr>
        <p:spPr>
          <a:xfrm>
            <a:off x="5549154" y="1039906"/>
            <a:ext cx="546846" cy="950259"/>
          </a:xfrm>
          <a:custGeom>
            <a:avLst/>
            <a:gdLst>
              <a:gd name="connsiteX0" fmla="*/ 0 w 421341"/>
              <a:gd name="connsiteY0" fmla="*/ 0 h 950259"/>
              <a:gd name="connsiteX1" fmla="*/ 421341 w 421341"/>
              <a:gd name="connsiteY1" fmla="*/ 0 h 950259"/>
              <a:gd name="connsiteX2" fmla="*/ 421341 w 421341"/>
              <a:gd name="connsiteY2" fmla="*/ 950259 h 950259"/>
              <a:gd name="connsiteX3" fmla="*/ 0 w 421341"/>
              <a:gd name="connsiteY3" fmla="*/ 950259 h 950259"/>
              <a:gd name="connsiteX4" fmla="*/ 0 w 421341"/>
              <a:gd name="connsiteY4" fmla="*/ 0 h 950259"/>
              <a:gd name="connsiteX0" fmla="*/ 0 w 421341"/>
              <a:gd name="connsiteY0" fmla="*/ 0 h 950259"/>
              <a:gd name="connsiteX1" fmla="*/ 421341 w 421341"/>
              <a:gd name="connsiteY1" fmla="*/ 0 h 950259"/>
              <a:gd name="connsiteX2" fmla="*/ 421341 w 421341"/>
              <a:gd name="connsiteY2" fmla="*/ 950259 h 950259"/>
              <a:gd name="connsiteX3" fmla="*/ 44824 w 421341"/>
              <a:gd name="connsiteY3" fmla="*/ 860612 h 950259"/>
              <a:gd name="connsiteX4" fmla="*/ 0 w 421341"/>
              <a:gd name="connsiteY4" fmla="*/ 0 h 950259"/>
              <a:gd name="connsiteX0" fmla="*/ 125505 w 546846"/>
              <a:gd name="connsiteY0" fmla="*/ 0 h 950259"/>
              <a:gd name="connsiteX1" fmla="*/ 546846 w 546846"/>
              <a:gd name="connsiteY1" fmla="*/ 0 h 950259"/>
              <a:gd name="connsiteX2" fmla="*/ 546846 w 546846"/>
              <a:gd name="connsiteY2" fmla="*/ 950259 h 950259"/>
              <a:gd name="connsiteX3" fmla="*/ 0 w 546846"/>
              <a:gd name="connsiteY3" fmla="*/ 609600 h 950259"/>
              <a:gd name="connsiteX4" fmla="*/ 125505 w 546846"/>
              <a:gd name="connsiteY4" fmla="*/ 0 h 9502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6846" h="950259">
                <a:moveTo>
                  <a:pt x="125505" y="0"/>
                </a:moveTo>
                <a:lnTo>
                  <a:pt x="546846" y="0"/>
                </a:lnTo>
                <a:lnTo>
                  <a:pt x="546846" y="950259"/>
                </a:lnTo>
                <a:lnTo>
                  <a:pt x="0" y="609600"/>
                </a:lnTo>
                <a:lnTo>
                  <a:pt x="125505" y="0"/>
                </a:ln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a:extLst>
              <a:ext uri="{FF2B5EF4-FFF2-40B4-BE49-F238E27FC236}">
                <a16:creationId xmlns:a16="http://schemas.microsoft.com/office/drawing/2014/main" id="{90C7F15B-2664-5D27-4DDF-4A7E6E754CE0}"/>
              </a:ext>
            </a:extLst>
          </p:cNvPr>
          <p:cNvSpPr/>
          <p:nvPr>
            <p:custDataLst>
              <p:tags r:id="rId5"/>
            </p:custDataLst>
          </p:nvPr>
        </p:nvSpPr>
        <p:spPr>
          <a:xfrm>
            <a:off x="6006353" y="1174377"/>
            <a:ext cx="546847" cy="735105"/>
          </a:xfrm>
          <a:custGeom>
            <a:avLst/>
            <a:gdLst>
              <a:gd name="connsiteX0" fmla="*/ 0 w 546847"/>
              <a:gd name="connsiteY0" fmla="*/ 0 h 735105"/>
              <a:gd name="connsiteX1" fmla="*/ 546847 w 546847"/>
              <a:gd name="connsiteY1" fmla="*/ 0 h 735105"/>
              <a:gd name="connsiteX2" fmla="*/ 546847 w 546847"/>
              <a:gd name="connsiteY2" fmla="*/ 735105 h 735105"/>
              <a:gd name="connsiteX3" fmla="*/ 0 w 546847"/>
              <a:gd name="connsiteY3" fmla="*/ 735105 h 735105"/>
              <a:gd name="connsiteX4" fmla="*/ 0 w 546847"/>
              <a:gd name="connsiteY4" fmla="*/ 0 h 735105"/>
              <a:gd name="connsiteX0" fmla="*/ 0 w 546847"/>
              <a:gd name="connsiteY0" fmla="*/ 0 h 735105"/>
              <a:gd name="connsiteX1" fmla="*/ 546847 w 546847"/>
              <a:gd name="connsiteY1" fmla="*/ 0 h 735105"/>
              <a:gd name="connsiteX2" fmla="*/ 484094 w 546847"/>
              <a:gd name="connsiteY2" fmla="*/ 690282 h 735105"/>
              <a:gd name="connsiteX3" fmla="*/ 0 w 546847"/>
              <a:gd name="connsiteY3" fmla="*/ 735105 h 735105"/>
              <a:gd name="connsiteX4" fmla="*/ 0 w 546847"/>
              <a:gd name="connsiteY4" fmla="*/ 0 h 7351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6847" h="735105">
                <a:moveTo>
                  <a:pt x="0" y="0"/>
                </a:moveTo>
                <a:lnTo>
                  <a:pt x="546847" y="0"/>
                </a:lnTo>
                <a:lnTo>
                  <a:pt x="484094" y="690282"/>
                </a:lnTo>
                <a:lnTo>
                  <a:pt x="0" y="735105"/>
                </a:lnTo>
                <a:lnTo>
                  <a:pt x="0" y="0"/>
                </a:ln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 name="Image 2">
            <a:extLst>
              <a:ext uri="{FF2B5EF4-FFF2-40B4-BE49-F238E27FC236}">
                <a16:creationId xmlns:a16="http://schemas.microsoft.com/office/drawing/2014/main" id="{A3C1BAE3-89F9-CCB0-06AA-D40B858591AB}"/>
              </a:ext>
            </a:extLst>
          </p:cNvPr>
          <p:cNvPicPr>
            <a:picLocks noChangeAspect="1"/>
          </p:cNvPicPr>
          <p:nvPr>
            <p:custDataLst>
              <p:tags r:id="rId6"/>
            </p:custDataLst>
          </p:nvPr>
        </p:nvPicPr>
        <p:blipFill>
          <a:blip r:embed="rId9"/>
          <a:stretch>
            <a:fillRect/>
          </a:stretch>
        </p:blipFill>
        <p:spPr>
          <a:xfrm>
            <a:off x="4773295" y="637204"/>
            <a:ext cx="2645410" cy="2645410"/>
          </a:xfrm>
          <a:prstGeom prst="rect">
            <a:avLst/>
          </a:prstGeom>
        </p:spPr>
      </p:pic>
    </p:spTree>
    <p:extLst>
      <p:ext uri="{BB962C8B-B14F-4D97-AF65-F5344CB8AC3E}">
        <p14:creationId xmlns:p14="http://schemas.microsoft.com/office/powerpoint/2010/main" val="25034037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0FE0A4-FA01-1E33-75B5-3299158C9EBD}"/>
            </a:ext>
          </a:extLst>
        </p:cNvPr>
        <p:cNvGrpSpPr/>
        <p:nvPr/>
      </p:nvGrpSpPr>
      <p:grpSpPr>
        <a:xfrm>
          <a:off x="0" y="0"/>
          <a:ext cx="0" cy="0"/>
          <a:chOff x="0" y="0"/>
          <a:chExt cx="0" cy="0"/>
        </a:xfrm>
      </p:grpSpPr>
      <p:pic>
        <p:nvPicPr>
          <p:cNvPr id="27" name="Graphique 26" descr="Femme soldat contour">
            <a:extLst>
              <a:ext uri="{FF2B5EF4-FFF2-40B4-BE49-F238E27FC236}">
                <a16:creationId xmlns:a16="http://schemas.microsoft.com/office/drawing/2014/main" id="{AD07669E-EF29-6A83-4CB2-DA002581A042}"/>
              </a:ext>
            </a:extLst>
          </p:cNvPr>
          <p:cNvPicPr>
            <a:picLocks noChangeAspect="1"/>
          </p:cNvPicPr>
          <p:nvPr>
            <p:custDataLst>
              <p:tags r:id="rId1"/>
            </p:custDataLst>
          </p:nvPr>
        </p:nvPicPr>
        <p:blipFill>
          <a:blip>
            <a:extLst>
              <a:ext uri="{96DAC541-7B7A-43D3-8B79-37D633B846F1}">
                <asvg:svgBlip xmlns:asvg="http://schemas.microsoft.com/office/drawing/2016/SVG/main" r:embed="rId20"/>
              </a:ext>
            </a:extLst>
          </a:blip>
          <a:stretch>
            <a:fillRect/>
          </a:stretch>
        </p:blipFill>
        <p:spPr>
          <a:xfrm>
            <a:off x="1828197" y="4078112"/>
            <a:ext cx="878528" cy="878528"/>
          </a:xfrm>
          <a:prstGeom prst="rect">
            <a:avLst/>
          </a:prstGeom>
        </p:spPr>
      </p:pic>
      <p:pic>
        <p:nvPicPr>
          <p:cNvPr id="28" name="Graphique 27" descr="Argent contour">
            <a:extLst>
              <a:ext uri="{FF2B5EF4-FFF2-40B4-BE49-F238E27FC236}">
                <a16:creationId xmlns:a16="http://schemas.microsoft.com/office/drawing/2014/main" id="{47198FF1-EA35-524A-FED7-061977F95147}"/>
              </a:ext>
            </a:extLst>
          </p:cNvPr>
          <p:cNvPicPr>
            <a:picLocks noChangeAspect="1"/>
          </p:cNvPicPr>
          <p:nvPr>
            <p:custDataLst>
              <p:tags r:id="rId2"/>
            </p:custDataLst>
          </p:nvPr>
        </p:nvPicPr>
        <p:blipFill>
          <a:blip>
            <a:extLst>
              <a:ext uri="{96DAC541-7B7A-43D3-8B79-37D633B846F1}">
                <asvg:svgBlip xmlns:asvg="http://schemas.microsoft.com/office/drawing/2016/SVG/main" r:embed="rId21"/>
              </a:ext>
            </a:extLst>
          </a:blip>
          <a:stretch>
            <a:fillRect/>
          </a:stretch>
        </p:blipFill>
        <p:spPr>
          <a:xfrm>
            <a:off x="1815765" y="4992101"/>
            <a:ext cx="878528" cy="878528"/>
          </a:xfrm>
          <a:prstGeom prst="rect">
            <a:avLst/>
          </a:prstGeom>
        </p:spPr>
      </p:pic>
      <p:pic>
        <p:nvPicPr>
          <p:cNvPr id="29" name="Graphique 28" descr="Sans fil contour">
            <a:extLst>
              <a:ext uri="{FF2B5EF4-FFF2-40B4-BE49-F238E27FC236}">
                <a16:creationId xmlns:a16="http://schemas.microsoft.com/office/drawing/2014/main" id="{41C4A3C7-E815-73EF-E595-C77C24AFDFCA}"/>
              </a:ext>
            </a:extLst>
          </p:cNvPr>
          <p:cNvPicPr>
            <a:picLocks noChangeAspect="1"/>
          </p:cNvPicPr>
          <p:nvPr>
            <p:custDataLst>
              <p:tags r:id="rId3"/>
            </p:custDataLst>
          </p:nvPr>
        </p:nvPicPr>
        <p:blipFill>
          <a:blip>
            <a:extLst>
              <a:ext uri="{96DAC541-7B7A-43D3-8B79-37D633B846F1}">
                <asvg:svgBlip xmlns:asvg="http://schemas.microsoft.com/office/drawing/2016/SVG/main" r:embed="rId22"/>
              </a:ext>
            </a:extLst>
          </a:blip>
          <a:stretch>
            <a:fillRect/>
          </a:stretch>
        </p:blipFill>
        <p:spPr>
          <a:xfrm>
            <a:off x="1800569" y="5874588"/>
            <a:ext cx="878528" cy="878528"/>
          </a:xfrm>
          <a:prstGeom prst="rect">
            <a:avLst/>
          </a:prstGeom>
        </p:spPr>
      </p:pic>
      <p:pic>
        <p:nvPicPr>
          <p:cNvPr id="30" name="Graphique 29" descr="Homme médecin contour">
            <a:extLst>
              <a:ext uri="{FF2B5EF4-FFF2-40B4-BE49-F238E27FC236}">
                <a16:creationId xmlns:a16="http://schemas.microsoft.com/office/drawing/2014/main" id="{3A32A3F8-C7E5-5636-34D2-9A2829802B84}"/>
              </a:ext>
            </a:extLst>
          </p:cNvPr>
          <p:cNvPicPr>
            <a:picLocks noChangeAspect="1"/>
          </p:cNvPicPr>
          <p:nvPr>
            <p:custDataLst>
              <p:tags r:id="rId4"/>
            </p:custDataLst>
          </p:nvPr>
        </p:nvPicPr>
        <p:blipFill>
          <a:blip>
            <a:extLst>
              <a:ext uri="{96DAC541-7B7A-43D3-8B79-37D633B846F1}">
                <asvg:svgBlip xmlns:asvg="http://schemas.microsoft.com/office/drawing/2016/SVG/main" r:embed="rId23"/>
              </a:ext>
            </a:extLst>
          </a:blip>
          <a:stretch>
            <a:fillRect/>
          </a:stretch>
        </p:blipFill>
        <p:spPr>
          <a:xfrm>
            <a:off x="5638799" y="4078112"/>
            <a:ext cx="878528" cy="878528"/>
          </a:xfrm>
          <a:prstGeom prst="rect">
            <a:avLst/>
          </a:prstGeom>
        </p:spPr>
      </p:pic>
      <p:pic>
        <p:nvPicPr>
          <p:cNvPr id="31" name="Graphique 30" descr="Voiture contour">
            <a:extLst>
              <a:ext uri="{FF2B5EF4-FFF2-40B4-BE49-F238E27FC236}">
                <a16:creationId xmlns:a16="http://schemas.microsoft.com/office/drawing/2014/main" id="{D3ED7D2B-A7ED-4B0D-C786-668C2050B0BC}"/>
              </a:ext>
            </a:extLst>
          </p:cNvPr>
          <p:cNvPicPr>
            <a:picLocks noChangeAspect="1"/>
          </p:cNvPicPr>
          <p:nvPr>
            <p:custDataLst>
              <p:tags r:id="rId5"/>
            </p:custDataLst>
          </p:nvPr>
        </p:nvPicPr>
        <p:blipFill>
          <a:blip>
            <a:extLst>
              <a:ext uri="{96DAC541-7B7A-43D3-8B79-37D633B846F1}">
                <asvg:svgBlip xmlns:asvg="http://schemas.microsoft.com/office/drawing/2016/SVG/main" r:embed="rId24"/>
              </a:ext>
            </a:extLst>
          </a:blip>
          <a:stretch>
            <a:fillRect/>
          </a:stretch>
        </p:blipFill>
        <p:spPr>
          <a:xfrm>
            <a:off x="5686256" y="4992101"/>
            <a:ext cx="878528" cy="878528"/>
          </a:xfrm>
          <a:prstGeom prst="rect">
            <a:avLst/>
          </a:prstGeom>
        </p:spPr>
      </p:pic>
      <p:pic>
        <p:nvPicPr>
          <p:cNvPr id="32" name="Graphique 31" descr="Classe contour">
            <a:extLst>
              <a:ext uri="{FF2B5EF4-FFF2-40B4-BE49-F238E27FC236}">
                <a16:creationId xmlns:a16="http://schemas.microsoft.com/office/drawing/2014/main" id="{D96A6114-9D89-F668-FEC3-6CC7C191B0DB}"/>
              </a:ext>
            </a:extLst>
          </p:cNvPr>
          <p:cNvPicPr>
            <a:picLocks noChangeAspect="1"/>
          </p:cNvPicPr>
          <p:nvPr>
            <p:custDataLst>
              <p:tags r:id="rId6"/>
            </p:custDataLst>
          </p:nvPr>
        </p:nvPicPr>
        <p:blipFill>
          <a:blip>
            <a:extLst>
              <a:ext uri="{96DAC541-7B7A-43D3-8B79-37D633B846F1}">
                <asvg:svgBlip xmlns:asvg="http://schemas.microsoft.com/office/drawing/2016/SVG/main" r:embed="rId25"/>
              </a:ext>
            </a:extLst>
          </a:blip>
          <a:stretch>
            <a:fillRect/>
          </a:stretch>
        </p:blipFill>
        <p:spPr>
          <a:xfrm>
            <a:off x="5611171" y="5874588"/>
            <a:ext cx="878528" cy="878528"/>
          </a:xfrm>
          <a:prstGeom prst="rect">
            <a:avLst/>
          </a:prstGeom>
        </p:spPr>
      </p:pic>
      <p:pic>
        <p:nvPicPr>
          <p:cNvPr id="33" name="Graphique 32" descr="Aire de jeu contour">
            <a:extLst>
              <a:ext uri="{FF2B5EF4-FFF2-40B4-BE49-F238E27FC236}">
                <a16:creationId xmlns:a16="http://schemas.microsoft.com/office/drawing/2014/main" id="{004C6127-9F41-B1EB-9391-591DE32DAFCC}"/>
              </a:ext>
            </a:extLst>
          </p:cNvPr>
          <p:cNvPicPr>
            <a:picLocks noChangeAspect="1"/>
          </p:cNvPicPr>
          <p:nvPr>
            <p:custDataLst>
              <p:tags r:id="rId7"/>
            </p:custDataLst>
          </p:nvPr>
        </p:nvPicPr>
        <p:blipFill>
          <a:blip>
            <a:extLst>
              <a:ext uri="{96DAC541-7B7A-43D3-8B79-37D633B846F1}">
                <asvg:svgBlip xmlns:asvg="http://schemas.microsoft.com/office/drawing/2016/SVG/main" r:embed="rId26"/>
              </a:ext>
            </a:extLst>
          </a:blip>
          <a:stretch>
            <a:fillRect/>
          </a:stretch>
        </p:blipFill>
        <p:spPr>
          <a:xfrm>
            <a:off x="9558129" y="4078112"/>
            <a:ext cx="878528" cy="878528"/>
          </a:xfrm>
          <a:prstGeom prst="rect">
            <a:avLst/>
          </a:prstGeom>
        </p:spPr>
      </p:pic>
      <p:pic>
        <p:nvPicPr>
          <p:cNvPr id="34" name="Graphique 33" descr="Dépôt d’ordures interdit contour">
            <a:extLst>
              <a:ext uri="{FF2B5EF4-FFF2-40B4-BE49-F238E27FC236}">
                <a16:creationId xmlns:a16="http://schemas.microsoft.com/office/drawing/2014/main" id="{BE45A7B8-09C8-FE97-D1D5-1D63A2B761EE}"/>
              </a:ext>
            </a:extLst>
          </p:cNvPr>
          <p:cNvPicPr>
            <a:picLocks noChangeAspect="1"/>
          </p:cNvPicPr>
          <p:nvPr>
            <p:custDataLst>
              <p:tags r:id="rId8"/>
            </p:custDataLst>
          </p:nvPr>
        </p:nvPicPr>
        <p:blipFill>
          <a:blip>
            <a:extLst>
              <a:ext uri="{96DAC541-7B7A-43D3-8B79-37D633B846F1}">
                <asvg:svgBlip xmlns:asvg="http://schemas.microsoft.com/office/drawing/2016/SVG/main" r:embed="rId27"/>
              </a:ext>
            </a:extLst>
          </a:blip>
          <a:stretch>
            <a:fillRect/>
          </a:stretch>
        </p:blipFill>
        <p:spPr>
          <a:xfrm>
            <a:off x="9407958" y="4992101"/>
            <a:ext cx="878528" cy="878528"/>
          </a:xfrm>
          <a:prstGeom prst="rect">
            <a:avLst/>
          </a:prstGeom>
        </p:spPr>
      </p:pic>
      <p:pic>
        <p:nvPicPr>
          <p:cNvPr id="35" name="Graphique 34" descr="Robinet qui fuit contour">
            <a:extLst>
              <a:ext uri="{FF2B5EF4-FFF2-40B4-BE49-F238E27FC236}">
                <a16:creationId xmlns:a16="http://schemas.microsoft.com/office/drawing/2014/main" id="{8DEA1BDB-AB8C-869E-1D27-EA0C9F3A73D8}"/>
              </a:ext>
            </a:extLst>
          </p:cNvPr>
          <p:cNvPicPr>
            <a:picLocks noChangeAspect="1"/>
          </p:cNvPicPr>
          <p:nvPr>
            <p:custDataLst>
              <p:tags r:id="rId9"/>
            </p:custDataLst>
          </p:nvPr>
        </p:nvPicPr>
        <p:blipFill>
          <a:blip>
            <a:extLst>
              <a:ext uri="{96DAC541-7B7A-43D3-8B79-37D633B846F1}">
                <asvg:svgBlip xmlns:asvg="http://schemas.microsoft.com/office/drawing/2016/SVG/main" r:embed="rId28"/>
              </a:ext>
            </a:extLst>
          </a:blip>
          <a:stretch>
            <a:fillRect/>
          </a:stretch>
        </p:blipFill>
        <p:spPr>
          <a:xfrm>
            <a:off x="9499087" y="5874588"/>
            <a:ext cx="878528" cy="878528"/>
          </a:xfrm>
          <a:prstGeom prst="rect">
            <a:avLst/>
          </a:prstGeom>
        </p:spPr>
      </p:pic>
      <p:grpSp>
        <p:nvGrpSpPr>
          <p:cNvPr id="36" name="Groupe 35">
            <a:extLst>
              <a:ext uri="{FF2B5EF4-FFF2-40B4-BE49-F238E27FC236}">
                <a16:creationId xmlns:a16="http://schemas.microsoft.com/office/drawing/2014/main" id="{F4C35881-0FDD-B689-FE86-B43F26CB31B2}"/>
              </a:ext>
            </a:extLst>
          </p:cNvPr>
          <p:cNvGrpSpPr/>
          <p:nvPr>
            <p:custDataLst>
              <p:tags r:id="rId10"/>
            </p:custDataLst>
          </p:nvPr>
        </p:nvGrpSpPr>
        <p:grpSpPr>
          <a:xfrm>
            <a:off x="685248" y="1260863"/>
            <a:ext cx="3166633" cy="2705031"/>
            <a:chOff x="685248" y="1260863"/>
            <a:chExt cx="3166633" cy="2705031"/>
          </a:xfrm>
        </p:grpSpPr>
        <p:pic>
          <p:nvPicPr>
            <p:cNvPr id="37" name="Image 36" descr="Une image contenant plein air, ciel, nuage, herbe&#10;&#10;Le contenu généré par l’IA peut être incorrect.">
              <a:extLst>
                <a:ext uri="{FF2B5EF4-FFF2-40B4-BE49-F238E27FC236}">
                  <a16:creationId xmlns:a16="http://schemas.microsoft.com/office/drawing/2014/main" id="{4EFCB77B-3237-D51F-BC42-812B9E45E094}"/>
                </a:ext>
              </a:extLst>
            </p:cNvPr>
            <p:cNvPicPr>
              <a:picLocks noChangeAspect="1"/>
            </p:cNvPicPr>
            <p:nvPr/>
          </p:nvPicPr>
          <p:blipFill>
            <a:blip r:embed="rId29"/>
            <a:stretch>
              <a:fillRect/>
            </a:stretch>
          </p:blipFill>
          <p:spPr>
            <a:xfrm>
              <a:off x="685248" y="1845734"/>
              <a:ext cx="3166633" cy="2120160"/>
            </a:xfrm>
            <a:prstGeom prst="rect">
              <a:avLst/>
            </a:prstGeom>
            <a:ln>
              <a:solidFill>
                <a:schemeClr val="tx1"/>
              </a:solidFill>
            </a:ln>
          </p:spPr>
        </p:pic>
        <p:grpSp>
          <p:nvGrpSpPr>
            <p:cNvPr id="38" name="Groupe 37">
              <a:extLst>
                <a:ext uri="{FF2B5EF4-FFF2-40B4-BE49-F238E27FC236}">
                  <a16:creationId xmlns:a16="http://schemas.microsoft.com/office/drawing/2014/main" id="{AF8586C2-6547-6A18-59FD-5DAA1B5CA794}"/>
                </a:ext>
              </a:extLst>
            </p:cNvPr>
            <p:cNvGrpSpPr/>
            <p:nvPr/>
          </p:nvGrpSpPr>
          <p:grpSpPr>
            <a:xfrm>
              <a:off x="1218009" y="1260863"/>
              <a:ext cx="2091206" cy="522454"/>
              <a:chOff x="1189157" y="1227667"/>
              <a:chExt cx="2091206" cy="522454"/>
            </a:xfrm>
          </p:grpSpPr>
          <p:sp>
            <p:nvSpPr>
              <p:cNvPr id="39" name="Title 1">
                <a:extLst>
                  <a:ext uri="{FF2B5EF4-FFF2-40B4-BE49-F238E27FC236}">
                    <a16:creationId xmlns:a16="http://schemas.microsoft.com/office/drawing/2014/main" id="{222D5C09-C508-58B6-4A77-E8F3277152EB}"/>
                  </a:ext>
                </a:extLst>
              </p:cNvPr>
              <p:cNvSpPr txBox="1">
                <a:spLocks/>
              </p:cNvSpPr>
              <p:nvPr/>
            </p:nvSpPr>
            <p:spPr>
              <a:xfrm>
                <a:off x="1189157" y="1227667"/>
                <a:ext cx="1675929" cy="522454"/>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500" b="1"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a:lnSpc>
                    <a:spcPct val="114000"/>
                  </a:lnSpc>
                </a:pPr>
                <a:r>
                  <a:rPr lang="fr-CA" sz="2500" i="0">
                    <a:latin typeface="Open Sans" panose="020B0606030504020204" pitchFamily="34" charset="0"/>
                    <a:ea typeface="Open Sans" panose="020B0606030504020204" pitchFamily="34" charset="0"/>
                    <a:cs typeface="Open Sans" panose="020B0606030504020204" pitchFamily="34" charset="0"/>
                  </a:rPr>
                  <a:t>FÉDÉRAL</a:t>
                </a:r>
                <a:endParaRPr lang="en-US" sz="2500" i="0">
                  <a:latin typeface="Open Sans" panose="020B0606030504020204" pitchFamily="34" charset="0"/>
                  <a:ea typeface="Open Sans" panose="020B0606030504020204" pitchFamily="34" charset="0"/>
                  <a:cs typeface="Open Sans" panose="020B0606030504020204" pitchFamily="34" charset="0"/>
                </a:endParaRPr>
              </a:p>
            </p:txBody>
          </p:sp>
          <p:pic>
            <p:nvPicPr>
              <p:cNvPr id="40" name="Image 39" descr="Une image contenant rouge, Graphique, Carmin, clipart&#10;&#10;Le contenu généré par l’IA peut être incorrect.">
                <a:extLst>
                  <a:ext uri="{FF2B5EF4-FFF2-40B4-BE49-F238E27FC236}">
                    <a16:creationId xmlns:a16="http://schemas.microsoft.com/office/drawing/2014/main" id="{4DC93DBB-A35F-CF6F-F7A8-923A203FDF5A}"/>
                  </a:ext>
                </a:extLst>
              </p:cNvPr>
              <p:cNvPicPr>
                <a:picLocks noChangeAspect="1"/>
              </p:cNvPicPr>
              <p:nvPr/>
            </p:nvPicPr>
            <p:blipFill>
              <a:blip r:embed="rId30"/>
              <a:stretch>
                <a:fillRect/>
              </a:stretch>
            </p:blipFill>
            <p:spPr>
              <a:xfrm>
                <a:off x="2738495" y="1334511"/>
                <a:ext cx="541868" cy="270934"/>
              </a:xfrm>
              <a:prstGeom prst="rect">
                <a:avLst/>
              </a:prstGeom>
            </p:spPr>
          </p:pic>
        </p:grpSp>
      </p:grpSp>
      <p:grpSp>
        <p:nvGrpSpPr>
          <p:cNvPr id="41" name="Groupe 40">
            <a:extLst>
              <a:ext uri="{FF2B5EF4-FFF2-40B4-BE49-F238E27FC236}">
                <a16:creationId xmlns:a16="http://schemas.microsoft.com/office/drawing/2014/main" id="{A629829A-76C0-0BDD-AE37-F8B24AE1EE76}"/>
              </a:ext>
            </a:extLst>
          </p:cNvPr>
          <p:cNvGrpSpPr/>
          <p:nvPr>
            <p:custDataLst>
              <p:tags r:id="rId11"/>
            </p:custDataLst>
          </p:nvPr>
        </p:nvGrpSpPr>
        <p:grpSpPr>
          <a:xfrm>
            <a:off x="4540280" y="1238408"/>
            <a:ext cx="3090985" cy="2727486"/>
            <a:chOff x="4540280" y="1238408"/>
            <a:chExt cx="3090985" cy="2727486"/>
          </a:xfrm>
        </p:grpSpPr>
        <p:pic>
          <p:nvPicPr>
            <p:cNvPr id="42" name="Image 41" descr="Une image contenant plein air, ciel, arbre, Palais&#10;&#10;Le contenu généré par l’IA peut être incorrect.">
              <a:extLst>
                <a:ext uri="{FF2B5EF4-FFF2-40B4-BE49-F238E27FC236}">
                  <a16:creationId xmlns:a16="http://schemas.microsoft.com/office/drawing/2014/main" id="{AFCC44F7-1A92-F6C0-15A3-B68959867A4C}"/>
                </a:ext>
              </a:extLst>
            </p:cNvPr>
            <p:cNvPicPr>
              <a:picLocks noChangeAspect="1"/>
            </p:cNvPicPr>
            <p:nvPr/>
          </p:nvPicPr>
          <p:blipFill rotWithShape="1">
            <a:blip r:embed="rId31"/>
            <a:srcRect b="19606"/>
            <a:stretch/>
          </p:blipFill>
          <p:spPr>
            <a:xfrm>
              <a:off x="4540280" y="1845734"/>
              <a:ext cx="3090985" cy="2120160"/>
            </a:xfrm>
            <a:prstGeom prst="rect">
              <a:avLst/>
            </a:prstGeom>
            <a:ln>
              <a:solidFill>
                <a:schemeClr val="tx1"/>
              </a:solidFill>
            </a:ln>
          </p:spPr>
        </p:pic>
        <p:grpSp>
          <p:nvGrpSpPr>
            <p:cNvPr id="43" name="Groupe 42">
              <a:extLst>
                <a:ext uri="{FF2B5EF4-FFF2-40B4-BE49-F238E27FC236}">
                  <a16:creationId xmlns:a16="http://schemas.microsoft.com/office/drawing/2014/main" id="{313A325C-8432-B64E-CD07-4177D3CC3C92}"/>
                </a:ext>
              </a:extLst>
            </p:cNvPr>
            <p:cNvGrpSpPr/>
            <p:nvPr/>
          </p:nvGrpSpPr>
          <p:grpSpPr>
            <a:xfrm>
              <a:off x="4804047" y="1238408"/>
              <a:ext cx="2548031" cy="522454"/>
              <a:chOff x="4896868" y="1227667"/>
              <a:chExt cx="2605393" cy="522454"/>
            </a:xfrm>
          </p:grpSpPr>
          <p:sp>
            <p:nvSpPr>
              <p:cNvPr id="44" name="Title 1">
                <a:extLst>
                  <a:ext uri="{FF2B5EF4-FFF2-40B4-BE49-F238E27FC236}">
                    <a16:creationId xmlns:a16="http://schemas.microsoft.com/office/drawing/2014/main" id="{37655FA9-4895-1553-9178-18AE8266EE06}"/>
                  </a:ext>
                </a:extLst>
              </p:cNvPr>
              <p:cNvSpPr txBox="1">
                <a:spLocks/>
              </p:cNvSpPr>
              <p:nvPr/>
            </p:nvSpPr>
            <p:spPr>
              <a:xfrm>
                <a:off x="4896868" y="1227667"/>
                <a:ext cx="2190134" cy="522454"/>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500" b="1"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a:lnSpc>
                    <a:spcPct val="114000"/>
                  </a:lnSpc>
                </a:pPr>
                <a:r>
                  <a:rPr lang="fr-CA" sz="2500" i="0">
                    <a:latin typeface="Open Sans" panose="020B0606030504020204" pitchFamily="34" charset="0"/>
                    <a:ea typeface="Open Sans" panose="020B0606030504020204" pitchFamily="34" charset="0"/>
                    <a:cs typeface="Open Sans" panose="020B0606030504020204" pitchFamily="34" charset="0"/>
                  </a:rPr>
                  <a:t>PROVINCIAL</a:t>
                </a:r>
                <a:endParaRPr lang="en-US" sz="2500" i="0">
                  <a:latin typeface="Open Sans" panose="020B0606030504020204" pitchFamily="34" charset="0"/>
                  <a:ea typeface="Open Sans" panose="020B0606030504020204" pitchFamily="34" charset="0"/>
                  <a:cs typeface="Open Sans" panose="020B0606030504020204" pitchFamily="34" charset="0"/>
                </a:endParaRPr>
              </a:p>
            </p:txBody>
          </p:sp>
          <p:pic>
            <p:nvPicPr>
              <p:cNvPr id="45" name="Image 44" descr="Une image contenant conception&#10;&#10;Le contenu généré par l’IA peut être incorrect.">
                <a:extLst>
                  <a:ext uri="{FF2B5EF4-FFF2-40B4-BE49-F238E27FC236}">
                    <a16:creationId xmlns:a16="http://schemas.microsoft.com/office/drawing/2014/main" id="{CAEEF7A8-37A1-BC3A-EA8A-D2D59C33C6CC}"/>
                  </a:ext>
                </a:extLst>
              </p:cNvPr>
              <p:cNvPicPr>
                <a:picLocks noChangeAspect="1"/>
              </p:cNvPicPr>
              <p:nvPr/>
            </p:nvPicPr>
            <p:blipFill>
              <a:blip r:embed="rId32"/>
              <a:stretch>
                <a:fillRect/>
              </a:stretch>
            </p:blipFill>
            <p:spPr>
              <a:xfrm>
                <a:off x="7050887" y="1315727"/>
                <a:ext cx="451374" cy="300916"/>
              </a:xfrm>
              <a:prstGeom prst="rect">
                <a:avLst/>
              </a:prstGeom>
            </p:spPr>
          </p:pic>
        </p:grpSp>
      </p:grpSp>
      <p:grpSp>
        <p:nvGrpSpPr>
          <p:cNvPr id="46" name="Groupe 45">
            <a:extLst>
              <a:ext uri="{FF2B5EF4-FFF2-40B4-BE49-F238E27FC236}">
                <a16:creationId xmlns:a16="http://schemas.microsoft.com/office/drawing/2014/main" id="{BFC0F811-418E-4F31-CE6B-E425DF05F9DD}"/>
              </a:ext>
            </a:extLst>
          </p:cNvPr>
          <p:cNvGrpSpPr/>
          <p:nvPr>
            <p:custDataLst>
              <p:tags r:id="rId12"/>
            </p:custDataLst>
          </p:nvPr>
        </p:nvGrpSpPr>
        <p:grpSpPr>
          <a:xfrm>
            <a:off x="8319665" y="1227667"/>
            <a:ext cx="3090985" cy="2738227"/>
            <a:chOff x="8319665" y="1227667"/>
            <a:chExt cx="3090985" cy="2738227"/>
          </a:xfrm>
        </p:grpSpPr>
        <p:pic>
          <p:nvPicPr>
            <p:cNvPr id="47" name="Image 46" descr="Une image contenant plein air, bâtiment, hiver, ciel&#10;&#10;Le contenu généré par l’IA peut être incorrect.">
              <a:extLst>
                <a:ext uri="{FF2B5EF4-FFF2-40B4-BE49-F238E27FC236}">
                  <a16:creationId xmlns:a16="http://schemas.microsoft.com/office/drawing/2014/main" id="{01C375C8-EB1F-2A52-60D9-3DCC62ABD91B}"/>
                </a:ext>
              </a:extLst>
            </p:cNvPr>
            <p:cNvPicPr>
              <a:picLocks noChangeAspect="1"/>
            </p:cNvPicPr>
            <p:nvPr/>
          </p:nvPicPr>
          <p:blipFill rotWithShape="1">
            <a:blip r:embed="rId33"/>
            <a:srcRect r="15709" b="14187"/>
            <a:stretch/>
          </p:blipFill>
          <p:spPr>
            <a:xfrm>
              <a:off x="8319665" y="1845734"/>
              <a:ext cx="3090985" cy="2120160"/>
            </a:xfrm>
            <a:prstGeom prst="rect">
              <a:avLst/>
            </a:prstGeom>
            <a:ln>
              <a:solidFill>
                <a:schemeClr val="tx1"/>
              </a:solidFill>
            </a:ln>
          </p:spPr>
        </p:pic>
        <p:sp>
          <p:nvSpPr>
            <p:cNvPr id="48" name="Title 1">
              <a:extLst>
                <a:ext uri="{FF2B5EF4-FFF2-40B4-BE49-F238E27FC236}">
                  <a16:creationId xmlns:a16="http://schemas.microsoft.com/office/drawing/2014/main" id="{78E1EF97-E89A-8564-3C80-A5EDC84075CB}"/>
                </a:ext>
              </a:extLst>
            </p:cNvPr>
            <p:cNvSpPr txBox="1">
              <a:spLocks/>
            </p:cNvSpPr>
            <p:nvPr/>
          </p:nvSpPr>
          <p:spPr>
            <a:xfrm>
              <a:off x="8661575" y="1227667"/>
              <a:ext cx="2060218" cy="522454"/>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500" b="1"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a:lnSpc>
                  <a:spcPct val="114000"/>
                </a:lnSpc>
              </a:pPr>
              <a:r>
                <a:rPr lang="fr-CA" sz="2500" i="0">
                  <a:latin typeface="Open Sans" panose="020B0606030504020204" pitchFamily="34" charset="0"/>
                  <a:ea typeface="Open Sans" panose="020B0606030504020204" pitchFamily="34" charset="0"/>
                  <a:cs typeface="Open Sans" panose="020B0606030504020204" pitchFamily="34" charset="0"/>
                </a:rPr>
                <a:t>MUNICIPAL</a:t>
              </a:r>
              <a:endParaRPr lang="en-US" sz="2500" i="0">
                <a:latin typeface="Open Sans" panose="020B0606030504020204" pitchFamily="34" charset="0"/>
                <a:ea typeface="Open Sans" panose="020B0606030504020204" pitchFamily="34" charset="0"/>
                <a:cs typeface="Open Sans" panose="020B0606030504020204" pitchFamily="34" charset="0"/>
              </a:endParaRPr>
            </a:p>
          </p:txBody>
        </p:sp>
      </p:grpSp>
      <p:grpSp>
        <p:nvGrpSpPr>
          <p:cNvPr id="49" name="Groupe 48">
            <a:extLst>
              <a:ext uri="{FF2B5EF4-FFF2-40B4-BE49-F238E27FC236}">
                <a16:creationId xmlns:a16="http://schemas.microsoft.com/office/drawing/2014/main" id="{5BCB806E-C4C1-0B34-56B6-3E7C018570E3}"/>
              </a:ext>
            </a:extLst>
          </p:cNvPr>
          <p:cNvGrpSpPr/>
          <p:nvPr>
            <p:custDataLst>
              <p:tags r:id="rId13"/>
            </p:custDataLst>
          </p:nvPr>
        </p:nvGrpSpPr>
        <p:grpSpPr>
          <a:xfrm>
            <a:off x="3783156" y="4061506"/>
            <a:ext cx="761524" cy="1282208"/>
            <a:chOff x="3783156" y="4061506"/>
            <a:chExt cx="761524" cy="1282208"/>
          </a:xfrm>
        </p:grpSpPr>
        <p:pic>
          <p:nvPicPr>
            <p:cNvPr id="50" name="Graphique 49" descr="Scène de ferme contour">
              <a:extLst>
                <a:ext uri="{FF2B5EF4-FFF2-40B4-BE49-F238E27FC236}">
                  <a16:creationId xmlns:a16="http://schemas.microsoft.com/office/drawing/2014/main" id="{9E505B81-03C6-0101-8982-BA044759D4A8}"/>
                </a:ext>
              </a:extLst>
            </p:cNvPr>
            <p:cNvPicPr>
              <a:picLocks noChangeAspect="1"/>
            </p:cNvPicPr>
            <p:nvPr/>
          </p:nvPicPr>
          <p:blipFill>
            <a:blip>
              <a:extLst>
                <a:ext uri="{96DAC541-7B7A-43D3-8B79-37D633B846F1}">
                  <asvg:svgBlip xmlns:asvg="http://schemas.microsoft.com/office/drawing/2016/SVG/main" r:embed="rId34"/>
                </a:ext>
              </a:extLst>
            </a:blip>
            <a:stretch>
              <a:fillRect/>
            </a:stretch>
          </p:blipFill>
          <p:spPr>
            <a:xfrm>
              <a:off x="3783156" y="4582190"/>
              <a:ext cx="761524" cy="761524"/>
            </a:xfrm>
            <a:prstGeom prst="rect">
              <a:avLst/>
            </a:prstGeom>
          </p:spPr>
        </p:pic>
        <p:sp>
          <p:nvSpPr>
            <p:cNvPr id="51" name="Accolade ouvrante 50">
              <a:extLst>
                <a:ext uri="{FF2B5EF4-FFF2-40B4-BE49-F238E27FC236}">
                  <a16:creationId xmlns:a16="http://schemas.microsoft.com/office/drawing/2014/main" id="{0F903A20-AB06-3BD5-5FE4-3F58F1D16BB2}"/>
                </a:ext>
              </a:extLst>
            </p:cNvPr>
            <p:cNvSpPr/>
            <p:nvPr/>
          </p:nvSpPr>
          <p:spPr>
            <a:xfrm rot="16200000">
              <a:off x="3972851" y="3919148"/>
              <a:ext cx="425071" cy="709788"/>
            </a:xfrm>
            <a:prstGeom prst="leftBrace">
              <a:avLst/>
            </a:prstGeom>
            <a:ln w="19050">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CA"/>
            </a:p>
          </p:txBody>
        </p:sp>
      </p:grpSp>
      <p:pic>
        <p:nvPicPr>
          <p:cNvPr id="52" name="Graphique 51" descr="Durabilité contour">
            <a:extLst>
              <a:ext uri="{FF2B5EF4-FFF2-40B4-BE49-F238E27FC236}">
                <a16:creationId xmlns:a16="http://schemas.microsoft.com/office/drawing/2014/main" id="{CDBD01A9-D827-5F4F-0DD7-5D5FBD845289}"/>
              </a:ext>
            </a:extLst>
          </p:cNvPr>
          <p:cNvPicPr>
            <a:picLocks noChangeAspect="1"/>
          </p:cNvPicPr>
          <p:nvPr>
            <p:custDataLst>
              <p:tags r:id="rId14"/>
            </p:custDataLst>
          </p:nvPr>
        </p:nvPicPr>
        <p:blipFill>
          <a:blip>
            <a:extLst>
              <a:ext uri="{96DAC541-7B7A-43D3-8B79-37D633B846F1}">
                <asvg:svgBlip xmlns:asvg="http://schemas.microsoft.com/office/drawing/2016/SVG/main" r:embed="rId35"/>
              </a:ext>
            </a:extLst>
          </a:blip>
          <a:stretch>
            <a:fillRect/>
          </a:stretch>
        </p:blipFill>
        <p:spPr>
          <a:xfrm>
            <a:off x="3783156" y="5187174"/>
            <a:ext cx="761524" cy="761524"/>
          </a:xfrm>
          <a:prstGeom prst="rect">
            <a:avLst/>
          </a:prstGeom>
        </p:spPr>
      </p:pic>
      <p:pic>
        <p:nvPicPr>
          <p:cNvPr id="53" name="Graphique 52" descr="Voyage contour">
            <a:extLst>
              <a:ext uri="{FF2B5EF4-FFF2-40B4-BE49-F238E27FC236}">
                <a16:creationId xmlns:a16="http://schemas.microsoft.com/office/drawing/2014/main" id="{BAC98173-3699-4442-972E-226B8C55B93B}"/>
              </a:ext>
            </a:extLst>
          </p:cNvPr>
          <p:cNvPicPr>
            <a:picLocks noChangeAspect="1"/>
          </p:cNvPicPr>
          <p:nvPr>
            <p:custDataLst>
              <p:tags r:id="rId15"/>
            </p:custDataLst>
          </p:nvPr>
        </p:nvPicPr>
        <p:blipFill>
          <a:blip>
            <a:extLst>
              <a:ext uri="{96DAC541-7B7A-43D3-8B79-37D633B846F1}">
                <asvg:svgBlip xmlns:asvg="http://schemas.microsoft.com/office/drawing/2016/SVG/main" r:embed="rId36"/>
              </a:ext>
            </a:extLst>
          </a:blip>
          <a:stretch>
            <a:fillRect/>
          </a:stretch>
        </p:blipFill>
        <p:spPr>
          <a:xfrm>
            <a:off x="3724654" y="5896694"/>
            <a:ext cx="878528" cy="878528"/>
          </a:xfrm>
          <a:prstGeom prst="rect">
            <a:avLst/>
          </a:prstGeom>
        </p:spPr>
      </p:pic>
      <p:pic>
        <p:nvPicPr>
          <p:cNvPr id="54" name="Image 53">
            <a:extLst>
              <a:ext uri="{FF2B5EF4-FFF2-40B4-BE49-F238E27FC236}">
                <a16:creationId xmlns:a16="http://schemas.microsoft.com/office/drawing/2014/main" id="{463C984E-E7DB-1CC2-EF4F-250803A78E07}"/>
              </a:ext>
            </a:extLst>
          </p:cNvPr>
          <p:cNvPicPr>
            <a:picLocks noChangeAspect="1"/>
          </p:cNvPicPr>
          <p:nvPr>
            <p:custDataLst>
              <p:tags r:id="rId16"/>
            </p:custDataLst>
          </p:nvPr>
        </p:nvPicPr>
        <p:blipFill>
          <a:blip r:embed="rId37"/>
          <a:stretch>
            <a:fillRect/>
          </a:stretch>
        </p:blipFill>
        <p:spPr>
          <a:xfrm>
            <a:off x="10635522" y="1291893"/>
            <a:ext cx="541786" cy="333000"/>
          </a:xfrm>
          <a:prstGeom prst="rect">
            <a:avLst/>
          </a:prstGeom>
        </p:spPr>
      </p:pic>
      <p:sp>
        <p:nvSpPr>
          <p:cNvPr id="2" name="Titre 1">
            <a:extLst>
              <a:ext uri="{FF2B5EF4-FFF2-40B4-BE49-F238E27FC236}">
                <a16:creationId xmlns:a16="http://schemas.microsoft.com/office/drawing/2014/main" id="{44260729-A55D-4024-DADD-26CE296CE9B9}"/>
              </a:ext>
            </a:extLst>
          </p:cNvPr>
          <p:cNvSpPr txBox="1">
            <a:spLocks/>
          </p:cNvSpPr>
          <p:nvPr>
            <p:custDataLst>
              <p:tags r:id="rId17"/>
            </p:custDataLst>
          </p:nvPr>
        </p:nvSpPr>
        <p:spPr>
          <a:xfrm>
            <a:off x="2921069" y="332968"/>
            <a:ext cx="6637060" cy="64996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FR"/>
              <a:t>Les paliers de gouvernement</a:t>
            </a:r>
          </a:p>
        </p:txBody>
      </p:sp>
    </p:spTree>
    <p:extLst>
      <p:ext uri="{BB962C8B-B14F-4D97-AF65-F5344CB8AC3E}">
        <p14:creationId xmlns:p14="http://schemas.microsoft.com/office/powerpoint/2010/main" val="1682397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0F2504-EACD-6659-ACEB-00B87659F097}"/>
            </a:ext>
          </a:extLst>
        </p:cNvPr>
        <p:cNvGrpSpPr/>
        <p:nvPr/>
      </p:nvGrpSpPr>
      <p:grpSpPr>
        <a:xfrm>
          <a:off x="0" y="0"/>
          <a:ext cx="0" cy="0"/>
          <a:chOff x="0" y="0"/>
          <a:chExt cx="0" cy="0"/>
        </a:xfrm>
      </p:grpSpPr>
      <p:sp>
        <p:nvSpPr>
          <p:cNvPr id="4" name="Titre 1">
            <a:extLst>
              <a:ext uri="{FF2B5EF4-FFF2-40B4-BE49-F238E27FC236}">
                <a16:creationId xmlns:a16="http://schemas.microsoft.com/office/drawing/2014/main" id="{1F385EB8-5C4A-5D38-420F-D733EFD45738}"/>
              </a:ext>
            </a:extLst>
          </p:cNvPr>
          <p:cNvSpPr txBox="1">
            <a:spLocks/>
          </p:cNvSpPr>
          <p:nvPr>
            <p:custDataLst>
              <p:tags r:id="rId1"/>
            </p:custDataLst>
          </p:nvPr>
        </p:nvSpPr>
        <p:spPr>
          <a:xfrm>
            <a:off x="346364" y="-424"/>
            <a:ext cx="11845636" cy="94432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500" b="1"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algn="ctr">
              <a:lnSpc>
                <a:spcPct val="134000"/>
              </a:lnSpc>
            </a:pPr>
            <a:r>
              <a:rPr lang="fr-FR" sz="2800"/>
              <a:t>Comment savoir à quel palier s’adresser?</a:t>
            </a:r>
          </a:p>
        </p:txBody>
      </p:sp>
      <p:graphicFrame>
        <p:nvGraphicFramePr>
          <p:cNvPr id="47" name="Tableau 46">
            <a:extLst>
              <a:ext uri="{FF2B5EF4-FFF2-40B4-BE49-F238E27FC236}">
                <a16:creationId xmlns:a16="http://schemas.microsoft.com/office/drawing/2014/main" id="{3F8DC3BE-F22E-9D97-0223-8E2B94FA744B}"/>
              </a:ext>
            </a:extLst>
          </p:cNvPr>
          <p:cNvGraphicFramePr>
            <a:graphicFrameLocks noGrp="1"/>
          </p:cNvGraphicFramePr>
          <p:nvPr>
            <p:custDataLst>
              <p:tags r:id="rId2"/>
            </p:custDataLst>
          </p:nvPr>
        </p:nvGraphicFramePr>
        <p:xfrm>
          <a:off x="1332466" y="928254"/>
          <a:ext cx="9806596" cy="5818909"/>
        </p:xfrm>
        <a:graphic>
          <a:graphicData uri="http://schemas.openxmlformats.org/drawingml/2006/table">
            <a:tbl>
              <a:tblPr firstRow="1" bandRow="1">
                <a:tableStyleId>{616DA210-FB5B-4158-B5E0-FEB733F419BA}</a:tableStyleId>
              </a:tblPr>
              <a:tblGrid>
                <a:gridCol w="3253396">
                  <a:extLst>
                    <a:ext uri="{9D8B030D-6E8A-4147-A177-3AD203B41FA5}">
                      <a16:colId xmlns:a16="http://schemas.microsoft.com/office/drawing/2014/main" val="2750482022"/>
                    </a:ext>
                  </a:extLst>
                </a:gridCol>
                <a:gridCol w="3283528">
                  <a:extLst>
                    <a:ext uri="{9D8B030D-6E8A-4147-A177-3AD203B41FA5}">
                      <a16:colId xmlns:a16="http://schemas.microsoft.com/office/drawing/2014/main" val="3323193045"/>
                    </a:ext>
                  </a:extLst>
                </a:gridCol>
                <a:gridCol w="3269672">
                  <a:extLst>
                    <a:ext uri="{9D8B030D-6E8A-4147-A177-3AD203B41FA5}">
                      <a16:colId xmlns:a16="http://schemas.microsoft.com/office/drawing/2014/main" val="4262107058"/>
                    </a:ext>
                  </a:extLst>
                </a:gridCol>
              </a:tblGrid>
              <a:tr h="1191491">
                <a:tc>
                  <a:txBody>
                    <a:bodyPr/>
                    <a:lstStyle/>
                    <a:p>
                      <a:pPr algn="ctr">
                        <a:spcBef>
                          <a:spcPts val="600"/>
                        </a:spcBef>
                      </a:pPr>
                      <a:endParaRPr lang="fr-CA">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lnL w="28575" cap="flat" cmpd="sng" algn="ctr">
                      <a:solidFill>
                        <a:srgbClr val="00A9A4"/>
                      </a:solidFill>
                      <a:prstDash val="solid"/>
                      <a:round/>
                      <a:headEnd type="none" w="med" len="med"/>
                      <a:tailEnd type="none" w="med" len="med"/>
                    </a:lnL>
                    <a:lnR w="28575" cap="flat" cmpd="sng" algn="ctr">
                      <a:solidFill>
                        <a:srgbClr val="00A9A4"/>
                      </a:solidFill>
                      <a:prstDash val="solid"/>
                      <a:round/>
                      <a:headEnd type="none" w="med" len="med"/>
                      <a:tailEnd type="none" w="med" len="med"/>
                    </a:lnR>
                    <a:lnT w="28575" cap="flat" cmpd="sng" algn="ctr">
                      <a:solidFill>
                        <a:srgbClr val="00A9A4"/>
                      </a:solidFill>
                      <a:prstDash val="solid"/>
                      <a:round/>
                      <a:headEnd type="none" w="med" len="med"/>
                      <a:tailEnd type="none" w="med" len="med"/>
                    </a:lnT>
                    <a:lnB w="28575" cap="flat" cmpd="sng" algn="ctr">
                      <a:solidFill>
                        <a:srgbClr val="00A9A4"/>
                      </a:solidFill>
                      <a:prstDash val="solid"/>
                      <a:round/>
                      <a:headEnd type="none" w="med" len="med"/>
                      <a:tailEnd type="none" w="med" len="med"/>
                    </a:lnB>
                    <a:solidFill>
                      <a:srgbClr val="E8F2F3"/>
                    </a:solidFill>
                  </a:tcPr>
                </a:tc>
                <a:tc>
                  <a:txBody>
                    <a:bodyPr/>
                    <a:lstStyle/>
                    <a:p>
                      <a:pPr algn="ctr">
                        <a:spcBef>
                          <a:spcPts val="600"/>
                        </a:spcBef>
                      </a:pPr>
                      <a:endParaRPr lang="fr-CA">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lnL w="28575" cap="flat" cmpd="sng" algn="ctr">
                      <a:solidFill>
                        <a:srgbClr val="00A9A4"/>
                      </a:solidFill>
                      <a:prstDash val="solid"/>
                      <a:round/>
                      <a:headEnd type="none" w="med" len="med"/>
                      <a:tailEnd type="none" w="med" len="med"/>
                    </a:lnL>
                    <a:lnR w="28575" cap="flat" cmpd="sng" algn="ctr">
                      <a:solidFill>
                        <a:srgbClr val="00A9A4"/>
                      </a:solidFill>
                      <a:prstDash val="solid"/>
                      <a:round/>
                      <a:headEnd type="none" w="med" len="med"/>
                      <a:tailEnd type="none" w="med" len="med"/>
                    </a:lnR>
                    <a:lnT w="28575" cap="flat" cmpd="sng" algn="ctr">
                      <a:solidFill>
                        <a:srgbClr val="00A9A4"/>
                      </a:solidFill>
                      <a:prstDash val="solid"/>
                      <a:round/>
                      <a:headEnd type="none" w="med" len="med"/>
                      <a:tailEnd type="none" w="med" len="med"/>
                    </a:lnT>
                    <a:lnB w="28575" cap="flat" cmpd="sng" algn="ctr">
                      <a:solidFill>
                        <a:srgbClr val="00A9A4"/>
                      </a:solidFill>
                      <a:prstDash val="solid"/>
                      <a:round/>
                      <a:headEnd type="none" w="med" len="med"/>
                      <a:tailEnd type="none" w="med" len="med"/>
                    </a:lnB>
                    <a:solidFill>
                      <a:srgbClr val="E8F2F3"/>
                    </a:solidFill>
                  </a:tcPr>
                </a:tc>
                <a:tc>
                  <a:txBody>
                    <a:bodyPr/>
                    <a:lstStyle/>
                    <a:p>
                      <a:pPr algn="ctr">
                        <a:spcBef>
                          <a:spcPts val="600"/>
                        </a:spcBef>
                      </a:pPr>
                      <a:endParaRPr lang="fr-CA">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lnL w="28575" cap="flat" cmpd="sng" algn="ctr">
                      <a:solidFill>
                        <a:srgbClr val="00A9A4"/>
                      </a:solidFill>
                      <a:prstDash val="solid"/>
                      <a:round/>
                      <a:headEnd type="none" w="med" len="med"/>
                      <a:tailEnd type="none" w="med" len="med"/>
                    </a:lnL>
                    <a:lnR w="28575" cap="flat" cmpd="sng" algn="ctr">
                      <a:solidFill>
                        <a:srgbClr val="00A9A4"/>
                      </a:solidFill>
                      <a:prstDash val="solid"/>
                      <a:round/>
                      <a:headEnd type="none" w="med" len="med"/>
                      <a:tailEnd type="none" w="med" len="med"/>
                    </a:lnR>
                    <a:lnT w="28575" cap="flat" cmpd="sng" algn="ctr">
                      <a:solidFill>
                        <a:srgbClr val="00A9A4"/>
                      </a:solidFill>
                      <a:prstDash val="solid"/>
                      <a:round/>
                      <a:headEnd type="none" w="med" len="med"/>
                      <a:tailEnd type="none" w="med" len="med"/>
                    </a:lnT>
                    <a:lnB w="28575" cap="flat" cmpd="sng" algn="ctr">
                      <a:solidFill>
                        <a:srgbClr val="00A9A4"/>
                      </a:solidFill>
                      <a:prstDash val="solid"/>
                      <a:round/>
                      <a:headEnd type="none" w="med" len="med"/>
                      <a:tailEnd type="none" w="med" len="med"/>
                    </a:lnB>
                    <a:solidFill>
                      <a:srgbClr val="E8F2F3"/>
                    </a:solidFill>
                  </a:tcPr>
                </a:tc>
                <a:extLst>
                  <a:ext uri="{0D108BD9-81ED-4DB2-BD59-A6C34878D82A}">
                    <a16:rowId xmlns:a16="http://schemas.microsoft.com/office/drawing/2014/main" val="3932225946"/>
                  </a:ext>
                </a:extLst>
              </a:tr>
              <a:tr h="4627418">
                <a:tc>
                  <a:txBody>
                    <a:bodyPr/>
                    <a:lstStyle/>
                    <a:p>
                      <a:pPr marL="0" indent="0">
                        <a:buFont typeface="Arial" panose="020B0604020202020204" pitchFamily="34" charset="0"/>
                        <a:buNone/>
                      </a:pPr>
                      <a:endParaRPr lang="fr-CA" b="1"/>
                    </a:p>
                    <a:p>
                      <a:pPr marL="108000" indent="0">
                        <a:buFont typeface="Arial" panose="020B0604020202020204" pitchFamily="34" charset="0"/>
                        <a:buNone/>
                      </a:pPr>
                      <a:endParaRPr lang="fr-CA" b="1">
                        <a:solidFill>
                          <a:srgbClr val="00A9A4"/>
                        </a:solidFill>
                      </a:endParaRPr>
                    </a:p>
                  </a:txBody>
                  <a:tcPr>
                    <a:lnL w="28575" cap="flat" cmpd="sng" algn="ctr">
                      <a:solidFill>
                        <a:srgbClr val="00A9A4"/>
                      </a:solidFill>
                      <a:prstDash val="solid"/>
                      <a:round/>
                      <a:headEnd type="none" w="med" len="med"/>
                      <a:tailEnd type="none" w="med" len="med"/>
                    </a:lnL>
                    <a:lnR w="28575" cap="flat" cmpd="sng" algn="ctr">
                      <a:solidFill>
                        <a:srgbClr val="00A9A4"/>
                      </a:solidFill>
                      <a:prstDash val="solid"/>
                      <a:round/>
                      <a:headEnd type="none" w="med" len="med"/>
                      <a:tailEnd type="none" w="med" len="med"/>
                    </a:lnR>
                    <a:lnT w="28575" cap="flat" cmpd="sng" algn="ctr">
                      <a:solidFill>
                        <a:srgbClr val="00A9A4"/>
                      </a:solidFill>
                      <a:prstDash val="solid"/>
                      <a:round/>
                      <a:headEnd type="none" w="med" len="med"/>
                      <a:tailEnd type="none" w="med" len="med"/>
                    </a:lnT>
                    <a:lnB w="28575" cap="flat" cmpd="sng" algn="ctr">
                      <a:solidFill>
                        <a:srgbClr val="00A9A4"/>
                      </a:solidFill>
                      <a:prstDash val="solid"/>
                      <a:round/>
                      <a:headEnd type="none" w="med" len="med"/>
                      <a:tailEnd type="none" w="med" len="med"/>
                    </a:lnB>
                    <a:noFill/>
                  </a:tcPr>
                </a:tc>
                <a:tc>
                  <a:txBody>
                    <a:bodyPr/>
                    <a:lstStyle/>
                    <a:p>
                      <a:pPr marL="108000" indent="0">
                        <a:buFont typeface="Arial" panose="020B0604020202020204" pitchFamily="34" charset="0"/>
                        <a:buNone/>
                      </a:pPr>
                      <a:endParaRPr lang="fr-CA" b="1">
                        <a:solidFill>
                          <a:srgbClr val="00A9A4"/>
                        </a:solidFill>
                      </a:endParaRPr>
                    </a:p>
                    <a:p>
                      <a:pPr marL="10800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fr-CA" b="1">
                        <a:solidFill>
                          <a:srgbClr val="00A9A4"/>
                        </a:solidFill>
                      </a:endParaRPr>
                    </a:p>
                  </a:txBody>
                  <a:tcPr>
                    <a:lnL w="28575" cap="flat" cmpd="sng" algn="ctr">
                      <a:solidFill>
                        <a:srgbClr val="00A9A4"/>
                      </a:solidFill>
                      <a:prstDash val="solid"/>
                      <a:round/>
                      <a:headEnd type="none" w="med" len="med"/>
                      <a:tailEnd type="none" w="med" len="med"/>
                    </a:lnL>
                    <a:lnR w="28575" cap="flat" cmpd="sng" algn="ctr">
                      <a:solidFill>
                        <a:srgbClr val="00A9A4"/>
                      </a:solidFill>
                      <a:prstDash val="solid"/>
                      <a:round/>
                      <a:headEnd type="none" w="med" len="med"/>
                      <a:tailEnd type="none" w="med" len="med"/>
                    </a:lnR>
                    <a:lnT w="28575" cap="flat" cmpd="sng" algn="ctr">
                      <a:solidFill>
                        <a:srgbClr val="00A9A4"/>
                      </a:solidFill>
                      <a:prstDash val="solid"/>
                      <a:round/>
                      <a:headEnd type="none" w="med" len="med"/>
                      <a:tailEnd type="none" w="med" len="med"/>
                    </a:lnT>
                    <a:lnB w="28575" cap="flat" cmpd="sng" algn="ctr">
                      <a:solidFill>
                        <a:srgbClr val="00A9A4"/>
                      </a:solidFill>
                      <a:prstDash val="solid"/>
                      <a:round/>
                      <a:headEnd type="none" w="med" len="med"/>
                      <a:tailEnd type="none" w="med" len="med"/>
                    </a:lnB>
                    <a:noFill/>
                  </a:tcPr>
                </a:tc>
                <a:tc>
                  <a:txBody>
                    <a:bodyPr/>
                    <a:lstStyle/>
                    <a:p>
                      <a:pPr marL="10800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fr-CA" b="1">
                        <a:solidFill>
                          <a:srgbClr val="00A9A4"/>
                        </a:solidFill>
                      </a:endParaRPr>
                    </a:p>
                    <a:p>
                      <a:pPr marL="10800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fr-CA" b="1">
                        <a:solidFill>
                          <a:srgbClr val="00A9A4"/>
                        </a:solidFill>
                      </a:endParaRPr>
                    </a:p>
                    <a:p>
                      <a:pPr marL="10800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fr-CA" b="1">
                        <a:solidFill>
                          <a:srgbClr val="00A9A4"/>
                        </a:solidFill>
                      </a:endParaRPr>
                    </a:p>
                  </a:txBody>
                  <a:tcPr>
                    <a:lnL w="28575" cap="flat" cmpd="sng" algn="ctr">
                      <a:solidFill>
                        <a:srgbClr val="00A9A4"/>
                      </a:solidFill>
                      <a:prstDash val="solid"/>
                      <a:round/>
                      <a:headEnd type="none" w="med" len="med"/>
                      <a:tailEnd type="none" w="med" len="med"/>
                    </a:lnL>
                    <a:lnR w="28575" cap="flat" cmpd="sng" algn="ctr">
                      <a:solidFill>
                        <a:srgbClr val="00A9A4"/>
                      </a:solidFill>
                      <a:prstDash val="solid"/>
                      <a:round/>
                      <a:headEnd type="none" w="med" len="med"/>
                      <a:tailEnd type="none" w="med" len="med"/>
                    </a:lnR>
                    <a:lnT w="28575" cap="flat" cmpd="sng" algn="ctr">
                      <a:solidFill>
                        <a:srgbClr val="00A9A4"/>
                      </a:solidFill>
                      <a:prstDash val="solid"/>
                      <a:round/>
                      <a:headEnd type="none" w="med" len="med"/>
                      <a:tailEnd type="none" w="med" len="med"/>
                    </a:lnT>
                    <a:lnB w="28575" cap="flat" cmpd="sng" algn="ctr">
                      <a:solidFill>
                        <a:srgbClr val="00A9A4"/>
                      </a:solidFill>
                      <a:prstDash val="solid"/>
                      <a:round/>
                      <a:headEnd type="none" w="med" len="med"/>
                      <a:tailEnd type="none" w="med" len="med"/>
                    </a:lnB>
                    <a:noFill/>
                  </a:tcPr>
                </a:tc>
                <a:extLst>
                  <a:ext uri="{0D108BD9-81ED-4DB2-BD59-A6C34878D82A}">
                    <a16:rowId xmlns:a16="http://schemas.microsoft.com/office/drawing/2014/main" val="459937674"/>
                  </a:ext>
                </a:extLst>
              </a:tr>
            </a:tbl>
          </a:graphicData>
        </a:graphic>
      </p:graphicFrame>
      <p:grpSp>
        <p:nvGrpSpPr>
          <p:cNvPr id="36" name="Groupe 35">
            <a:extLst>
              <a:ext uri="{FF2B5EF4-FFF2-40B4-BE49-F238E27FC236}">
                <a16:creationId xmlns:a16="http://schemas.microsoft.com/office/drawing/2014/main" id="{1F0F780A-AC6A-3917-D69C-7CB0D4E6A282}"/>
              </a:ext>
            </a:extLst>
          </p:cNvPr>
          <p:cNvGrpSpPr/>
          <p:nvPr>
            <p:custDataLst>
              <p:tags r:id="rId3"/>
            </p:custDataLst>
          </p:nvPr>
        </p:nvGrpSpPr>
        <p:grpSpPr>
          <a:xfrm>
            <a:off x="4715213" y="501248"/>
            <a:ext cx="2895658" cy="5429319"/>
            <a:chOff x="4715213" y="501248"/>
            <a:chExt cx="2895658" cy="5429319"/>
          </a:xfrm>
        </p:grpSpPr>
        <p:pic>
          <p:nvPicPr>
            <p:cNvPr id="3" name="Graphique 2" descr="Yeux contour">
              <a:extLst>
                <a:ext uri="{FF2B5EF4-FFF2-40B4-BE49-F238E27FC236}">
                  <a16:creationId xmlns:a16="http://schemas.microsoft.com/office/drawing/2014/main" id="{1E8354ED-AE1A-6074-8A9D-7A08A332395D}"/>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5164010" y="501248"/>
              <a:ext cx="1998065" cy="1998065"/>
            </a:xfrm>
            <a:prstGeom prst="rect">
              <a:avLst/>
            </a:prstGeom>
          </p:spPr>
        </p:pic>
        <p:grpSp>
          <p:nvGrpSpPr>
            <p:cNvPr id="29" name="Groupe 28">
              <a:extLst>
                <a:ext uri="{FF2B5EF4-FFF2-40B4-BE49-F238E27FC236}">
                  <a16:creationId xmlns:a16="http://schemas.microsoft.com/office/drawing/2014/main" id="{47064E8C-5102-DC6D-766B-36E5CF4F0555}"/>
                </a:ext>
              </a:extLst>
            </p:cNvPr>
            <p:cNvGrpSpPr/>
            <p:nvPr/>
          </p:nvGrpSpPr>
          <p:grpSpPr>
            <a:xfrm>
              <a:off x="4715213" y="3969736"/>
              <a:ext cx="2895658" cy="1960831"/>
              <a:chOff x="4715213" y="3969736"/>
              <a:chExt cx="2895658" cy="1960831"/>
            </a:xfrm>
          </p:grpSpPr>
          <p:pic>
            <p:nvPicPr>
              <p:cNvPr id="21" name="Image 20">
                <a:extLst>
                  <a:ext uri="{FF2B5EF4-FFF2-40B4-BE49-F238E27FC236}">
                    <a16:creationId xmlns:a16="http://schemas.microsoft.com/office/drawing/2014/main" id="{73525F2B-5202-735C-6219-B3A128B95780}"/>
                  </a:ext>
                </a:extLst>
              </p:cNvPr>
              <p:cNvPicPr>
                <a:picLocks noChangeAspect="1"/>
              </p:cNvPicPr>
              <p:nvPr/>
            </p:nvPicPr>
            <p:blipFill>
              <a:blip r:embed="rId12"/>
              <a:srcRect t="32260" r="24469" b="13190"/>
              <a:stretch>
                <a:fillRect/>
              </a:stretch>
            </p:blipFill>
            <p:spPr>
              <a:xfrm>
                <a:off x="4715213" y="5407750"/>
                <a:ext cx="2895658" cy="522817"/>
              </a:xfrm>
              <a:prstGeom prst="rect">
                <a:avLst/>
              </a:prstGeom>
            </p:spPr>
          </p:pic>
          <p:pic>
            <p:nvPicPr>
              <p:cNvPr id="1026" name="Picture 2">
                <a:extLst>
                  <a:ext uri="{FF2B5EF4-FFF2-40B4-BE49-F238E27FC236}">
                    <a16:creationId xmlns:a16="http://schemas.microsoft.com/office/drawing/2014/main" id="{A5901818-70EB-9EE7-7698-48736156DF45}"/>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892808" y="3969736"/>
                <a:ext cx="2540469" cy="547016"/>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1030" name="Picture 6" descr="Taxe de bienvenue Québec : Calcul en ligne du droit de mutation">
            <a:extLst>
              <a:ext uri="{FF2B5EF4-FFF2-40B4-BE49-F238E27FC236}">
                <a16:creationId xmlns:a16="http://schemas.microsoft.com/office/drawing/2014/main" id="{89AB9C89-ED84-ED6B-693D-0C9B5C882060}"/>
              </a:ext>
            </a:extLst>
          </p:cNvPr>
          <p:cNvPicPr>
            <a:picLocks noChangeAspect="1" noChangeArrowheads="1"/>
          </p:cNvPicPr>
          <p:nvPr>
            <p:custDataLst>
              <p:tags r:id="rId4"/>
            </p:custDataLst>
          </p:nvPr>
        </p:nvPicPr>
        <p:blipFill>
          <a:blip r:embed="rId14">
            <a:extLst>
              <a:ext uri="{28A0092B-C50C-407E-A947-70E740481C1C}">
                <a14:useLocalDpi xmlns:a14="http://schemas.microsoft.com/office/drawing/2010/main" val="0"/>
              </a:ext>
            </a:extLst>
          </a:blip>
          <a:srcRect/>
          <a:stretch>
            <a:fillRect/>
          </a:stretch>
        </p:blipFill>
        <p:spPr bwMode="auto">
          <a:xfrm>
            <a:off x="5241703" y="2159867"/>
            <a:ext cx="1842679" cy="1206358"/>
          </a:xfrm>
          <a:prstGeom prst="rect">
            <a:avLst/>
          </a:prstGeom>
          <a:noFill/>
          <a:extLst>
            <a:ext uri="{909E8E84-426E-40DD-AFC4-6F175D3DCCD1}">
              <a14:hiddenFill xmlns:a14="http://schemas.microsoft.com/office/drawing/2010/main">
                <a:solidFill>
                  <a:srgbClr val="FFFFFF"/>
                </a:solidFill>
              </a14:hiddenFill>
            </a:ext>
          </a:extLst>
        </p:spPr>
      </p:pic>
      <p:grpSp>
        <p:nvGrpSpPr>
          <p:cNvPr id="35" name="Groupe 34">
            <a:extLst>
              <a:ext uri="{FF2B5EF4-FFF2-40B4-BE49-F238E27FC236}">
                <a16:creationId xmlns:a16="http://schemas.microsoft.com/office/drawing/2014/main" id="{45337037-A463-9B35-080E-438F241BC524}"/>
              </a:ext>
            </a:extLst>
          </p:cNvPr>
          <p:cNvGrpSpPr/>
          <p:nvPr>
            <p:custDataLst>
              <p:tags r:id="rId5"/>
            </p:custDataLst>
          </p:nvPr>
        </p:nvGrpSpPr>
        <p:grpSpPr>
          <a:xfrm>
            <a:off x="1939246" y="666799"/>
            <a:ext cx="2221417" cy="5993852"/>
            <a:chOff x="1939246" y="666799"/>
            <a:chExt cx="2221417" cy="5993852"/>
          </a:xfrm>
        </p:grpSpPr>
        <p:grpSp>
          <p:nvGrpSpPr>
            <p:cNvPr id="28" name="Groupe 27">
              <a:extLst>
                <a:ext uri="{FF2B5EF4-FFF2-40B4-BE49-F238E27FC236}">
                  <a16:creationId xmlns:a16="http://schemas.microsoft.com/office/drawing/2014/main" id="{598D9012-10E9-CFB8-8B34-89214F8FBCA4}"/>
                </a:ext>
              </a:extLst>
            </p:cNvPr>
            <p:cNvGrpSpPr/>
            <p:nvPr/>
          </p:nvGrpSpPr>
          <p:grpSpPr>
            <a:xfrm>
              <a:off x="1939246" y="666799"/>
              <a:ext cx="2221417" cy="5993852"/>
              <a:chOff x="1939246" y="666799"/>
              <a:chExt cx="2221417" cy="5993852"/>
            </a:xfrm>
          </p:grpSpPr>
          <p:pic>
            <p:nvPicPr>
              <p:cNvPr id="2" name="Graphique 1" descr="Utilisateurs contour">
                <a:extLst>
                  <a:ext uri="{FF2B5EF4-FFF2-40B4-BE49-F238E27FC236}">
                    <a16:creationId xmlns:a16="http://schemas.microsoft.com/office/drawing/2014/main" id="{B5C6CB13-82EE-3958-4402-924CA89D524E}"/>
                  </a:ext>
                </a:extLst>
              </p:cNvPr>
              <p:cNvPicPr>
                <a:picLocks noChangeAspect="1"/>
              </p:cNvPicPr>
              <p:nvPr/>
            </p:nvPicPr>
            <p:blipFill>
              <a:blip>
                <a:extLst>
                  <a:ext uri="{96DAC541-7B7A-43D3-8B79-37D633B846F1}">
                    <asvg:svgBlip xmlns:asvg="http://schemas.microsoft.com/office/drawing/2016/SVG/main" r:embed="rId15"/>
                  </a:ext>
                </a:extLst>
              </a:blip>
              <a:stretch>
                <a:fillRect/>
              </a:stretch>
            </p:blipFill>
            <p:spPr>
              <a:xfrm>
                <a:off x="2208406" y="666799"/>
                <a:ext cx="1683096" cy="1683096"/>
              </a:xfrm>
              <a:prstGeom prst="rect">
                <a:avLst/>
              </a:prstGeom>
            </p:spPr>
          </p:pic>
          <p:grpSp>
            <p:nvGrpSpPr>
              <p:cNvPr id="9" name="Groupe 8">
                <a:extLst>
                  <a:ext uri="{FF2B5EF4-FFF2-40B4-BE49-F238E27FC236}">
                    <a16:creationId xmlns:a16="http://schemas.microsoft.com/office/drawing/2014/main" id="{4EF2D674-F841-772B-E313-98D06A20D538}"/>
                  </a:ext>
                </a:extLst>
              </p:cNvPr>
              <p:cNvGrpSpPr/>
              <p:nvPr/>
            </p:nvGrpSpPr>
            <p:grpSpPr>
              <a:xfrm>
                <a:off x="1939246" y="3439867"/>
                <a:ext cx="2221417" cy="3220784"/>
                <a:chOff x="1324949" y="3690632"/>
                <a:chExt cx="2221417" cy="3220784"/>
              </a:xfrm>
            </p:grpSpPr>
            <p:pic>
              <p:nvPicPr>
                <p:cNvPr id="6" name="Image 5" descr="Une image contenant Graphique, carte, art, graphisme&#10;&#10;Le contenu généré par l’IA peut être incorrect.">
                  <a:extLst>
                    <a:ext uri="{FF2B5EF4-FFF2-40B4-BE49-F238E27FC236}">
                      <a16:creationId xmlns:a16="http://schemas.microsoft.com/office/drawing/2014/main" id="{A7944605-BB55-98DC-5AA6-172546F02745}"/>
                    </a:ext>
                  </a:extLst>
                </p:cNvPr>
                <p:cNvPicPr>
                  <a:picLocks noChangeAspect="1"/>
                </p:cNvPicPr>
                <p:nvPr>
                  <p:custDataLst>
                    <p:tags r:id="rId7"/>
                  </p:custDataLst>
                </p:nvPr>
              </p:nvPicPr>
              <p:blipFill>
                <a:blip r:embed="rId16"/>
                <a:stretch>
                  <a:fillRect/>
                </a:stretch>
              </p:blipFill>
              <p:spPr>
                <a:xfrm>
                  <a:off x="1324949" y="5028418"/>
                  <a:ext cx="2221417" cy="1882998"/>
                </a:xfrm>
                <a:prstGeom prst="rect">
                  <a:avLst/>
                </a:prstGeom>
              </p:spPr>
            </p:pic>
            <p:pic>
              <p:nvPicPr>
                <p:cNvPr id="7" name="Image 6" descr="Une image contenant carte, silhouette&#10;&#10;Le contenu généré par l’IA peut être incorrect.">
                  <a:extLst>
                    <a:ext uri="{FF2B5EF4-FFF2-40B4-BE49-F238E27FC236}">
                      <a16:creationId xmlns:a16="http://schemas.microsoft.com/office/drawing/2014/main" id="{CD391720-59CD-DDC5-BF4C-D88A2759DA19}"/>
                    </a:ext>
                  </a:extLst>
                </p:cNvPr>
                <p:cNvPicPr>
                  <a:picLocks noChangeAspect="1"/>
                </p:cNvPicPr>
                <p:nvPr>
                  <p:custDataLst>
                    <p:tags r:id="rId8"/>
                  </p:custDataLst>
                </p:nvPr>
              </p:nvPicPr>
              <p:blipFill rotWithShape="1">
                <a:blip r:embed="rId17"/>
                <a:srcRect r="12253"/>
                <a:stretch/>
              </p:blipFill>
              <p:spPr>
                <a:xfrm rot="21293783">
                  <a:off x="2079415" y="3690632"/>
                  <a:ext cx="915764" cy="1161272"/>
                </a:xfrm>
                <a:prstGeom prst="rect">
                  <a:avLst/>
                </a:prstGeom>
              </p:spPr>
            </p:pic>
          </p:grpSp>
        </p:grpSp>
        <p:grpSp>
          <p:nvGrpSpPr>
            <p:cNvPr id="34" name="Groupe 33">
              <a:extLst>
                <a:ext uri="{FF2B5EF4-FFF2-40B4-BE49-F238E27FC236}">
                  <a16:creationId xmlns:a16="http://schemas.microsoft.com/office/drawing/2014/main" id="{BE465320-BCB2-C9C4-CAB4-C680CC5C34BF}"/>
                </a:ext>
              </a:extLst>
            </p:cNvPr>
            <p:cNvGrpSpPr/>
            <p:nvPr/>
          </p:nvGrpSpPr>
          <p:grpSpPr>
            <a:xfrm>
              <a:off x="2832346" y="2349895"/>
              <a:ext cx="435216" cy="435216"/>
              <a:chOff x="-1233055" y="2499313"/>
              <a:chExt cx="886691" cy="886691"/>
            </a:xfrm>
          </p:grpSpPr>
          <p:sp>
            <p:nvSpPr>
              <p:cNvPr id="32" name="Larme 31">
                <a:extLst>
                  <a:ext uri="{FF2B5EF4-FFF2-40B4-BE49-F238E27FC236}">
                    <a16:creationId xmlns:a16="http://schemas.microsoft.com/office/drawing/2014/main" id="{8DABEDBC-0223-77A2-2146-78190A116F8C}"/>
                  </a:ext>
                </a:extLst>
              </p:cNvPr>
              <p:cNvSpPr/>
              <p:nvPr/>
            </p:nvSpPr>
            <p:spPr>
              <a:xfrm rot="8161080">
                <a:off x="-1233055" y="2499313"/>
                <a:ext cx="886691" cy="886691"/>
              </a:xfrm>
              <a:prstGeom prst="teardrop">
                <a:avLst>
                  <a:gd name="adj" fmla="val 153125"/>
                </a:avLst>
              </a:prstGeom>
              <a:solidFill>
                <a:srgbClr val="8ECF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33" name="Ellipse 32">
                <a:extLst>
                  <a:ext uri="{FF2B5EF4-FFF2-40B4-BE49-F238E27FC236}">
                    <a16:creationId xmlns:a16="http://schemas.microsoft.com/office/drawing/2014/main" id="{C082FB4F-E9F0-A45F-0EB8-89C4205CE54A}"/>
                  </a:ext>
                </a:extLst>
              </p:cNvPr>
              <p:cNvSpPr/>
              <p:nvPr/>
            </p:nvSpPr>
            <p:spPr>
              <a:xfrm>
                <a:off x="-1008001" y="2722255"/>
                <a:ext cx="436582" cy="43658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grpSp>
      </p:grpSp>
      <p:grpSp>
        <p:nvGrpSpPr>
          <p:cNvPr id="10" name="Groupe 9">
            <a:extLst>
              <a:ext uri="{FF2B5EF4-FFF2-40B4-BE49-F238E27FC236}">
                <a16:creationId xmlns:a16="http://schemas.microsoft.com/office/drawing/2014/main" id="{A742F37D-940F-BEE3-1550-6341A9AA9F12}"/>
              </a:ext>
            </a:extLst>
          </p:cNvPr>
          <p:cNvGrpSpPr/>
          <p:nvPr>
            <p:custDataLst>
              <p:tags r:id="rId6"/>
            </p:custDataLst>
          </p:nvPr>
        </p:nvGrpSpPr>
        <p:grpSpPr>
          <a:xfrm>
            <a:off x="8696593" y="1111146"/>
            <a:ext cx="1588904" cy="5352408"/>
            <a:chOff x="8696593" y="1111146"/>
            <a:chExt cx="1588904" cy="5352408"/>
          </a:xfrm>
        </p:grpSpPr>
        <p:pic>
          <p:nvPicPr>
            <p:cNvPr id="5" name="Graphique 4" descr="Loupe avec un remplissage uni">
              <a:extLst>
                <a:ext uri="{FF2B5EF4-FFF2-40B4-BE49-F238E27FC236}">
                  <a16:creationId xmlns:a16="http://schemas.microsoft.com/office/drawing/2014/main" id="{9845038F-07D6-BC73-E3B0-2CA11B9E93EE}"/>
                </a:ext>
              </a:extLst>
            </p:cNvPr>
            <p:cNvPicPr>
              <a:picLocks noChangeAspect="1"/>
            </p:cNvPicPr>
            <p:nvPr/>
          </p:nvPicPr>
          <p:blipFill>
            <a:blip>
              <a:extLst>
                <a:ext uri="{96DAC541-7B7A-43D3-8B79-37D633B846F1}">
                  <asvg:svgBlip xmlns:asvg="http://schemas.microsoft.com/office/drawing/2016/SVG/main" r:embed="rId18"/>
                </a:ext>
              </a:extLst>
            </a:blip>
            <a:stretch>
              <a:fillRect/>
            </a:stretch>
          </p:blipFill>
          <p:spPr>
            <a:xfrm>
              <a:off x="9033845" y="1111146"/>
              <a:ext cx="914400" cy="914400"/>
            </a:xfrm>
            <a:prstGeom prst="rect">
              <a:avLst/>
            </a:prstGeom>
          </p:spPr>
        </p:pic>
        <p:pic>
          <p:nvPicPr>
            <p:cNvPr id="13" name="Graphique 12" descr="Internet contour">
              <a:extLst>
                <a:ext uri="{FF2B5EF4-FFF2-40B4-BE49-F238E27FC236}">
                  <a16:creationId xmlns:a16="http://schemas.microsoft.com/office/drawing/2014/main" id="{04FA7E5B-A1B1-D9AE-1438-69F4D90932FE}"/>
                </a:ext>
              </a:extLst>
            </p:cNvPr>
            <p:cNvPicPr>
              <a:picLocks noChangeAspect="1"/>
            </p:cNvPicPr>
            <p:nvPr/>
          </p:nvPicPr>
          <p:blipFill>
            <a:blip>
              <a:extLst>
                <a:ext uri="{96DAC541-7B7A-43D3-8B79-37D633B846F1}">
                  <asvg:svgBlip xmlns:asvg="http://schemas.microsoft.com/office/drawing/2016/SVG/main" r:embed="rId19"/>
                </a:ext>
              </a:extLst>
            </a:blip>
            <a:stretch>
              <a:fillRect/>
            </a:stretch>
          </p:blipFill>
          <p:spPr>
            <a:xfrm>
              <a:off x="8722167" y="4925798"/>
              <a:ext cx="1537756" cy="1537756"/>
            </a:xfrm>
            <a:prstGeom prst="rect">
              <a:avLst/>
            </a:prstGeom>
          </p:spPr>
        </p:pic>
        <p:grpSp>
          <p:nvGrpSpPr>
            <p:cNvPr id="14" name="Groupe 13">
              <a:extLst>
                <a:ext uri="{FF2B5EF4-FFF2-40B4-BE49-F238E27FC236}">
                  <a16:creationId xmlns:a16="http://schemas.microsoft.com/office/drawing/2014/main" id="{92B10465-D8C4-9BDB-930A-E470261A98E8}"/>
                </a:ext>
              </a:extLst>
            </p:cNvPr>
            <p:cNvGrpSpPr/>
            <p:nvPr/>
          </p:nvGrpSpPr>
          <p:grpSpPr>
            <a:xfrm>
              <a:off x="8696593" y="3797822"/>
              <a:ext cx="1588904" cy="1192195"/>
              <a:chOff x="9199418" y="5196932"/>
              <a:chExt cx="1588904" cy="1192195"/>
            </a:xfrm>
          </p:grpSpPr>
          <p:pic>
            <p:nvPicPr>
              <p:cNvPr id="15" name="Graphique 14" descr="Bulle de discussion contour">
                <a:extLst>
                  <a:ext uri="{FF2B5EF4-FFF2-40B4-BE49-F238E27FC236}">
                    <a16:creationId xmlns:a16="http://schemas.microsoft.com/office/drawing/2014/main" id="{6F015FA8-160F-AE03-02DD-E9F8A369C9F9}"/>
                  </a:ext>
                </a:extLst>
              </p:cNvPr>
              <p:cNvPicPr>
                <a:picLocks noChangeAspect="1"/>
              </p:cNvPicPr>
              <p:nvPr/>
            </p:nvPicPr>
            <p:blipFill>
              <a:blip>
                <a:extLst>
                  <a:ext uri="{96DAC541-7B7A-43D3-8B79-37D633B846F1}">
                    <asvg:svgBlip xmlns:asvg="http://schemas.microsoft.com/office/drawing/2016/SVG/main" r:embed="rId20"/>
                  </a:ext>
                </a:extLst>
              </a:blip>
              <a:stretch>
                <a:fillRect/>
              </a:stretch>
            </p:blipFill>
            <p:spPr>
              <a:xfrm>
                <a:off x="9199418" y="5196932"/>
                <a:ext cx="914400" cy="914400"/>
              </a:xfrm>
              <a:prstGeom prst="rect">
                <a:avLst/>
              </a:prstGeom>
            </p:spPr>
          </p:pic>
          <p:pic>
            <p:nvPicPr>
              <p:cNvPr id="16" name="Graphique 15" descr="Bulle de discussion avec un remplissage uni">
                <a:extLst>
                  <a:ext uri="{FF2B5EF4-FFF2-40B4-BE49-F238E27FC236}">
                    <a16:creationId xmlns:a16="http://schemas.microsoft.com/office/drawing/2014/main" id="{0D3874E1-3ABE-6C11-1E30-55BBC812492D}"/>
                  </a:ext>
                </a:extLst>
              </p:cNvPr>
              <p:cNvPicPr>
                <a:picLocks noChangeAspect="1"/>
              </p:cNvPicPr>
              <p:nvPr/>
            </p:nvPicPr>
            <p:blipFill>
              <a:blip>
                <a:extLst>
                  <a:ext uri="{96DAC541-7B7A-43D3-8B79-37D633B846F1}">
                    <asvg:svgBlip xmlns:asvg="http://schemas.microsoft.com/office/drawing/2016/SVG/main" r:embed="rId21"/>
                  </a:ext>
                </a:extLst>
              </a:blip>
              <a:stretch>
                <a:fillRect/>
              </a:stretch>
            </p:blipFill>
            <p:spPr>
              <a:xfrm>
                <a:off x="9873922" y="5474727"/>
                <a:ext cx="914400" cy="914400"/>
              </a:xfrm>
              <a:prstGeom prst="rect">
                <a:avLst/>
              </a:prstGeom>
            </p:spPr>
          </p:pic>
        </p:grpSp>
        <p:pic>
          <p:nvPicPr>
            <p:cNvPr id="17" name="Graphique 16" descr="Smartphone avec un remplissage uni">
              <a:extLst>
                <a:ext uri="{FF2B5EF4-FFF2-40B4-BE49-F238E27FC236}">
                  <a16:creationId xmlns:a16="http://schemas.microsoft.com/office/drawing/2014/main" id="{6519B240-7FBF-A893-C959-6CCC170556D8}"/>
                </a:ext>
              </a:extLst>
            </p:cNvPr>
            <p:cNvPicPr>
              <a:picLocks noChangeAspect="1"/>
            </p:cNvPicPr>
            <p:nvPr/>
          </p:nvPicPr>
          <p:blipFill>
            <a:blip>
              <a:extLst>
                <a:ext uri="{96DAC541-7B7A-43D3-8B79-37D633B846F1}">
                  <asvg:svgBlip xmlns:asvg="http://schemas.microsoft.com/office/drawing/2016/SVG/main" r:embed="rId22"/>
                </a:ext>
              </a:extLst>
            </a:blip>
            <a:stretch>
              <a:fillRect/>
            </a:stretch>
          </p:blipFill>
          <p:spPr>
            <a:xfrm>
              <a:off x="8992022" y="2667836"/>
              <a:ext cx="914400" cy="914400"/>
            </a:xfrm>
            <a:prstGeom prst="rect">
              <a:avLst/>
            </a:prstGeom>
          </p:spPr>
        </p:pic>
      </p:grpSp>
    </p:spTree>
    <p:extLst>
      <p:ext uri="{BB962C8B-B14F-4D97-AF65-F5344CB8AC3E}">
        <p14:creationId xmlns:p14="http://schemas.microsoft.com/office/powerpoint/2010/main" val="449936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3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734E53-C675-A1B5-302B-0AE5E8E9ED7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46E9811F-79A8-081D-DA5C-6954CEA3568D}"/>
              </a:ext>
            </a:extLst>
          </p:cNvPr>
          <p:cNvSpPr txBox="1">
            <a:spLocks/>
          </p:cNvSpPr>
          <p:nvPr>
            <p:custDataLst>
              <p:tags r:id="rId1"/>
            </p:custDataLst>
          </p:nvPr>
        </p:nvSpPr>
        <p:spPr>
          <a:xfrm>
            <a:off x="1814384" y="1135277"/>
            <a:ext cx="8563232" cy="559143"/>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FR" sz="3200" b="1">
                <a:latin typeface="Open Sans" panose="020B0606030504020204" pitchFamily="34" charset="0"/>
                <a:ea typeface="Open Sans" panose="020B0606030504020204" pitchFamily="34" charset="0"/>
                <a:cs typeface="Open Sans" panose="020B0606030504020204" pitchFamily="34" charset="0"/>
              </a:rPr>
              <a:t>À toi de jouer!</a:t>
            </a:r>
          </a:p>
        </p:txBody>
      </p:sp>
      <p:pic>
        <p:nvPicPr>
          <p:cNvPr id="3" name="Image 2">
            <a:extLst>
              <a:ext uri="{FF2B5EF4-FFF2-40B4-BE49-F238E27FC236}">
                <a16:creationId xmlns:a16="http://schemas.microsoft.com/office/drawing/2014/main" id="{122C0ACC-BD98-1506-ECAC-12A241B2761D}"/>
              </a:ext>
            </a:extLst>
          </p:cNvPr>
          <p:cNvPicPr>
            <a:picLocks noChangeAspect="1"/>
          </p:cNvPicPr>
          <p:nvPr>
            <p:custDataLst>
              <p:tags r:id="rId2"/>
            </p:custDataLst>
          </p:nvPr>
        </p:nvPicPr>
        <p:blipFill>
          <a:blip r:embed="rId5"/>
          <a:srcRect/>
          <a:stretch/>
        </p:blipFill>
        <p:spPr>
          <a:xfrm>
            <a:off x="4051973" y="2072288"/>
            <a:ext cx="4088054" cy="4106090"/>
          </a:xfrm>
          <a:prstGeom prst="rect">
            <a:avLst/>
          </a:prstGeom>
        </p:spPr>
      </p:pic>
    </p:spTree>
    <p:extLst>
      <p:ext uri="{BB962C8B-B14F-4D97-AF65-F5344CB8AC3E}">
        <p14:creationId xmlns:p14="http://schemas.microsoft.com/office/powerpoint/2010/main" val="17418428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745ADE-5B58-F2F5-F49E-248BF56EC923}"/>
            </a:ext>
          </a:extLst>
        </p:cNvPr>
        <p:cNvGrpSpPr/>
        <p:nvPr/>
      </p:nvGrpSpPr>
      <p:grpSpPr>
        <a:xfrm>
          <a:off x="0" y="0"/>
          <a:ext cx="0" cy="0"/>
          <a:chOff x="0" y="0"/>
          <a:chExt cx="0" cy="0"/>
        </a:xfrm>
      </p:grpSpPr>
      <p:sp>
        <p:nvSpPr>
          <p:cNvPr id="13" name="Titre 1">
            <a:extLst>
              <a:ext uri="{FF2B5EF4-FFF2-40B4-BE49-F238E27FC236}">
                <a16:creationId xmlns:a16="http://schemas.microsoft.com/office/drawing/2014/main" id="{96E846BC-5A56-03BF-8FE9-25A6FB65AE69}"/>
              </a:ext>
            </a:extLst>
          </p:cNvPr>
          <p:cNvSpPr txBox="1">
            <a:spLocks/>
          </p:cNvSpPr>
          <p:nvPr>
            <p:custDataLst>
              <p:tags r:id="rId1"/>
            </p:custDataLst>
          </p:nvPr>
        </p:nvSpPr>
        <p:spPr>
          <a:xfrm>
            <a:off x="5335357" y="443470"/>
            <a:ext cx="5693501" cy="419562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500" b="1"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a:lnSpc>
                <a:spcPct val="134000"/>
              </a:lnSpc>
            </a:pPr>
            <a:r>
              <a:rPr lang="fr-CA"/>
              <a:t>MISE EN SITUATION N</a:t>
            </a:r>
            <a:r>
              <a:rPr lang="fr-CA" baseline="30000"/>
              <a:t>o</a:t>
            </a:r>
            <a:r>
              <a:rPr lang="fr-CA"/>
              <a:t> 1</a:t>
            </a:r>
          </a:p>
          <a:p>
            <a:pPr>
              <a:lnSpc>
                <a:spcPct val="134000"/>
              </a:lnSpc>
            </a:pPr>
            <a:r>
              <a:rPr lang="fr-CA" b="0"/>
              <a:t>Tu viens d’adopter un chat. C’est un véritable aventurier : il tente de se faufiler à l’extérieur chaque fois que la porte s’ouvre.</a:t>
            </a:r>
          </a:p>
          <a:p>
            <a:pPr>
              <a:lnSpc>
                <a:spcPct val="134000"/>
              </a:lnSpc>
            </a:pPr>
            <a:r>
              <a:rPr lang="fr-CA" b="0"/>
              <a:t>Tu veux le faire enregistrer pour éviter de le perdre. À quel palier de gouvernement dois-tu t’adresser?</a:t>
            </a:r>
          </a:p>
        </p:txBody>
      </p:sp>
      <p:sp>
        <p:nvSpPr>
          <p:cNvPr id="14" name="Titre 1">
            <a:extLst>
              <a:ext uri="{FF2B5EF4-FFF2-40B4-BE49-F238E27FC236}">
                <a16:creationId xmlns:a16="http://schemas.microsoft.com/office/drawing/2014/main" id="{5DDB640D-A7B7-BE41-0D61-0F5FB619C031}"/>
              </a:ext>
            </a:extLst>
          </p:cNvPr>
          <p:cNvSpPr txBox="1">
            <a:spLocks/>
          </p:cNvSpPr>
          <p:nvPr>
            <p:custDataLst>
              <p:tags r:id="rId2"/>
            </p:custDataLst>
          </p:nvPr>
        </p:nvSpPr>
        <p:spPr>
          <a:xfrm>
            <a:off x="6561002" y="4737585"/>
            <a:ext cx="4366368" cy="1631463"/>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500" b="1"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marL="342900" indent="-342900">
              <a:lnSpc>
                <a:spcPct val="134000"/>
              </a:lnSpc>
              <a:buFont typeface="Courier New" panose="02070309020205020404" pitchFamily="49" charset="0"/>
              <a:buChar char="o"/>
            </a:pPr>
            <a:r>
              <a:rPr lang="fr-CA" b="0"/>
              <a:t>Fédéral</a:t>
            </a:r>
          </a:p>
          <a:p>
            <a:pPr marL="342900" indent="-342900">
              <a:lnSpc>
                <a:spcPct val="134000"/>
              </a:lnSpc>
              <a:buFont typeface="Courier New" panose="02070309020205020404" pitchFamily="49" charset="0"/>
              <a:buChar char="o"/>
            </a:pPr>
            <a:r>
              <a:rPr lang="fr-CA" b="0"/>
              <a:t>Provincial</a:t>
            </a:r>
          </a:p>
          <a:p>
            <a:pPr marL="342900" indent="-342900">
              <a:lnSpc>
                <a:spcPct val="134000"/>
              </a:lnSpc>
              <a:buFont typeface="Courier New" panose="02070309020205020404" pitchFamily="49" charset="0"/>
              <a:buChar char="o"/>
            </a:pPr>
            <a:r>
              <a:rPr lang="fr-CA" b="0"/>
              <a:t>Municipal</a:t>
            </a:r>
          </a:p>
        </p:txBody>
      </p:sp>
      <p:pic>
        <p:nvPicPr>
          <p:cNvPr id="2" name="Image 1">
            <a:extLst>
              <a:ext uri="{FF2B5EF4-FFF2-40B4-BE49-F238E27FC236}">
                <a16:creationId xmlns:a16="http://schemas.microsoft.com/office/drawing/2014/main" id="{3283E71A-ECF0-A767-C995-0382862D4DFB}"/>
              </a:ext>
            </a:extLst>
          </p:cNvPr>
          <p:cNvPicPr>
            <a:picLocks noChangeAspect="1"/>
          </p:cNvPicPr>
          <p:nvPr/>
        </p:nvPicPr>
        <p:blipFill>
          <a:blip r:embed="rId5"/>
          <a:srcRect/>
          <a:stretch/>
        </p:blipFill>
        <p:spPr>
          <a:xfrm>
            <a:off x="1163142" y="1423583"/>
            <a:ext cx="3637457" cy="3637457"/>
          </a:xfrm>
          <a:prstGeom prst="rect">
            <a:avLst/>
          </a:prstGeom>
        </p:spPr>
      </p:pic>
    </p:spTree>
    <p:extLst>
      <p:ext uri="{BB962C8B-B14F-4D97-AF65-F5344CB8AC3E}">
        <p14:creationId xmlns:p14="http://schemas.microsoft.com/office/powerpoint/2010/main" val="32759551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655EA7-95E1-5700-0DC1-F0CDEF95C7C8}"/>
            </a:ext>
          </a:extLst>
        </p:cNvPr>
        <p:cNvGrpSpPr/>
        <p:nvPr/>
      </p:nvGrpSpPr>
      <p:grpSpPr>
        <a:xfrm>
          <a:off x="0" y="0"/>
          <a:ext cx="0" cy="0"/>
          <a:chOff x="0" y="0"/>
          <a:chExt cx="0" cy="0"/>
        </a:xfrm>
      </p:grpSpPr>
      <p:sp>
        <p:nvSpPr>
          <p:cNvPr id="3" name="Titre 1">
            <a:extLst>
              <a:ext uri="{FF2B5EF4-FFF2-40B4-BE49-F238E27FC236}">
                <a16:creationId xmlns:a16="http://schemas.microsoft.com/office/drawing/2014/main" id="{FE00C0FD-675A-09FC-F051-AD15E0F4D439}"/>
              </a:ext>
            </a:extLst>
          </p:cNvPr>
          <p:cNvSpPr txBox="1">
            <a:spLocks/>
          </p:cNvSpPr>
          <p:nvPr>
            <p:custDataLst>
              <p:tags r:id="rId1"/>
            </p:custDataLst>
          </p:nvPr>
        </p:nvSpPr>
        <p:spPr>
          <a:xfrm>
            <a:off x="6551477" y="4732156"/>
            <a:ext cx="2596441" cy="1631463"/>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500" b="1"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marL="342900" indent="-342900">
              <a:lnSpc>
                <a:spcPct val="134000"/>
              </a:lnSpc>
              <a:buFont typeface="Courier New" panose="02070309020205020404" pitchFamily="49" charset="0"/>
              <a:buChar char="o"/>
            </a:pPr>
            <a:r>
              <a:rPr lang="fr-CA" b="0">
                <a:solidFill>
                  <a:schemeClr val="bg1">
                    <a:lumMod val="85000"/>
                  </a:schemeClr>
                </a:solidFill>
              </a:rPr>
              <a:t>Fédéral</a:t>
            </a:r>
          </a:p>
          <a:p>
            <a:pPr marL="342900" indent="-342900">
              <a:lnSpc>
                <a:spcPct val="134000"/>
              </a:lnSpc>
              <a:buFont typeface="Courier New" panose="02070309020205020404" pitchFamily="49" charset="0"/>
              <a:buChar char="o"/>
            </a:pPr>
            <a:r>
              <a:rPr lang="fr-CA" b="0"/>
              <a:t>Provincial</a:t>
            </a:r>
          </a:p>
          <a:p>
            <a:pPr marL="342900" indent="-342900">
              <a:lnSpc>
                <a:spcPct val="134000"/>
              </a:lnSpc>
              <a:buFont typeface="Wingdings" panose="05000000000000000000" pitchFamily="2" charset="2"/>
              <a:buChar char="ü"/>
            </a:pPr>
            <a:r>
              <a:rPr lang="fr-CA">
                <a:solidFill>
                  <a:srgbClr val="00B050"/>
                </a:solidFill>
              </a:rPr>
              <a:t>Municipal</a:t>
            </a:r>
          </a:p>
        </p:txBody>
      </p:sp>
      <p:sp>
        <p:nvSpPr>
          <p:cNvPr id="4" name="Accolade ouvrante 3">
            <a:extLst>
              <a:ext uri="{FF2B5EF4-FFF2-40B4-BE49-F238E27FC236}">
                <a16:creationId xmlns:a16="http://schemas.microsoft.com/office/drawing/2014/main" id="{9F29B492-7E9B-E2F6-1B22-F049683B7B41}"/>
              </a:ext>
            </a:extLst>
          </p:cNvPr>
          <p:cNvSpPr/>
          <p:nvPr>
            <p:custDataLst>
              <p:tags r:id="rId2"/>
            </p:custDataLst>
          </p:nvPr>
        </p:nvSpPr>
        <p:spPr>
          <a:xfrm flipH="1">
            <a:off x="8630407" y="5414599"/>
            <a:ext cx="280416" cy="761292"/>
          </a:xfrm>
          <a:prstGeom prst="leftBrace">
            <a:avLst/>
          </a:prstGeom>
          <a:ln>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CA"/>
          </a:p>
        </p:txBody>
      </p:sp>
      <p:sp>
        <p:nvSpPr>
          <p:cNvPr id="7" name="Titre 1">
            <a:extLst>
              <a:ext uri="{FF2B5EF4-FFF2-40B4-BE49-F238E27FC236}">
                <a16:creationId xmlns:a16="http://schemas.microsoft.com/office/drawing/2014/main" id="{78EA1A97-787A-7D6F-71DF-134E53E26D79}"/>
              </a:ext>
            </a:extLst>
          </p:cNvPr>
          <p:cNvSpPr txBox="1">
            <a:spLocks/>
          </p:cNvSpPr>
          <p:nvPr>
            <p:custDataLst>
              <p:tags r:id="rId3"/>
            </p:custDataLst>
          </p:nvPr>
        </p:nvSpPr>
        <p:spPr>
          <a:xfrm>
            <a:off x="8910823" y="4746715"/>
            <a:ext cx="2217111" cy="1527572"/>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500" b="1"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a:lnSpc>
                <a:spcPct val="134000"/>
              </a:lnSpc>
            </a:pPr>
            <a:r>
              <a:rPr lang="fr-CA" sz="1400" b="0"/>
              <a:t>La gestion des animaux domestiques est une compétence partagée entre le provincial</a:t>
            </a:r>
            <a:br>
              <a:rPr lang="fr-CA" sz="1400" b="0"/>
            </a:br>
            <a:r>
              <a:rPr lang="fr-CA" sz="1400" b="0"/>
              <a:t>et le municipal.</a:t>
            </a:r>
          </a:p>
        </p:txBody>
      </p:sp>
      <p:pic>
        <p:nvPicPr>
          <p:cNvPr id="9" name="Image 8">
            <a:extLst>
              <a:ext uri="{FF2B5EF4-FFF2-40B4-BE49-F238E27FC236}">
                <a16:creationId xmlns:a16="http://schemas.microsoft.com/office/drawing/2014/main" id="{2C954E28-63BD-1967-F54B-253D16E7A5B8}"/>
              </a:ext>
            </a:extLst>
          </p:cNvPr>
          <p:cNvPicPr>
            <a:picLocks noChangeAspect="1"/>
          </p:cNvPicPr>
          <p:nvPr/>
        </p:nvPicPr>
        <p:blipFill>
          <a:blip r:embed="rId7"/>
          <a:srcRect/>
          <a:stretch/>
        </p:blipFill>
        <p:spPr>
          <a:xfrm>
            <a:off x="1163142" y="1423583"/>
            <a:ext cx="3637457" cy="3637457"/>
          </a:xfrm>
          <a:prstGeom prst="rect">
            <a:avLst/>
          </a:prstGeom>
        </p:spPr>
      </p:pic>
      <p:sp>
        <p:nvSpPr>
          <p:cNvPr id="27" name="Titre 1">
            <a:extLst>
              <a:ext uri="{FF2B5EF4-FFF2-40B4-BE49-F238E27FC236}">
                <a16:creationId xmlns:a16="http://schemas.microsoft.com/office/drawing/2014/main" id="{21C37071-B4D3-ACF4-922A-8483EFB96879}"/>
              </a:ext>
            </a:extLst>
          </p:cNvPr>
          <p:cNvSpPr txBox="1">
            <a:spLocks/>
          </p:cNvSpPr>
          <p:nvPr>
            <p:custDataLst>
              <p:tags r:id="rId4"/>
            </p:custDataLst>
          </p:nvPr>
        </p:nvSpPr>
        <p:spPr>
          <a:xfrm>
            <a:off x="5335357" y="443470"/>
            <a:ext cx="5693501" cy="419562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500" b="1"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a:lnSpc>
                <a:spcPct val="134000"/>
              </a:lnSpc>
            </a:pPr>
            <a:r>
              <a:rPr lang="fr-CA"/>
              <a:t>MISE EN SITUATION N</a:t>
            </a:r>
            <a:r>
              <a:rPr lang="fr-CA" baseline="30000"/>
              <a:t>o</a:t>
            </a:r>
            <a:r>
              <a:rPr lang="fr-CA"/>
              <a:t> 1</a:t>
            </a:r>
          </a:p>
          <a:p>
            <a:pPr>
              <a:lnSpc>
                <a:spcPct val="134000"/>
              </a:lnSpc>
            </a:pPr>
            <a:r>
              <a:rPr lang="fr-CA" b="0"/>
              <a:t>Tu viens d’adopter un chat. C’est un véritable aventurier : il tente de se faufiler à l’extérieur chaque fois que la porte s’ouvre.</a:t>
            </a:r>
          </a:p>
          <a:p>
            <a:pPr>
              <a:lnSpc>
                <a:spcPct val="134000"/>
              </a:lnSpc>
            </a:pPr>
            <a:r>
              <a:rPr lang="fr-CA" b="0"/>
              <a:t>Tu veux le faire enregistrer pour éviter de le perdre. À quel palier de gouvernement dois-tu t’adresser?</a:t>
            </a:r>
          </a:p>
        </p:txBody>
      </p:sp>
    </p:spTree>
    <p:extLst>
      <p:ext uri="{BB962C8B-B14F-4D97-AF65-F5344CB8AC3E}">
        <p14:creationId xmlns:p14="http://schemas.microsoft.com/office/powerpoint/2010/main" val="26080333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320328BE-B1D6-CC0D-1B4D-20E76BFB579E}"/>
              </a:ext>
            </a:extLst>
          </p:cNvPr>
          <p:cNvSpPr txBox="1">
            <a:spLocks/>
          </p:cNvSpPr>
          <p:nvPr>
            <p:custDataLst>
              <p:tags r:id="rId1"/>
            </p:custDataLst>
          </p:nvPr>
        </p:nvSpPr>
        <p:spPr>
          <a:xfrm>
            <a:off x="5288429" y="537664"/>
            <a:ext cx="5925671" cy="293221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500" b="1"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a:lnSpc>
                <a:spcPct val="134000"/>
              </a:lnSpc>
            </a:pPr>
            <a:r>
              <a:rPr lang="fr-CA"/>
              <a:t>MISE EN SITUATION N</a:t>
            </a:r>
            <a:r>
              <a:rPr lang="fr-CA" baseline="30000"/>
              <a:t>o</a:t>
            </a:r>
            <a:r>
              <a:rPr lang="fr-CA"/>
              <a:t> 2</a:t>
            </a:r>
          </a:p>
          <a:p>
            <a:pPr>
              <a:lnSpc>
                <a:spcPct val="134000"/>
              </a:lnSpc>
            </a:pPr>
            <a:r>
              <a:rPr lang="fr-CA" b="0"/>
              <a:t>C’est le printemps et tu as hâte de pouvoir aller pêcher à la rivière.</a:t>
            </a:r>
          </a:p>
          <a:p>
            <a:pPr>
              <a:lnSpc>
                <a:spcPct val="134000"/>
              </a:lnSpc>
            </a:pPr>
            <a:r>
              <a:rPr lang="fr-CA" b="0"/>
              <a:t>Tu dois d’abord te procurer un </a:t>
            </a:r>
          </a:p>
          <a:p>
            <a:pPr>
              <a:lnSpc>
                <a:spcPct val="134000"/>
              </a:lnSpc>
            </a:pPr>
            <a:r>
              <a:rPr lang="fr-CA" b="0"/>
              <a:t>permis de pêche. À quel palier de gouvernement dois-tu t’adresser?</a:t>
            </a:r>
          </a:p>
        </p:txBody>
      </p:sp>
      <p:pic>
        <p:nvPicPr>
          <p:cNvPr id="5" name="Graphique 4" descr="Pêche contour">
            <a:extLst>
              <a:ext uri="{FF2B5EF4-FFF2-40B4-BE49-F238E27FC236}">
                <a16:creationId xmlns:a16="http://schemas.microsoft.com/office/drawing/2014/main" id="{3E966939-BF4E-519C-2D32-8623793A6F31}"/>
              </a:ext>
            </a:extLst>
          </p:cNvPr>
          <p:cNvPicPr>
            <a:picLocks noChangeAspect="1"/>
          </p:cNvPicPr>
          <p:nvPr>
            <p:custDataLst>
              <p:tags r:id="rId2"/>
            </p:custDataLst>
          </p:nvPr>
        </p:nvPicPr>
        <p:blipFill>
          <a:blip>
            <a:extLst>
              <a:ext uri="{96DAC541-7B7A-43D3-8B79-37D633B846F1}">
                <asvg:svgBlip xmlns:asvg="http://schemas.microsoft.com/office/drawing/2016/SVG/main" r:embed="rId6"/>
              </a:ext>
            </a:extLst>
          </a:blip>
          <a:stretch>
            <a:fillRect/>
          </a:stretch>
        </p:blipFill>
        <p:spPr>
          <a:xfrm>
            <a:off x="890215" y="942792"/>
            <a:ext cx="4216187" cy="4216187"/>
          </a:xfrm>
          <a:prstGeom prst="rect">
            <a:avLst/>
          </a:prstGeom>
        </p:spPr>
      </p:pic>
      <p:sp>
        <p:nvSpPr>
          <p:cNvPr id="7" name="Titre 1">
            <a:extLst>
              <a:ext uri="{FF2B5EF4-FFF2-40B4-BE49-F238E27FC236}">
                <a16:creationId xmlns:a16="http://schemas.microsoft.com/office/drawing/2014/main" id="{7D98BF6B-BCC1-4AF5-CE10-D75E8E3649F2}"/>
              </a:ext>
            </a:extLst>
          </p:cNvPr>
          <p:cNvSpPr txBox="1">
            <a:spLocks/>
          </p:cNvSpPr>
          <p:nvPr>
            <p:custDataLst>
              <p:tags r:id="rId3"/>
            </p:custDataLst>
          </p:nvPr>
        </p:nvSpPr>
        <p:spPr>
          <a:xfrm>
            <a:off x="6556375" y="3661260"/>
            <a:ext cx="4366368" cy="1631463"/>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500" b="1"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marL="342900" indent="-342900">
              <a:lnSpc>
                <a:spcPct val="134000"/>
              </a:lnSpc>
              <a:buFont typeface="Courier New" panose="02070309020205020404" pitchFamily="49" charset="0"/>
              <a:buChar char="o"/>
            </a:pPr>
            <a:r>
              <a:rPr lang="fr-CA" b="0"/>
              <a:t>Fédéral</a:t>
            </a:r>
          </a:p>
          <a:p>
            <a:pPr marL="342900" indent="-342900">
              <a:lnSpc>
                <a:spcPct val="134000"/>
              </a:lnSpc>
              <a:buFont typeface="Courier New" panose="02070309020205020404" pitchFamily="49" charset="0"/>
              <a:buChar char="o"/>
            </a:pPr>
            <a:r>
              <a:rPr lang="fr-CA" b="0"/>
              <a:t>Provincial</a:t>
            </a:r>
          </a:p>
          <a:p>
            <a:pPr marL="342900" indent="-342900">
              <a:lnSpc>
                <a:spcPct val="134000"/>
              </a:lnSpc>
              <a:buFont typeface="Courier New" panose="02070309020205020404" pitchFamily="49" charset="0"/>
              <a:buChar char="o"/>
            </a:pPr>
            <a:r>
              <a:rPr lang="fr-CA" b="0"/>
              <a:t>Municipal</a:t>
            </a:r>
          </a:p>
        </p:txBody>
      </p:sp>
    </p:spTree>
    <p:extLst>
      <p:ext uri="{BB962C8B-B14F-4D97-AF65-F5344CB8AC3E}">
        <p14:creationId xmlns:p14="http://schemas.microsoft.com/office/powerpoint/2010/main" val="27132297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0E89BC-DF00-8B29-7C2D-89EB348E7B2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FD1B298-D7F4-0027-08E9-A57BF03163BA}"/>
              </a:ext>
            </a:extLst>
          </p:cNvPr>
          <p:cNvSpPr txBox="1">
            <a:spLocks/>
          </p:cNvSpPr>
          <p:nvPr>
            <p:custDataLst>
              <p:tags r:id="rId1"/>
            </p:custDataLst>
          </p:nvPr>
        </p:nvSpPr>
        <p:spPr>
          <a:xfrm>
            <a:off x="6551056" y="3661260"/>
            <a:ext cx="2596441" cy="1631463"/>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500" b="1"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marL="342900" indent="-342900">
              <a:lnSpc>
                <a:spcPct val="134000"/>
              </a:lnSpc>
              <a:buFont typeface="Courier New" panose="02070309020205020404" pitchFamily="49" charset="0"/>
              <a:buChar char="o"/>
            </a:pPr>
            <a:r>
              <a:rPr lang="fr-CA" b="0">
                <a:solidFill>
                  <a:schemeClr val="bg1">
                    <a:lumMod val="85000"/>
                  </a:schemeClr>
                </a:solidFill>
              </a:rPr>
              <a:t>Fédéral</a:t>
            </a:r>
          </a:p>
          <a:p>
            <a:pPr marL="342900" indent="-342900">
              <a:lnSpc>
                <a:spcPct val="134000"/>
              </a:lnSpc>
              <a:buFont typeface="Wingdings" panose="05000000000000000000" pitchFamily="2" charset="2"/>
              <a:buChar char="ü"/>
            </a:pPr>
            <a:r>
              <a:rPr lang="fr-CA">
                <a:solidFill>
                  <a:srgbClr val="00B050"/>
                </a:solidFill>
              </a:rPr>
              <a:t>Provincial</a:t>
            </a:r>
          </a:p>
          <a:p>
            <a:pPr marL="342900" indent="-342900">
              <a:lnSpc>
                <a:spcPct val="134000"/>
              </a:lnSpc>
              <a:buFont typeface="Courier New" panose="02070309020205020404" pitchFamily="49" charset="0"/>
              <a:buChar char="o"/>
            </a:pPr>
            <a:r>
              <a:rPr lang="fr-CA" b="0">
                <a:solidFill>
                  <a:schemeClr val="bg1">
                    <a:lumMod val="85000"/>
                  </a:schemeClr>
                </a:solidFill>
              </a:rPr>
              <a:t>Municipal</a:t>
            </a:r>
          </a:p>
        </p:txBody>
      </p:sp>
      <p:pic>
        <p:nvPicPr>
          <p:cNvPr id="10" name="Graphique 9" descr="Pêche contour">
            <a:extLst>
              <a:ext uri="{FF2B5EF4-FFF2-40B4-BE49-F238E27FC236}">
                <a16:creationId xmlns:a16="http://schemas.microsoft.com/office/drawing/2014/main" id="{8068867B-6A3E-DADA-B721-B5F2165B3FFE}"/>
              </a:ext>
            </a:extLst>
          </p:cNvPr>
          <p:cNvPicPr>
            <a:picLocks noChangeAspect="1"/>
          </p:cNvPicPr>
          <p:nvPr>
            <p:custDataLst>
              <p:tags r:id="rId2"/>
            </p:custDataLst>
          </p:nvPr>
        </p:nvPicPr>
        <p:blipFill>
          <a:blip>
            <a:extLst>
              <a:ext uri="{96DAC541-7B7A-43D3-8B79-37D633B846F1}">
                <asvg:svgBlip xmlns:asvg="http://schemas.microsoft.com/office/drawing/2016/SVG/main" r:embed="rId6"/>
              </a:ext>
            </a:extLst>
          </a:blip>
          <a:stretch>
            <a:fillRect/>
          </a:stretch>
        </p:blipFill>
        <p:spPr>
          <a:xfrm>
            <a:off x="890215" y="942792"/>
            <a:ext cx="4216187" cy="4216187"/>
          </a:xfrm>
          <a:prstGeom prst="rect">
            <a:avLst/>
          </a:prstGeom>
        </p:spPr>
      </p:pic>
      <p:sp>
        <p:nvSpPr>
          <p:cNvPr id="11" name="Titre 1">
            <a:extLst>
              <a:ext uri="{FF2B5EF4-FFF2-40B4-BE49-F238E27FC236}">
                <a16:creationId xmlns:a16="http://schemas.microsoft.com/office/drawing/2014/main" id="{35546610-A6BA-2D04-6D17-EB85491A076A}"/>
              </a:ext>
            </a:extLst>
          </p:cNvPr>
          <p:cNvSpPr txBox="1">
            <a:spLocks/>
          </p:cNvSpPr>
          <p:nvPr>
            <p:custDataLst>
              <p:tags r:id="rId3"/>
            </p:custDataLst>
          </p:nvPr>
        </p:nvSpPr>
        <p:spPr>
          <a:xfrm>
            <a:off x="5288429" y="537664"/>
            <a:ext cx="5925671" cy="293221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500" b="1"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a:lnSpc>
                <a:spcPct val="134000"/>
              </a:lnSpc>
            </a:pPr>
            <a:r>
              <a:rPr lang="fr-CA"/>
              <a:t>MISE EN SITUATION N</a:t>
            </a:r>
            <a:r>
              <a:rPr lang="fr-CA" baseline="30000"/>
              <a:t>o</a:t>
            </a:r>
            <a:r>
              <a:rPr lang="fr-CA"/>
              <a:t> 2</a:t>
            </a:r>
          </a:p>
          <a:p>
            <a:pPr>
              <a:lnSpc>
                <a:spcPct val="134000"/>
              </a:lnSpc>
            </a:pPr>
            <a:r>
              <a:rPr lang="fr-CA" b="0"/>
              <a:t>C’est le printemps et tu as hâte de pouvoir aller pêcher à la rivière.</a:t>
            </a:r>
          </a:p>
          <a:p>
            <a:pPr>
              <a:lnSpc>
                <a:spcPct val="134000"/>
              </a:lnSpc>
            </a:pPr>
            <a:r>
              <a:rPr lang="fr-CA" b="0"/>
              <a:t>Tu dois d’abord te procurer un </a:t>
            </a:r>
          </a:p>
          <a:p>
            <a:pPr>
              <a:lnSpc>
                <a:spcPct val="134000"/>
              </a:lnSpc>
            </a:pPr>
            <a:r>
              <a:rPr lang="fr-CA" b="0"/>
              <a:t>permis de pêche. À quel palier de gouvernement dois-tu t’adresser?</a:t>
            </a:r>
          </a:p>
        </p:txBody>
      </p:sp>
    </p:spTree>
    <p:extLst>
      <p:ext uri="{BB962C8B-B14F-4D97-AF65-F5344CB8AC3E}">
        <p14:creationId xmlns:p14="http://schemas.microsoft.com/office/powerpoint/2010/main" val="41029916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558364-A46C-E0C7-B23C-359AC030175E}"/>
            </a:ext>
          </a:extLst>
        </p:cNvPr>
        <p:cNvGrpSpPr/>
        <p:nvPr/>
      </p:nvGrpSpPr>
      <p:grpSpPr>
        <a:xfrm>
          <a:off x="0" y="0"/>
          <a:ext cx="0" cy="0"/>
          <a:chOff x="0" y="0"/>
          <a:chExt cx="0" cy="0"/>
        </a:xfrm>
      </p:grpSpPr>
      <p:sp>
        <p:nvSpPr>
          <p:cNvPr id="5" name="Titre 1">
            <a:extLst>
              <a:ext uri="{FF2B5EF4-FFF2-40B4-BE49-F238E27FC236}">
                <a16:creationId xmlns:a16="http://schemas.microsoft.com/office/drawing/2014/main" id="{089F9735-AF1C-071D-6860-EB6006760D18}"/>
              </a:ext>
            </a:extLst>
          </p:cNvPr>
          <p:cNvSpPr txBox="1">
            <a:spLocks/>
          </p:cNvSpPr>
          <p:nvPr>
            <p:custDataLst>
              <p:tags r:id="rId1"/>
            </p:custDataLst>
          </p:nvPr>
        </p:nvSpPr>
        <p:spPr>
          <a:xfrm>
            <a:off x="6552200" y="4718535"/>
            <a:ext cx="4366368" cy="1631463"/>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500" b="1"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marL="342900" indent="-342900">
              <a:lnSpc>
                <a:spcPct val="134000"/>
              </a:lnSpc>
              <a:buFont typeface="Courier New" panose="02070309020205020404" pitchFamily="49" charset="0"/>
              <a:buChar char="o"/>
            </a:pPr>
            <a:r>
              <a:rPr lang="fr-CA" b="0"/>
              <a:t>Fédéral</a:t>
            </a:r>
          </a:p>
          <a:p>
            <a:pPr marL="342900" indent="-342900">
              <a:lnSpc>
                <a:spcPct val="134000"/>
              </a:lnSpc>
              <a:buFont typeface="Courier New" panose="02070309020205020404" pitchFamily="49" charset="0"/>
              <a:buChar char="o"/>
            </a:pPr>
            <a:r>
              <a:rPr lang="fr-CA" b="0"/>
              <a:t>Provincial</a:t>
            </a:r>
          </a:p>
          <a:p>
            <a:pPr marL="342900" indent="-342900">
              <a:lnSpc>
                <a:spcPct val="134000"/>
              </a:lnSpc>
              <a:buFont typeface="Courier New" panose="02070309020205020404" pitchFamily="49" charset="0"/>
              <a:buChar char="o"/>
            </a:pPr>
            <a:r>
              <a:rPr lang="fr-CA" b="0"/>
              <a:t>Municipal</a:t>
            </a:r>
          </a:p>
        </p:txBody>
      </p:sp>
      <p:sp>
        <p:nvSpPr>
          <p:cNvPr id="4" name="Titre 1">
            <a:extLst>
              <a:ext uri="{FF2B5EF4-FFF2-40B4-BE49-F238E27FC236}">
                <a16:creationId xmlns:a16="http://schemas.microsoft.com/office/drawing/2014/main" id="{05DEAAA9-9F43-C922-59B1-0ED0A02A2B74}"/>
              </a:ext>
            </a:extLst>
          </p:cNvPr>
          <p:cNvSpPr txBox="1">
            <a:spLocks/>
          </p:cNvSpPr>
          <p:nvPr>
            <p:custDataLst>
              <p:tags r:id="rId2"/>
            </p:custDataLst>
          </p:nvPr>
        </p:nvSpPr>
        <p:spPr>
          <a:xfrm>
            <a:off x="5327146" y="1372341"/>
            <a:ext cx="6394953" cy="293221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500" b="1"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a:lnSpc>
                <a:spcPct val="134000"/>
              </a:lnSpc>
            </a:pPr>
            <a:r>
              <a:rPr lang="fr-CA"/>
              <a:t>MISE EN SITUATION N</a:t>
            </a:r>
            <a:r>
              <a:rPr lang="fr-CA" baseline="30000"/>
              <a:t>o</a:t>
            </a:r>
            <a:r>
              <a:rPr lang="fr-CA"/>
              <a:t> 3</a:t>
            </a:r>
          </a:p>
          <a:p>
            <a:pPr>
              <a:lnSpc>
                <a:spcPct val="134000"/>
              </a:lnSpc>
            </a:pPr>
            <a:r>
              <a:rPr lang="fr-CA" b="0"/>
              <a:t>L’année dernière, la rivière a débordé </a:t>
            </a:r>
          </a:p>
          <a:p>
            <a:pPr>
              <a:lnSpc>
                <a:spcPct val="134000"/>
              </a:lnSpc>
            </a:pPr>
            <a:r>
              <a:rPr lang="fr-CA" b="0"/>
              <a:t>et causé des dommages dans </a:t>
            </a:r>
          </a:p>
          <a:p>
            <a:pPr>
              <a:lnSpc>
                <a:spcPct val="134000"/>
              </a:lnSpc>
            </a:pPr>
            <a:r>
              <a:rPr lang="fr-CA" b="0"/>
              <a:t>ta municipalité. Des soldats </a:t>
            </a:r>
          </a:p>
          <a:p>
            <a:pPr>
              <a:lnSpc>
                <a:spcPct val="134000"/>
              </a:lnSpc>
              <a:spcAft>
                <a:spcPts val="600"/>
              </a:spcAft>
            </a:pPr>
            <a:r>
              <a:rPr lang="fr-CA" b="0"/>
              <a:t>étaient venus vous aider.</a:t>
            </a:r>
          </a:p>
          <a:p>
            <a:pPr>
              <a:lnSpc>
                <a:spcPct val="134000"/>
              </a:lnSpc>
              <a:spcAft>
                <a:spcPts val="600"/>
              </a:spcAft>
            </a:pPr>
            <a:r>
              <a:rPr lang="fr-CA" b="0"/>
              <a:t>Tu te demandes quel palier de gouvernement est responsable des soldats? À ton avis, de quel palier s’agit-il?</a:t>
            </a:r>
          </a:p>
          <a:p>
            <a:pPr>
              <a:lnSpc>
                <a:spcPct val="134000"/>
              </a:lnSpc>
              <a:spcAft>
                <a:spcPts val="600"/>
              </a:spcAft>
            </a:pPr>
            <a:r>
              <a:rPr lang="fr-FR" b="0"/>
              <a:t> </a:t>
            </a:r>
          </a:p>
        </p:txBody>
      </p:sp>
      <p:pic>
        <p:nvPicPr>
          <p:cNvPr id="7" name="Graphique 6" descr="Poignée de main contour">
            <a:extLst>
              <a:ext uri="{FF2B5EF4-FFF2-40B4-BE49-F238E27FC236}">
                <a16:creationId xmlns:a16="http://schemas.microsoft.com/office/drawing/2014/main" id="{B82F3C71-36FD-D80A-B61B-366E045AD17E}"/>
              </a:ext>
            </a:extLst>
          </p:cNvPr>
          <p:cNvPicPr>
            <a:picLocks noChangeAspect="1"/>
          </p:cNvPicPr>
          <p:nvPr>
            <p:custDataLst>
              <p:tags r:id="rId3"/>
            </p:custDataLst>
          </p:nvPr>
        </p:nvPicPr>
        <p:blipFill>
          <a:blip>
            <a:extLst>
              <a:ext uri="{96DAC541-7B7A-43D3-8B79-37D633B846F1}">
                <asvg:svgBlip xmlns:asvg="http://schemas.microsoft.com/office/drawing/2016/SVG/main" r:embed="rId6"/>
              </a:ext>
            </a:extLst>
          </a:blip>
          <a:stretch>
            <a:fillRect/>
          </a:stretch>
        </p:blipFill>
        <p:spPr>
          <a:xfrm>
            <a:off x="1090294" y="1121190"/>
            <a:ext cx="3769139" cy="3769139"/>
          </a:xfrm>
          <a:prstGeom prst="rect">
            <a:avLst/>
          </a:prstGeom>
        </p:spPr>
      </p:pic>
    </p:spTree>
    <p:extLst>
      <p:ext uri="{BB962C8B-B14F-4D97-AF65-F5344CB8AC3E}">
        <p14:creationId xmlns:p14="http://schemas.microsoft.com/office/powerpoint/2010/main" val="17273092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FF55FE-365B-0F5A-E19E-A822EBE9B3D1}"/>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6850763-5D56-13CB-4B6F-10434C712C21}"/>
              </a:ext>
            </a:extLst>
          </p:cNvPr>
          <p:cNvSpPr txBox="1">
            <a:spLocks/>
          </p:cNvSpPr>
          <p:nvPr>
            <p:custDataLst>
              <p:tags r:id="rId1"/>
            </p:custDataLst>
          </p:nvPr>
        </p:nvSpPr>
        <p:spPr>
          <a:xfrm>
            <a:off x="6552154" y="4718535"/>
            <a:ext cx="2596441" cy="1631463"/>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500" b="1"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marL="342900" indent="-342900">
              <a:lnSpc>
                <a:spcPct val="134000"/>
              </a:lnSpc>
              <a:buFont typeface="Wingdings" panose="05000000000000000000" pitchFamily="2" charset="2"/>
              <a:buChar char="ü"/>
            </a:pPr>
            <a:r>
              <a:rPr lang="fr-CA">
                <a:solidFill>
                  <a:srgbClr val="00B050"/>
                </a:solidFill>
              </a:rPr>
              <a:t>Fédéral</a:t>
            </a:r>
          </a:p>
          <a:p>
            <a:pPr marL="342900" indent="-342900">
              <a:lnSpc>
                <a:spcPct val="134000"/>
              </a:lnSpc>
              <a:buFont typeface="Courier New" panose="02070309020205020404" pitchFamily="49" charset="0"/>
              <a:buChar char="o"/>
            </a:pPr>
            <a:r>
              <a:rPr lang="fr-CA" b="0">
                <a:solidFill>
                  <a:schemeClr val="bg1">
                    <a:lumMod val="85000"/>
                  </a:schemeClr>
                </a:solidFill>
              </a:rPr>
              <a:t>Provincial</a:t>
            </a:r>
          </a:p>
          <a:p>
            <a:pPr marL="342900" indent="-342900">
              <a:lnSpc>
                <a:spcPct val="134000"/>
              </a:lnSpc>
              <a:buFont typeface="Courier New" panose="02070309020205020404" pitchFamily="49" charset="0"/>
              <a:buChar char="o"/>
            </a:pPr>
            <a:r>
              <a:rPr lang="fr-CA" b="0">
                <a:solidFill>
                  <a:schemeClr val="bg1">
                    <a:lumMod val="85000"/>
                  </a:schemeClr>
                </a:solidFill>
              </a:rPr>
              <a:t>Municipal</a:t>
            </a:r>
          </a:p>
        </p:txBody>
      </p:sp>
      <p:sp>
        <p:nvSpPr>
          <p:cNvPr id="11" name="Titre 1">
            <a:extLst>
              <a:ext uri="{FF2B5EF4-FFF2-40B4-BE49-F238E27FC236}">
                <a16:creationId xmlns:a16="http://schemas.microsoft.com/office/drawing/2014/main" id="{8908AEDF-AFD9-FC8E-D5FA-D8462A58982B}"/>
              </a:ext>
            </a:extLst>
          </p:cNvPr>
          <p:cNvSpPr txBox="1">
            <a:spLocks/>
          </p:cNvSpPr>
          <p:nvPr>
            <p:custDataLst>
              <p:tags r:id="rId2"/>
            </p:custDataLst>
          </p:nvPr>
        </p:nvSpPr>
        <p:spPr>
          <a:xfrm>
            <a:off x="5327146" y="1372341"/>
            <a:ext cx="6394953" cy="293221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500" b="1"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a:lnSpc>
                <a:spcPct val="134000"/>
              </a:lnSpc>
            </a:pPr>
            <a:r>
              <a:rPr lang="fr-CA"/>
              <a:t>MISE EN SITUATION N</a:t>
            </a:r>
            <a:r>
              <a:rPr lang="fr-CA" baseline="30000"/>
              <a:t>o</a:t>
            </a:r>
            <a:r>
              <a:rPr lang="fr-CA"/>
              <a:t> 3</a:t>
            </a:r>
          </a:p>
          <a:p>
            <a:pPr>
              <a:lnSpc>
                <a:spcPct val="134000"/>
              </a:lnSpc>
            </a:pPr>
            <a:r>
              <a:rPr lang="fr-CA" b="0"/>
              <a:t>L’année dernière, la rivière a débordé </a:t>
            </a:r>
          </a:p>
          <a:p>
            <a:pPr>
              <a:lnSpc>
                <a:spcPct val="134000"/>
              </a:lnSpc>
            </a:pPr>
            <a:r>
              <a:rPr lang="fr-CA" b="0"/>
              <a:t>et causé des dommages dans </a:t>
            </a:r>
          </a:p>
          <a:p>
            <a:pPr>
              <a:lnSpc>
                <a:spcPct val="134000"/>
              </a:lnSpc>
            </a:pPr>
            <a:r>
              <a:rPr lang="fr-CA" b="0"/>
              <a:t>ta municipalité. Des soldats </a:t>
            </a:r>
          </a:p>
          <a:p>
            <a:pPr>
              <a:lnSpc>
                <a:spcPct val="134000"/>
              </a:lnSpc>
              <a:spcAft>
                <a:spcPts val="600"/>
              </a:spcAft>
            </a:pPr>
            <a:r>
              <a:rPr lang="fr-CA" b="0"/>
              <a:t>étaient venus vous aider.</a:t>
            </a:r>
          </a:p>
          <a:p>
            <a:pPr>
              <a:lnSpc>
                <a:spcPct val="134000"/>
              </a:lnSpc>
              <a:spcAft>
                <a:spcPts val="600"/>
              </a:spcAft>
            </a:pPr>
            <a:r>
              <a:rPr lang="fr-CA" b="0"/>
              <a:t>Tu te demandes quel palier de gouvernement est responsable des soldats? À ton avis, de quel palier s’agit-il?</a:t>
            </a:r>
          </a:p>
          <a:p>
            <a:pPr>
              <a:lnSpc>
                <a:spcPct val="134000"/>
              </a:lnSpc>
              <a:spcAft>
                <a:spcPts val="600"/>
              </a:spcAft>
            </a:pPr>
            <a:r>
              <a:rPr lang="fr-FR" b="0"/>
              <a:t> </a:t>
            </a:r>
          </a:p>
        </p:txBody>
      </p:sp>
      <p:pic>
        <p:nvPicPr>
          <p:cNvPr id="3" name="Graphique 2" descr="Poignée de main contour">
            <a:extLst>
              <a:ext uri="{FF2B5EF4-FFF2-40B4-BE49-F238E27FC236}">
                <a16:creationId xmlns:a16="http://schemas.microsoft.com/office/drawing/2014/main" id="{90E464E1-7973-762C-6A1D-9259A19FCED2}"/>
              </a:ext>
            </a:extLst>
          </p:cNvPr>
          <p:cNvPicPr>
            <a:picLocks noChangeAspect="1"/>
          </p:cNvPicPr>
          <p:nvPr>
            <p:custDataLst>
              <p:tags r:id="rId3"/>
            </p:custDataLst>
          </p:nvPr>
        </p:nvPicPr>
        <p:blipFill>
          <a:blip>
            <a:extLst>
              <a:ext uri="{96DAC541-7B7A-43D3-8B79-37D633B846F1}">
                <asvg:svgBlip xmlns:asvg="http://schemas.microsoft.com/office/drawing/2016/SVG/main" r:embed="rId6"/>
              </a:ext>
            </a:extLst>
          </a:blip>
          <a:stretch>
            <a:fillRect/>
          </a:stretch>
        </p:blipFill>
        <p:spPr>
          <a:xfrm>
            <a:off x="1090294" y="1121190"/>
            <a:ext cx="3769139" cy="3769139"/>
          </a:xfrm>
          <a:prstGeom prst="rect">
            <a:avLst/>
          </a:prstGeom>
        </p:spPr>
      </p:pic>
    </p:spTree>
    <p:extLst>
      <p:ext uri="{BB962C8B-B14F-4D97-AF65-F5344CB8AC3E}">
        <p14:creationId xmlns:p14="http://schemas.microsoft.com/office/powerpoint/2010/main" val="38148163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6F8C44-7C01-A4EA-8857-E92D8DB65C9B}"/>
            </a:ext>
          </a:extLst>
        </p:cNvPr>
        <p:cNvGrpSpPr/>
        <p:nvPr/>
      </p:nvGrpSpPr>
      <p:grpSpPr>
        <a:xfrm>
          <a:off x="0" y="0"/>
          <a:ext cx="0" cy="0"/>
          <a:chOff x="0" y="0"/>
          <a:chExt cx="0" cy="0"/>
        </a:xfrm>
      </p:grpSpPr>
      <p:sp>
        <p:nvSpPr>
          <p:cNvPr id="4" name="Titre 1">
            <a:extLst>
              <a:ext uri="{FF2B5EF4-FFF2-40B4-BE49-F238E27FC236}">
                <a16:creationId xmlns:a16="http://schemas.microsoft.com/office/drawing/2014/main" id="{83B102FF-A81F-14B3-B373-16EE1BD400BE}"/>
              </a:ext>
            </a:extLst>
          </p:cNvPr>
          <p:cNvSpPr txBox="1">
            <a:spLocks/>
          </p:cNvSpPr>
          <p:nvPr>
            <p:custDataLst>
              <p:tags r:id="rId1"/>
            </p:custDataLst>
          </p:nvPr>
        </p:nvSpPr>
        <p:spPr>
          <a:xfrm>
            <a:off x="5271856" y="1054191"/>
            <a:ext cx="6386742" cy="293221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500" b="1"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a:lnSpc>
                <a:spcPct val="134000"/>
              </a:lnSpc>
            </a:pPr>
            <a:r>
              <a:rPr lang="fr-CA"/>
              <a:t>MISE EN SITUATION N</a:t>
            </a:r>
            <a:r>
              <a:rPr lang="fr-CA" baseline="30000"/>
              <a:t>o</a:t>
            </a:r>
            <a:r>
              <a:rPr lang="fr-CA"/>
              <a:t> 4</a:t>
            </a:r>
          </a:p>
          <a:p>
            <a:pPr>
              <a:lnSpc>
                <a:spcPct val="134000"/>
              </a:lnSpc>
            </a:pPr>
            <a:r>
              <a:rPr lang="fr-CA" b="0"/>
              <a:t>Tu te rends au parc pour faire une partie de basketball avec un ami. Sur place, tu constates que le panier est brisé et que vous ne pourrez pas l’utiliser.</a:t>
            </a:r>
          </a:p>
          <a:p>
            <a:pPr>
              <a:lnSpc>
                <a:spcPct val="134000"/>
              </a:lnSpc>
            </a:pPr>
            <a:r>
              <a:rPr lang="fr-CA" b="0"/>
              <a:t>Tu voudrais qu’il soit réparé rapidement. À quel palier de gouvernement dois-tu t’adresser?</a:t>
            </a:r>
          </a:p>
        </p:txBody>
      </p:sp>
      <p:sp>
        <p:nvSpPr>
          <p:cNvPr id="7" name="Titre 1">
            <a:extLst>
              <a:ext uri="{FF2B5EF4-FFF2-40B4-BE49-F238E27FC236}">
                <a16:creationId xmlns:a16="http://schemas.microsoft.com/office/drawing/2014/main" id="{8712D146-3B54-1736-373C-A05BEF52753E}"/>
              </a:ext>
            </a:extLst>
          </p:cNvPr>
          <p:cNvSpPr txBox="1">
            <a:spLocks/>
          </p:cNvSpPr>
          <p:nvPr>
            <p:custDataLst>
              <p:tags r:id="rId2"/>
            </p:custDataLst>
          </p:nvPr>
        </p:nvSpPr>
        <p:spPr>
          <a:xfrm>
            <a:off x="6552200" y="4661385"/>
            <a:ext cx="4366368" cy="1631463"/>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500" b="1"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marL="342900" indent="-342900">
              <a:lnSpc>
                <a:spcPct val="134000"/>
              </a:lnSpc>
              <a:buFont typeface="Courier New" panose="02070309020205020404" pitchFamily="49" charset="0"/>
              <a:buChar char="o"/>
            </a:pPr>
            <a:r>
              <a:rPr lang="fr-CA" b="0"/>
              <a:t>Fédéral</a:t>
            </a:r>
          </a:p>
          <a:p>
            <a:pPr marL="342900" indent="-342900">
              <a:lnSpc>
                <a:spcPct val="134000"/>
              </a:lnSpc>
              <a:buFont typeface="Courier New" panose="02070309020205020404" pitchFamily="49" charset="0"/>
              <a:buChar char="o"/>
            </a:pPr>
            <a:r>
              <a:rPr lang="fr-CA" b="0"/>
              <a:t>Provincial</a:t>
            </a:r>
          </a:p>
          <a:p>
            <a:pPr marL="342900" indent="-342900">
              <a:lnSpc>
                <a:spcPct val="134000"/>
              </a:lnSpc>
              <a:buFont typeface="Courier New" panose="02070309020205020404" pitchFamily="49" charset="0"/>
              <a:buChar char="o"/>
            </a:pPr>
            <a:r>
              <a:rPr lang="fr-CA" b="0"/>
              <a:t>Municipal</a:t>
            </a:r>
          </a:p>
        </p:txBody>
      </p:sp>
      <p:pic>
        <p:nvPicPr>
          <p:cNvPr id="2" name="Image 1">
            <a:extLst>
              <a:ext uri="{FF2B5EF4-FFF2-40B4-BE49-F238E27FC236}">
                <a16:creationId xmlns:a16="http://schemas.microsoft.com/office/drawing/2014/main" id="{7BE283F4-296E-A097-E9CE-E876C0926D7A}"/>
              </a:ext>
            </a:extLst>
          </p:cNvPr>
          <p:cNvPicPr>
            <a:picLocks noChangeAspect="1"/>
          </p:cNvPicPr>
          <p:nvPr>
            <p:custDataLst>
              <p:tags r:id="rId3"/>
            </p:custDataLst>
          </p:nvPr>
        </p:nvPicPr>
        <p:blipFill>
          <a:blip r:embed="rId6"/>
          <a:srcRect/>
          <a:stretch/>
        </p:blipFill>
        <p:spPr>
          <a:xfrm>
            <a:off x="1503557" y="1111325"/>
            <a:ext cx="2835704" cy="3790188"/>
          </a:xfrm>
          <a:prstGeom prst="rect">
            <a:avLst/>
          </a:prstGeom>
        </p:spPr>
      </p:pic>
    </p:spTree>
    <p:extLst>
      <p:ext uri="{BB962C8B-B14F-4D97-AF65-F5344CB8AC3E}">
        <p14:creationId xmlns:p14="http://schemas.microsoft.com/office/powerpoint/2010/main" val="19465550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4BFDF0FE-2996-D2A1-45F3-327A231C1227}"/>
              </a:ext>
            </a:extLst>
          </p:cNvPr>
          <p:cNvPicPr>
            <a:picLocks noChangeAspect="1"/>
          </p:cNvPicPr>
          <p:nvPr/>
        </p:nvPicPr>
        <p:blipFill>
          <a:blip r:embed="rId4"/>
          <a:stretch>
            <a:fillRect/>
          </a:stretch>
        </p:blipFill>
        <p:spPr>
          <a:xfrm>
            <a:off x="2197318" y="494877"/>
            <a:ext cx="8128441" cy="6363123"/>
          </a:xfrm>
          <a:prstGeom prst="rect">
            <a:avLst/>
          </a:prstGeom>
        </p:spPr>
      </p:pic>
      <p:sp>
        <p:nvSpPr>
          <p:cNvPr id="5" name="Titre 1">
            <a:extLst>
              <a:ext uri="{FF2B5EF4-FFF2-40B4-BE49-F238E27FC236}">
                <a16:creationId xmlns:a16="http://schemas.microsoft.com/office/drawing/2014/main" id="{B83323C2-9ED8-6AC6-3FCA-0CA65B7CF511}"/>
              </a:ext>
            </a:extLst>
          </p:cNvPr>
          <p:cNvSpPr txBox="1">
            <a:spLocks/>
          </p:cNvSpPr>
          <p:nvPr>
            <p:custDataLst>
              <p:tags r:id="rId1"/>
            </p:custDataLst>
          </p:nvPr>
        </p:nvSpPr>
        <p:spPr>
          <a:xfrm>
            <a:off x="331076" y="1"/>
            <a:ext cx="11860924" cy="571500"/>
          </a:xfrm>
          <a:prstGeom prst="rect">
            <a:avLst/>
          </a:prstGeom>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10000"/>
              </a:lnSpc>
            </a:pPr>
            <a:r>
              <a:rPr lang="fr-FR" sz="2400" b="1" dirty="0">
                <a:latin typeface="Open Sans" panose="020B0606030504020204" pitchFamily="34" charset="0"/>
                <a:ea typeface="Open Sans" panose="020B0606030504020204" pitchFamily="34" charset="0"/>
                <a:cs typeface="Open Sans" panose="020B0606030504020204" pitchFamily="34" charset="0"/>
              </a:rPr>
              <a:t>Les trois paliers de gouvernement</a:t>
            </a:r>
            <a:endParaRPr lang="fr-FR" sz="24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791073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6CAD8D-B760-DA06-9446-D99F2F68AFF0}"/>
            </a:ext>
          </a:extLst>
        </p:cNvPr>
        <p:cNvGrpSpPr/>
        <p:nvPr/>
      </p:nvGrpSpPr>
      <p:grpSpPr>
        <a:xfrm>
          <a:off x="0" y="0"/>
          <a:ext cx="0" cy="0"/>
          <a:chOff x="0" y="0"/>
          <a:chExt cx="0" cy="0"/>
        </a:xfrm>
      </p:grpSpPr>
      <p:sp>
        <p:nvSpPr>
          <p:cNvPr id="3" name="Titre 1">
            <a:extLst>
              <a:ext uri="{FF2B5EF4-FFF2-40B4-BE49-F238E27FC236}">
                <a16:creationId xmlns:a16="http://schemas.microsoft.com/office/drawing/2014/main" id="{D7F64164-8043-782C-B9CB-ED5876014485}"/>
              </a:ext>
            </a:extLst>
          </p:cNvPr>
          <p:cNvSpPr txBox="1">
            <a:spLocks/>
          </p:cNvSpPr>
          <p:nvPr>
            <p:custDataLst>
              <p:tags r:id="rId1"/>
            </p:custDataLst>
          </p:nvPr>
        </p:nvSpPr>
        <p:spPr>
          <a:xfrm>
            <a:off x="6555892" y="4670910"/>
            <a:ext cx="2596441" cy="1631463"/>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500" b="1"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marL="342900" indent="-342900">
              <a:lnSpc>
                <a:spcPct val="134000"/>
              </a:lnSpc>
              <a:buFont typeface="Courier New" panose="02070309020205020404" pitchFamily="49" charset="0"/>
              <a:buChar char="o"/>
            </a:pPr>
            <a:r>
              <a:rPr lang="fr-CA" b="0">
                <a:solidFill>
                  <a:schemeClr val="bg1">
                    <a:lumMod val="85000"/>
                  </a:schemeClr>
                </a:solidFill>
              </a:rPr>
              <a:t>Fédéral</a:t>
            </a:r>
          </a:p>
          <a:p>
            <a:pPr marL="342900" indent="-342900">
              <a:lnSpc>
                <a:spcPct val="134000"/>
              </a:lnSpc>
              <a:buFont typeface="Courier New" panose="02070309020205020404" pitchFamily="49" charset="0"/>
              <a:buChar char="o"/>
            </a:pPr>
            <a:r>
              <a:rPr lang="fr-CA" b="0">
                <a:solidFill>
                  <a:schemeClr val="bg1">
                    <a:lumMod val="85000"/>
                  </a:schemeClr>
                </a:solidFill>
              </a:rPr>
              <a:t>Provincial</a:t>
            </a:r>
          </a:p>
          <a:p>
            <a:pPr marL="342900" indent="-342900">
              <a:lnSpc>
                <a:spcPct val="134000"/>
              </a:lnSpc>
              <a:buFont typeface="Wingdings" panose="05000000000000000000" pitchFamily="2" charset="2"/>
              <a:buChar char="ü"/>
            </a:pPr>
            <a:r>
              <a:rPr lang="fr-CA">
                <a:solidFill>
                  <a:srgbClr val="00B050"/>
                </a:solidFill>
              </a:rPr>
              <a:t>Municipal</a:t>
            </a:r>
          </a:p>
        </p:txBody>
      </p:sp>
      <p:pic>
        <p:nvPicPr>
          <p:cNvPr id="4" name="Image 3">
            <a:extLst>
              <a:ext uri="{FF2B5EF4-FFF2-40B4-BE49-F238E27FC236}">
                <a16:creationId xmlns:a16="http://schemas.microsoft.com/office/drawing/2014/main" id="{27FC4264-27FB-E933-AF39-8445293348AF}"/>
              </a:ext>
            </a:extLst>
          </p:cNvPr>
          <p:cNvPicPr>
            <a:picLocks noChangeAspect="1"/>
          </p:cNvPicPr>
          <p:nvPr>
            <p:custDataLst>
              <p:tags r:id="rId2"/>
            </p:custDataLst>
          </p:nvPr>
        </p:nvPicPr>
        <p:blipFill>
          <a:blip r:embed="rId6"/>
          <a:srcRect/>
          <a:stretch/>
        </p:blipFill>
        <p:spPr>
          <a:xfrm>
            <a:off x="1503557" y="1111325"/>
            <a:ext cx="2835704" cy="3790188"/>
          </a:xfrm>
          <a:prstGeom prst="rect">
            <a:avLst/>
          </a:prstGeom>
        </p:spPr>
      </p:pic>
      <p:sp>
        <p:nvSpPr>
          <p:cNvPr id="13" name="Titre 1">
            <a:extLst>
              <a:ext uri="{FF2B5EF4-FFF2-40B4-BE49-F238E27FC236}">
                <a16:creationId xmlns:a16="http://schemas.microsoft.com/office/drawing/2014/main" id="{750660C6-CFDC-4382-D497-A9415DDBF462}"/>
              </a:ext>
            </a:extLst>
          </p:cNvPr>
          <p:cNvSpPr txBox="1">
            <a:spLocks/>
          </p:cNvSpPr>
          <p:nvPr>
            <p:custDataLst>
              <p:tags r:id="rId3"/>
            </p:custDataLst>
          </p:nvPr>
        </p:nvSpPr>
        <p:spPr>
          <a:xfrm>
            <a:off x="5271856" y="1054191"/>
            <a:ext cx="6386742" cy="293221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500" b="1"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a:lnSpc>
                <a:spcPct val="134000"/>
              </a:lnSpc>
            </a:pPr>
            <a:r>
              <a:rPr lang="fr-CA"/>
              <a:t>MISE EN SITUATION N</a:t>
            </a:r>
            <a:r>
              <a:rPr lang="fr-CA" baseline="30000"/>
              <a:t>o</a:t>
            </a:r>
            <a:r>
              <a:rPr lang="fr-CA"/>
              <a:t> 4</a:t>
            </a:r>
          </a:p>
          <a:p>
            <a:pPr>
              <a:lnSpc>
                <a:spcPct val="134000"/>
              </a:lnSpc>
            </a:pPr>
            <a:r>
              <a:rPr lang="fr-CA" b="0"/>
              <a:t>Tu te rends au parc pour faire une partie de basketball avec un ami. Sur place, tu constates que le panier est brisé et que vous ne pourrez pas l’utiliser.</a:t>
            </a:r>
          </a:p>
          <a:p>
            <a:pPr>
              <a:lnSpc>
                <a:spcPct val="134000"/>
              </a:lnSpc>
            </a:pPr>
            <a:r>
              <a:rPr lang="fr-CA" b="0"/>
              <a:t>Tu voudrais qu’il soit réparé rapidement. À quel palier de gouvernement dois-tu t’adresser?</a:t>
            </a:r>
          </a:p>
        </p:txBody>
      </p:sp>
    </p:spTree>
    <p:extLst>
      <p:ext uri="{BB962C8B-B14F-4D97-AF65-F5344CB8AC3E}">
        <p14:creationId xmlns:p14="http://schemas.microsoft.com/office/powerpoint/2010/main" val="7053266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91E5A9-43DF-FB8A-F839-85B4E36A5F16}"/>
            </a:ext>
          </a:extLst>
        </p:cNvPr>
        <p:cNvGrpSpPr/>
        <p:nvPr/>
      </p:nvGrpSpPr>
      <p:grpSpPr>
        <a:xfrm>
          <a:off x="0" y="0"/>
          <a:ext cx="0" cy="0"/>
          <a:chOff x="0" y="0"/>
          <a:chExt cx="0" cy="0"/>
        </a:xfrm>
      </p:grpSpPr>
      <p:sp>
        <p:nvSpPr>
          <p:cNvPr id="4" name="Titre 1">
            <a:extLst>
              <a:ext uri="{FF2B5EF4-FFF2-40B4-BE49-F238E27FC236}">
                <a16:creationId xmlns:a16="http://schemas.microsoft.com/office/drawing/2014/main" id="{3337FE84-D909-0870-9533-C1CC78147B43}"/>
              </a:ext>
            </a:extLst>
          </p:cNvPr>
          <p:cNvSpPr txBox="1">
            <a:spLocks/>
          </p:cNvSpPr>
          <p:nvPr>
            <p:custDataLst>
              <p:tags r:id="rId1"/>
            </p:custDataLst>
          </p:nvPr>
        </p:nvSpPr>
        <p:spPr>
          <a:xfrm>
            <a:off x="5289935" y="1278738"/>
            <a:ext cx="6660766" cy="293221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500" b="1"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a:lnSpc>
                <a:spcPct val="134000"/>
              </a:lnSpc>
            </a:pPr>
            <a:r>
              <a:rPr lang="fr-CA"/>
              <a:t>MISE EN SITUATION N</a:t>
            </a:r>
            <a:r>
              <a:rPr lang="fr-CA" baseline="30000"/>
              <a:t>o</a:t>
            </a:r>
            <a:r>
              <a:rPr lang="fr-CA"/>
              <a:t> 5</a:t>
            </a:r>
          </a:p>
          <a:p>
            <a:pPr>
              <a:lnSpc>
                <a:spcPct val="134000"/>
              </a:lnSpc>
            </a:pPr>
            <a:r>
              <a:rPr lang="fr-CA" b="0"/>
              <a:t>Tu reviens de l’école et tu constates que tu as perdu ta carte d’assurance maladie. Ça tombe mal, parce que tu as un rendez-vous médical dans quelques jours.</a:t>
            </a:r>
          </a:p>
          <a:p>
            <a:pPr>
              <a:lnSpc>
                <a:spcPct val="134000"/>
              </a:lnSpc>
            </a:pPr>
            <a:r>
              <a:rPr lang="fr-CA" b="0"/>
              <a:t>Tu sais que tu peux obtenir une attestation temporaire pour aller à ton rendez-vous. </a:t>
            </a:r>
          </a:p>
          <a:p>
            <a:pPr>
              <a:lnSpc>
                <a:spcPct val="134000"/>
              </a:lnSpc>
            </a:pPr>
            <a:r>
              <a:rPr lang="fr-CA" b="0"/>
              <a:t>À quel palier de gouvernement dois-tu t’adresser pour l’obtenir?</a:t>
            </a:r>
          </a:p>
        </p:txBody>
      </p:sp>
      <p:sp>
        <p:nvSpPr>
          <p:cNvPr id="7" name="Titre 1">
            <a:extLst>
              <a:ext uri="{FF2B5EF4-FFF2-40B4-BE49-F238E27FC236}">
                <a16:creationId xmlns:a16="http://schemas.microsoft.com/office/drawing/2014/main" id="{FF86AD13-6FC6-BCA3-5E3F-BFC26C17CBCD}"/>
              </a:ext>
            </a:extLst>
          </p:cNvPr>
          <p:cNvSpPr txBox="1">
            <a:spLocks/>
          </p:cNvSpPr>
          <p:nvPr>
            <p:custDataLst>
              <p:tags r:id="rId2"/>
            </p:custDataLst>
          </p:nvPr>
        </p:nvSpPr>
        <p:spPr>
          <a:xfrm>
            <a:off x="6557054" y="5049221"/>
            <a:ext cx="4366368" cy="1631463"/>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500" b="1"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marL="342900" indent="-342900">
              <a:lnSpc>
                <a:spcPct val="134000"/>
              </a:lnSpc>
              <a:buFont typeface="Courier New" panose="02070309020205020404" pitchFamily="49" charset="0"/>
              <a:buChar char="o"/>
            </a:pPr>
            <a:r>
              <a:rPr lang="fr-CA" b="0"/>
              <a:t>Fédéral</a:t>
            </a:r>
          </a:p>
          <a:p>
            <a:pPr marL="342900" indent="-342900">
              <a:lnSpc>
                <a:spcPct val="134000"/>
              </a:lnSpc>
              <a:buFont typeface="Courier New" panose="02070309020205020404" pitchFamily="49" charset="0"/>
              <a:buChar char="o"/>
            </a:pPr>
            <a:r>
              <a:rPr lang="fr-CA" b="0"/>
              <a:t>Provincial</a:t>
            </a:r>
          </a:p>
          <a:p>
            <a:pPr marL="342900" indent="-342900">
              <a:lnSpc>
                <a:spcPct val="134000"/>
              </a:lnSpc>
              <a:buFont typeface="Courier New" panose="02070309020205020404" pitchFamily="49" charset="0"/>
              <a:buChar char="o"/>
            </a:pPr>
            <a:r>
              <a:rPr lang="fr-CA" b="0"/>
              <a:t>Municipal</a:t>
            </a:r>
          </a:p>
        </p:txBody>
      </p:sp>
      <p:pic>
        <p:nvPicPr>
          <p:cNvPr id="3" name="Graphique 2" descr="Fronde contour">
            <a:extLst>
              <a:ext uri="{FF2B5EF4-FFF2-40B4-BE49-F238E27FC236}">
                <a16:creationId xmlns:a16="http://schemas.microsoft.com/office/drawing/2014/main" id="{F0968645-13B4-0395-731E-2362EB08F8E6}"/>
              </a:ext>
            </a:extLst>
          </p:cNvPr>
          <p:cNvPicPr>
            <a:picLocks noChangeAspect="1"/>
          </p:cNvPicPr>
          <p:nvPr>
            <p:custDataLst>
              <p:tags r:id="rId3"/>
            </p:custDataLst>
          </p:nvPr>
        </p:nvPicPr>
        <p:blipFill>
          <a:blip>
            <a:extLst>
              <a:ext uri="{96DAC541-7B7A-43D3-8B79-37D633B846F1}">
                <asvg:svgBlip xmlns:asvg="http://schemas.microsoft.com/office/drawing/2016/SVG/main" r:embed="rId6"/>
              </a:ext>
            </a:extLst>
          </a:blip>
          <a:stretch>
            <a:fillRect/>
          </a:stretch>
        </p:blipFill>
        <p:spPr>
          <a:xfrm>
            <a:off x="1063608" y="1024738"/>
            <a:ext cx="4175111" cy="4175111"/>
          </a:xfrm>
          <a:prstGeom prst="rect">
            <a:avLst/>
          </a:prstGeom>
        </p:spPr>
      </p:pic>
    </p:spTree>
    <p:extLst>
      <p:ext uri="{BB962C8B-B14F-4D97-AF65-F5344CB8AC3E}">
        <p14:creationId xmlns:p14="http://schemas.microsoft.com/office/powerpoint/2010/main" val="10632997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062DFB-6ED1-1991-85E3-A10B48602C3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48401CB-1773-0FE6-6256-2CCBF00FC09A}"/>
              </a:ext>
            </a:extLst>
          </p:cNvPr>
          <p:cNvSpPr txBox="1">
            <a:spLocks/>
          </p:cNvSpPr>
          <p:nvPr>
            <p:custDataLst>
              <p:tags r:id="rId1"/>
            </p:custDataLst>
          </p:nvPr>
        </p:nvSpPr>
        <p:spPr>
          <a:xfrm>
            <a:off x="6559583" y="5047449"/>
            <a:ext cx="2596441" cy="1631463"/>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500" b="1"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marL="342900" indent="-342900">
              <a:lnSpc>
                <a:spcPct val="134000"/>
              </a:lnSpc>
              <a:buFont typeface="Courier New" panose="02070309020205020404" pitchFamily="49" charset="0"/>
              <a:buChar char="o"/>
            </a:pPr>
            <a:r>
              <a:rPr lang="fr-CA" b="0">
                <a:solidFill>
                  <a:schemeClr val="bg1">
                    <a:lumMod val="85000"/>
                  </a:schemeClr>
                </a:solidFill>
              </a:rPr>
              <a:t>Fédéral</a:t>
            </a:r>
          </a:p>
          <a:p>
            <a:pPr marL="342900" indent="-342900">
              <a:lnSpc>
                <a:spcPct val="134000"/>
              </a:lnSpc>
              <a:buFont typeface="Wingdings" panose="05000000000000000000" pitchFamily="2" charset="2"/>
              <a:buChar char="ü"/>
            </a:pPr>
            <a:r>
              <a:rPr lang="fr-CA">
                <a:solidFill>
                  <a:srgbClr val="00B050"/>
                </a:solidFill>
              </a:rPr>
              <a:t>Provincial</a:t>
            </a:r>
          </a:p>
          <a:p>
            <a:pPr marL="342900" indent="-342900">
              <a:lnSpc>
                <a:spcPct val="134000"/>
              </a:lnSpc>
              <a:buFont typeface="Courier New" panose="02070309020205020404" pitchFamily="49" charset="0"/>
              <a:buChar char="o"/>
            </a:pPr>
            <a:r>
              <a:rPr lang="fr-CA" b="0">
                <a:solidFill>
                  <a:schemeClr val="bg1">
                    <a:lumMod val="85000"/>
                  </a:schemeClr>
                </a:solidFill>
              </a:rPr>
              <a:t>Municipal</a:t>
            </a:r>
          </a:p>
        </p:txBody>
      </p:sp>
      <p:pic>
        <p:nvPicPr>
          <p:cNvPr id="5" name="Graphique 4" descr="Fronde contour">
            <a:extLst>
              <a:ext uri="{FF2B5EF4-FFF2-40B4-BE49-F238E27FC236}">
                <a16:creationId xmlns:a16="http://schemas.microsoft.com/office/drawing/2014/main" id="{53760F6B-25F6-1E69-0D69-24241544882B}"/>
              </a:ext>
            </a:extLst>
          </p:cNvPr>
          <p:cNvPicPr>
            <a:picLocks noChangeAspect="1"/>
          </p:cNvPicPr>
          <p:nvPr>
            <p:custDataLst>
              <p:tags r:id="rId2"/>
            </p:custDataLst>
          </p:nvPr>
        </p:nvPicPr>
        <p:blipFill>
          <a:blip>
            <a:extLst>
              <a:ext uri="{96DAC541-7B7A-43D3-8B79-37D633B846F1}">
                <asvg:svgBlip xmlns:asvg="http://schemas.microsoft.com/office/drawing/2016/SVG/main" r:embed="rId6"/>
              </a:ext>
            </a:extLst>
          </a:blip>
          <a:stretch>
            <a:fillRect/>
          </a:stretch>
        </p:blipFill>
        <p:spPr>
          <a:xfrm>
            <a:off x="1063608" y="1024738"/>
            <a:ext cx="4175111" cy="4175111"/>
          </a:xfrm>
          <a:prstGeom prst="rect">
            <a:avLst/>
          </a:prstGeom>
        </p:spPr>
      </p:pic>
      <p:sp>
        <p:nvSpPr>
          <p:cNvPr id="16" name="Titre 1">
            <a:extLst>
              <a:ext uri="{FF2B5EF4-FFF2-40B4-BE49-F238E27FC236}">
                <a16:creationId xmlns:a16="http://schemas.microsoft.com/office/drawing/2014/main" id="{D2C56A3F-A137-6F71-48C4-F5F72909E403}"/>
              </a:ext>
            </a:extLst>
          </p:cNvPr>
          <p:cNvSpPr txBox="1">
            <a:spLocks/>
          </p:cNvSpPr>
          <p:nvPr>
            <p:custDataLst>
              <p:tags r:id="rId3"/>
            </p:custDataLst>
          </p:nvPr>
        </p:nvSpPr>
        <p:spPr>
          <a:xfrm>
            <a:off x="5289935" y="1278738"/>
            <a:ext cx="6660766" cy="293221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500" b="1"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a:lnSpc>
                <a:spcPct val="134000"/>
              </a:lnSpc>
            </a:pPr>
            <a:r>
              <a:rPr lang="fr-CA"/>
              <a:t>MISE EN SITUATION N</a:t>
            </a:r>
            <a:r>
              <a:rPr lang="fr-CA" baseline="30000"/>
              <a:t>o</a:t>
            </a:r>
            <a:r>
              <a:rPr lang="fr-CA"/>
              <a:t> 5</a:t>
            </a:r>
          </a:p>
          <a:p>
            <a:pPr>
              <a:lnSpc>
                <a:spcPct val="134000"/>
              </a:lnSpc>
            </a:pPr>
            <a:r>
              <a:rPr lang="fr-CA" b="0"/>
              <a:t>Tu reviens de l’école et tu constates que tu as perdu ta carte d’assurance maladie. Ça tombe mal, parce que tu as un rendez-vous médical dans quelques jours.</a:t>
            </a:r>
          </a:p>
          <a:p>
            <a:pPr>
              <a:lnSpc>
                <a:spcPct val="134000"/>
              </a:lnSpc>
            </a:pPr>
            <a:r>
              <a:rPr lang="fr-CA" b="0"/>
              <a:t>Tu sais que tu peux obtenir une attestation temporaire pour aller à ton rendez-vous. </a:t>
            </a:r>
          </a:p>
          <a:p>
            <a:pPr>
              <a:lnSpc>
                <a:spcPct val="134000"/>
              </a:lnSpc>
            </a:pPr>
            <a:r>
              <a:rPr lang="fr-CA" b="0"/>
              <a:t>À quel palier de gouvernement dois-tu t’adresser pour l’obtenir?</a:t>
            </a:r>
          </a:p>
        </p:txBody>
      </p:sp>
    </p:spTree>
    <p:extLst>
      <p:ext uri="{BB962C8B-B14F-4D97-AF65-F5344CB8AC3E}">
        <p14:creationId xmlns:p14="http://schemas.microsoft.com/office/powerpoint/2010/main" val="13375666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279E20-0A50-61C1-A436-35F1E965D2B7}"/>
            </a:ext>
          </a:extLst>
        </p:cNvPr>
        <p:cNvGrpSpPr/>
        <p:nvPr/>
      </p:nvGrpSpPr>
      <p:grpSpPr>
        <a:xfrm>
          <a:off x="0" y="0"/>
          <a:ext cx="0" cy="0"/>
          <a:chOff x="0" y="0"/>
          <a:chExt cx="0" cy="0"/>
        </a:xfrm>
      </p:grpSpPr>
      <p:sp>
        <p:nvSpPr>
          <p:cNvPr id="4" name="Titre 1">
            <a:extLst>
              <a:ext uri="{FF2B5EF4-FFF2-40B4-BE49-F238E27FC236}">
                <a16:creationId xmlns:a16="http://schemas.microsoft.com/office/drawing/2014/main" id="{10EEB5F5-B812-050F-EDC0-EF52374CA960}"/>
              </a:ext>
            </a:extLst>
          </p:cNvPr>
          <p:cNvSpPr txBox="1">
            <a:spLocks/>
          </p:cNvSpPr>
          <p:nvPr>
            <p:custDataLst>
              <p:tags r:id="rId1"/>
            </p:custDataLst>
          </p:nvPr>
        </p:nvSpPr>
        <p:spPr>
          <a:xfrm>
            <a:off x="5335356" y="796299"/>
            <a:ext cx="6550782" cy="293221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500" b="1"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a:lnSpc>
                <a:spcPct val="134000"/>
              </a:lnSpc>
            </a:pPr>
            <a:r>
              <a:rPr lang="fr-CA"/>
              <a:t>MISE EN SITUATION N</a:t>
            </a:r>
            <a:r>
              <a:rPr lang="fr-CA" baseline="30000"/>
              <a:t>o</a:t>
            </a:r>
            <a:r>
              <a:rPr lang="fr-CA"/>
              <a:t> 6</a:t>
            </a:r>
          </a:p>
          <a:p>
            <a:pPr>
              <a:lnSpc>
                <a:spcPct val="134000"/>
              </a:lnSpc>
            </a:pPr>
            <a:r>
              <a:rPr lang="fr-CA" b="0"/>
              <a:t>À 16 ans, tu n’as pas l’âge pour voter, </a:t>
            </a:r>
          </a:p>
          <a:p>
            <a:pPr>
              <a:lnSpc>
                <a:spcPct val="134000"/>
              </a:lnSpc>
            </a:pPr>
            <a:r>
              <a:rPr lang="fr-CA" b="0"/>
              <a:t>mais tu te demandes si tu peux travailler dans un bureau de vote lors des prochaines élections.</a:t>
            </a:r>
          </a:p>
          <a:p>
            <a:pPr>
              <a:lnSpc>
                <a:spcPct val="134000"/>
              </a:lnSpc>
            </a:pPr>
            <a:r>
              <a:rPr lang="fr-CA" b="0"/>
              <a:t>À quel palier de gouvernement dois-tu t’adresser pour le savoir?</a:t>
            </a:r>
          </a:p>
        </p:txBody>
      </p:sp>
      <p:sp>
        <p:nvSpPr>
          <p:cNvPr id="7" name="Titre 1">
            <a:extLst>
              <a:ext uri="{FF2B5EF4-FFF2-40B4-BE49-F238E27FC236}">
                <a16:creationId xmlns:a16="http://schemas.microsoft.com/office/drawing/2014/main" id="{D7878A78-DA3B-E785-65E6-1F688F95C63B}"/>
              </a:ext>
            </a:extLst>
          </p:cNvPr>
          <p:cNvSpPr txBox="1">
            <a:spLocks/>
          </p:cNvSpPr>
          <p:nvPr>
            <p:custDataLst>
              <p:tags r:id="rId2"/>
            </p:custDataLst>
          </p:nvPr>
        </p:nvSpPr>
        <p:spPr>
          <a:xfrm>
            <a:off x="6551791" y="4255471"/>
            <a:ext cx="4366368" cy="1631463"/>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500" b="1"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marL="342900" indent="-342900">
              <a:lnSpc>
                <a:spcPct val="134000"/>
              </a:lnSpc>
              <a:buFont typeface="Courier New" panose="02070309020205020404" pitchFamily="49" charset="0"/>
              <a:buChar char="o"/>
            </a:pPr>
            <a:r>
              <a:rPr lang="fr-CA" b="0"/>
              <a:t>Fédéral</a:t>
            </a:r>
          </a:p>
          <a:p>
            <a:pPr marL="342900" indent="-342900">
              <a:lnSpc>
                <a:spcPct val="134000"/>
              </a:lnSpc>
              <a:buFont typeface="Courier New" panose="02070309020205020404" pitchFamily="49" charset="0"/>
              <a:buChar char="o"/>
            </a:pPr>
            <a:r>
              <a:rPr lang="fr-CA" b="0"/>
              <a:t>Provincial</a:t>
            </a:r>
          </a:p>
          <a:p>
            <a:pPr marL="342900" indent="-342900">
              <a:lnSpc>
                <a:spcPct val="134000"/>
              </a:lnSpc>
              <a:buFont typeface="Courier New" panose="02070309020205020404" pitchFamily="49" charset="0"/>
              <a:buChar char="o"/>
            </a:pPr>
            <a:r>
              <a:rPr lang="fr-CA" b="0"/>
              <a:t>Municipal</a:t>
            </a:r>
          </a:p>
        </p:txBody>
      </p:sp>
      <p:pic>
        <p:nvPicPr>
          <p:cNvPr id="5" name="Graphique 4" descr="Case cochée avec un remplissage uni">
            <a:extLst>
              <a:ext uri="{FF2B5EF4-FFF2-40B4-BE49-F238E27FC236}">
                <a16:creationId xmlns:a16="http://schemas.microsoft.com/office/drawing/2014/main" id="{224A0871-3DF1-95CF-7680-0EAEE5CC858D}"/>
              </a:ext>
            </a:extLst>
          </p:cNvPr>
          <p:cNvPicPr>
            <a:picLocks noChangeAspect="1"/>
          </p:cNvPicPr>
          <p:nvPr>
            <p:custDataLst>
              <p:tags r:id="rId3"/>
            </p:custDataLst>
          </p:nvPr>
        </p:nvPicPr>
        <p:blipFill>
          <a:blip>
            <a:extLst>
              <a:ext uri="{96DAC541-7B7A-43D3-8B79-37D633B846F1}">
                <asvg:svgBlip xmlns:asvg="http://schemas.microsoft.com/office/drawing/2016/SVG/main" r:embed="rId6"/>
              </a:ext>
            </a:extLst>
          </a:blip>
          <a:stretch>
            <a:fillRect/>
          </a:stretch>
        </p:blipFill>
        <p:spPr>
          <a:xfrm>
            <a:off x="135467" y="209413"/>
            <a:ext cx="5429296" cy="5429296"/>
          </a:xfrm>
          <a:prstGeom prst="rect">
            <a:avLst/>
          </a:prstGeom>
        </p:spPr>
      </p:pic>
    </p:spTree>
    <p:extLst>
      <p:ext uri="{BB962C8B-B14F-4D97-AF65-F5344CB8AC3E}">
        <p14:creationId xmlns:p14="http://schemas.microsoft.com/office/powerpoint/2010/main" val="33753232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64C78C-C3AF-F5FB-4784-92E00C3093B3}"/>
            </a:ext>
          </a:extLst>
        </p:cNvPr>
        <p:cNvGrpSpPr/>
        <p:nvPr/>
      </p:nvGrpSpPr>
      <p:grpSpPr>
        <a:xfrm>
          <a:off x="0" y="0"/>
          <a:ext cx="0" cy="0"/>
          <a:chOff x="0" y="0"/>
          <a:chExt cx="0" cy="0"/>
        </a:xfrm>
      </p:grpSpPr>
      <p:pic>
        <p:nvPicPr>
          <p:cNvPr id="5" name="Graphique 4" descr="Case cochée avec un remplissage uni">
            <a:extLst>
              <a:ext uri="{FF2B5EF4-FFF2-40B4-BE49-F238E27FC236}">
                <a16:creationId xmlns:a16="http://schemas.microsoft.com/office/drawing/2014/main" id="{95244DB9-D24D-04B3-04C4-5263C49FF65D}"/>
              </a:ext>
            </a:extLst>
          </p:cNvPr>
          <p:cNvPicPr>
            <a:picLocks noChangeAspect="1"/>
          </p:cNvPicPr>
          <p:nvPr>
            <p:custDataLst>
              <p:tags r:id="rId1"/>
            </p:custDataLst>
          </p:nvPr>
        </p:nvPicPr>
        <p:blipFill>
          <a:blip>
            <a:extLst>
              <a:ext uri="{96DAC541-7B7A-43D3-8B79-37D633B846F1}">
                <asvg:svgBlip xmlns:asvg="http://schemas.microsoft.com/office/drawing/2016/SVG/main" r:embed="rId6"/>
              </a:ext>
            </a:extLst>
          </a:blip>
          <a:stretch>
            <a:fillRect/>
          </a:stretch>
        </p:blipFill>
        <p:spPr>
          <a:xfrm>
            <a:off x="135467" y="209413"/>
            <a:ext cx="5429296" cy="5429296"/>
          </a:xfrm>
          <a:prstGeom prst="rect">
            <a:avLst/>
          </a:prstGeom>
        </p:spPr>
      </p:pic>
      <p:sp>
        <p:nvSpPr>
          <p:cNvPr id="2" name="Titre 1">
            <a:extLst>
              <a:ext uri="{FF2B5EF4-FFF2-40B4-BE49-F238E27FC236}">
                <a16:creationId xmlns:a16="http://schemas.microsoft.com/office/drawing/2014/main" id="{2CF098FA-87F5-D84E-E0BA-5DA13B72DB07}"/>
              </a:ext>
            </a:extLst>
          </p:cNvPr>
          <p:cNvSpPr txBox="1">
            <a:spLocks/>
          </p:cNvSpPr>
          <p:nvPr>
            <p:custDataLst>
              <p:tags r:id="rId2"/>
            </p:custDataLst>
          </p:nvPr>
        </p:nvSpPr>
        <p:spPr>
          <a:xfrm>
            <a:off x="6535181" y="4270860"/>
            <a:ext cx="2596441" cy="1631463"/>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500" b="1"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marL="342900" indent="-342900">
              <a:lnSpc>
                <a:spcPct val="134000"/>
              </a:lnSpc>
              <a:buFont typeface="Wingdings" panose="05000000000000000000" pitchFamily="2" charset="2"/>
              <a:buChar char="ü"/>
            </a:pPr>
            <a:r>
              <a:rPr lang="fr-CA">
                <a:solidFill>
                  <a:srgbClr val="00B050"/>
                </a:solidFill>
              </a:rPr>
              <a:t>Fédéral</a:t>
            </a:r>
          </a:p>
          <a:p>
            <a:pPr marL="342900" indent="-342900">
              <a:lnSpc>
                <a:spcPct val="134000"/>
              </a:lnSpc>
              <a:buFont typeface="Wingdings" panose="05000000000000000000" pitchFamily="2" charset="2"/>
              <a:buChar char="ü"/>
            </a:pPr>
            <a:r>
              <a:rPr lang="fr-CA">
                <a:solidFill>
                  <a:srgbClr val="00B050"/>
                </a:solidFill>
              </a:rPr>
              <a:t>Provincial</a:t>
            </a:r>
          </a:p>
          <a:p>
            <a:pPr marL="342900" indent="-342900">
              <a:lnSpc>
                <a:spcPct val="134000"/>
              </a:lnSpc>
              <a:buFont typeface="Wingdings" panose="05000000000000000000" pitchFamily="2" charset="2"/>
              <a:buChar char="ü"/>
            </a:pPr>
            <a:r>
              <a:rPr lang="fr-CA">
                <a:solidFill>
                  <a:srgbClr val="00B050"/>
                </a:solidFill>
              </a:rPr>
              <a:t>Municipal</a:t>
            </a:r>
          </a:p>
        </p:txBody>
      </p:sp>
      <p:sp>
        <p:nvSpPr>
          <p:cNvPr id="10" name="Titre 1">
            <a:extLst>
              <a:ext uri="{FF2B5EF4-FFF2-40B4-BE49-F238E27FC236}">
                <a16:creationId xmlns:a16="http://schemas.microsoft.com/office/drawing/2014/main" id="{C6EC08A8-C52E-2E6E-5239-49E02C95297B}"/>
              </a:ext>
            </a:extLst>
          </p:cNvPr>
          <p:cNvSpPr txBox="1">
            <a:spLocks/>
          </p:cNvSpPr>
          <p:nvPr>
            <p:custDataLst>
              <p:tags r:id="rId3"/>
            </p:custDataLst>
          </p:nvPr>
        </p:nvSpPr>
        <p:spPr>
          <a:xfrm>
            <a:off x="5335356" y="796299"/>
            <a:ext cx="6550782" cy="293221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500" b="1"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a:lnSpc>
                <a:spcPct val="134000"/>
              </a:lnSpc>
            </a:pPr>
            <a:r>
              <a:rPr lang="fr-CA"/>
              <a:t>MISE EN SITUATION N</a:t>
            </a:r>
            <a:r>
              <a:rPr lang="fr-CA" baseline="30000"/>
              <a:t>o</a:t>
            </a:r>
            <a:r>
              <a:rPr lang="fr-CA"/>
              <a:t> 6</a:t>
            </a:r>
          </a:p>
          <a:p>
            <a:pPr>
              <a:lnSpc>
                <a:spcPct val="134000"/>
              </a:lnSpc>
            </a:pPr>
            <a:r>
              <a:rPr lang="fr-CA" b="0"/>
              <a:t>À 16 ans, tu n’as pas l’âge pour voter, </a:t>
            </a:r>
          </a:p>
          <a:p>
            <a:pPr>
              <a:lnSpc>
                <a:spcPct val="134000"/>
              </a:lnSpc>
            </a:pPr>
            <a:r>
              <a:rPr lang="fr-CA" b="0"/>
              <a:t>mais tu te demandes si tu peux travailler dans un bureau de vote lors des prochaines élections.</a:t>
            </a:r>
          </a:p>
          <a:p>
            <a:pPr>
              <a:lnSpc>
                <a:spcPct val="134000"/>
              </a:lnSpc>
            </a:pPr>
            <a:r>
              <a:rPr lang="fr-CA" b="0"/>
              <a:t>À quel palier de gouvernement dois-tu t’adresser pour le savoir?</a:t>
            </a:r>
          </a:p>
        </p:txBody>
      </p:sp>
    </p:spTree>
    <p:extLst>
      <p:ext uri="{BB962C8B-B14F-4D97-AF65-F5344CB8AC3E}">
        <p14:creationId xmlns:p14="http://schemas.microsoft.com/office/powerpoint/2010/main" val="27984440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D5ABBE-0567-E1EB-CFA3-6C94D3383E03}"/>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61634FB1-78BC-6CFD-2F13-6907E80137B0}"/>
              </a:ext>
            </a:extLst>
          </p:cNvPr>
          <p:cNvPicPr>
            <a:picLocks noChangeAspect="1"/>
          </p:cNvPicPr>
          <p:nvPr/>
        </p:nvPicPr>
        <p:blipFill>
          <a:blip r:embed="rId3"/>
          <a:srcRect/>
          <a:stretch/>
        </p:blipFill>
        <p:spPr>
          <a:xfrm>
            <a:off x="1195434" y="838898"/>
            <a:ext cx="10051651" cy="5180202"/>
          </a:xfrm>
          <a:prstGeom prst="rect">
            <a:avLst/>
          </a:prstGeom>
          <a:ln>
            <a:solidFill>
              <a:schemeClr val="tx1">
                <a:lumMod val="50000"/>
                <a:lumOff val="50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8450510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Média en ligne 7" title="Ressource éducative - Les trois paliers de gouvernement">
            <a:hlinkClick r:id="" action="ppaction://media"/>
            <a:extLst>
              <a:ext uri="{FF2B5EF4-FFF2-40B4-BE49-F238E27FC236}">
                <a16:creationId xmlns:a16="http://schemas.microsoft.com/office/drawing/2014/main" id="{21AA8FF6-0C0D-B78B-8B41-A2336077C564}"/>
              </a:ext>
            </a:extLst>
          </p:cNvPr>
          <p:cNvPicPr>
            <a:picLocks noRot="1" noChangeAspect="1"/>
          </p:cNvPicPr>
          <p:nvPr>
            <a:videoFile r:link="rId1"/>
            <p:custDataLst>
              <p:tags r:id="rId2"/>
            </p:custDataLst>
          </p:nvPr>
        </p:nvPicPr>
        <p:blipFill>
          <a:blip r:embed="rId5"/>
          <a:stretch>
            <a:fillRect/>
          </a:stretch>
        </p:blipFill>
        <p:spPr>
          <a:xfrm>
            <a:off x="26988" y="0"/>
            <a:ext cx="12138025" cy="6858000"/>
          </a:xfrm>
          <a:prstGeom prst="rect">
            <a:avLst/>
          </a:prstGeom>
        </p:spPr>
      </p:pic>
    </p:spTree>
    <p:extLst>
      <p:ext uri="{BB962C8B-B14F-4D97-AF65-F5344CB8AC3E}">
        <p14:creationId xmlns:p14="http://schemas.microsoft.com/office/powerpoint/2010/main" val="2336758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617C71-5390-AD65-220F-03D61B13B51A}"/>
            </a:ext>
          </a:extLst>
        </p:cNvPr>
        <p:cNvGrpSpPr/>
        <p:nvPr/>
      </p:nvGrpSpPr>
      <p:grpSpPr>
        <a:xfrm>
          <a:off x="0" y="0"/>
          <a:ext cx="0" cy="0"/>
          <a:chOff x="0" y="0"/>
          <a:chExt cx="0" cy="0"/>
        </a:xfrm>
      </p:grpSpPr>
      <p:pic>
        <p:nvPicPr>
          <p:cNvPr id="11" name="Image 10">
            <a:extLst>
              <a:ext uri="{FF2B5EF4-FFF2-40B4-BE49-F238E27FC236}">
                <a16:creationId xmlns:a16="http://schemas.microsoft.com/office/drawing/2014/main" id="{BC01DB0F-0E91-7C69-0D52-F033614CB578}"/>
              </a:ext>
            </a:extLst>
          </p:cNvPr>
          <p:cNvPicPr>
            <a:picLocks noChangeAspect="1"/>
          </p:cNvPicPr>
          <p:nvPr/>
        </p:nvPicPr>
        <p:blipFill>
          <a:blip r:embed="rId26"/>
          <a:stretch>
            <a:fillRect/>
          </a:stretch>
        </p:blipFill>
        <p:spPr>
          <a:xfrm>
            <a:off x="2197318" y="494877"/>
            <a:ext cx="8128441" cy="6363123"/>
          </a:xfrm>
          <a:prstGeom prst="rect">
            <a:avLst/>
          </a:prstGeom>
        </p:spPr>
      </p:pic>
      <p:sp>
        <p:nvSpPr>
          <p:cNvPr id="2" name="ZoneTexte 1">
            <a:extLst>
              <a:ext uri="{FF2B5EF4-FFF2-40B4-BE49-F238E27FC236}">
                <a16:creationId xmlns:a16="http://schemas.microsoft.com/office/drawing/2014/main" id="{A39F9DA9-730E-AE81-8E02-F8AC370CFE32}"/>
              </a:ext>
            </a:extLst>
          </p:cNvPr>
          <p:cNvSpPr txBox="1"/>
          <p:nvPr>
            <p:custDataLst>
              <p:tags r:id="rId1"/>
            </p:custDataLst>
          </p:nvPr>
        </p:nvSpPr>
        <p:spPr>
          <a:xfrm>
            <a:off x="2290189" y="1069667"/>
            <a:ext cx="2630246" cy="307777"/>
          </a:xfrm>
          <a:prstGeom prst="rect">
            <a:avLst/>
          </a:prstGeom>
          <a:noFill/>
        </p:spPr>
        <p:txBody>
          <a:bodyPr wrap="square" rtlCol="0">
            <a:spAutoFit/>
          </a:bodyPr>
          <a:lstStyle/>
          <a:p>
            <a:pPr algn="ctr"/>
            <a:r>
              <a:rPr lang="fr-CA" sz="1400" dirty="0">
                <a:latin typeface="Open Sans" panose="020B0606030504020204" pitchFamily="34" charset="0"/>
                <a:ea typeface="Open Sans" panose="020B0606030504020204" pitchFamily="34" charset="0"/>
                <a:cs typeface="Open Sans" panose="020B0606030504020204" pitchFamily="34" charset="0"/>
              </a:rPr>
              <a:t>FÉDÉRAL</a:t>
            </a:r>
          </a:p>
        </p:txBody>
      </p:sp>
      <p:sp>
        <p:nvSpPr>
          <p:cNvPr id="3" name="ZoneTexte 2">
            <a:extLst>
              <a:ext uri="{FF2B5EF4-FFF2-40B4-BE49-F238E27FC236}">
                <a16:creationId xmlns:a16="http://schemas.microsoft.com/office/drawing/2014/main" id="{485FBB11-2932-2974-7EBF-D5AEFEA4C62D}"/>
              </a:ext>
            </a:extLst>
          </p:cNvPr>
          <p:cNvSpPr txBox="1"/>
          <p:nvPr>
            <p:custDataLst>
              <p:tags r:id="rId2"/>
            </p:custDataLst>
          </p:nvPr>
        </p:nvSpPr>
        <p:spPr>
          <a:xfrm>
            <a:off x="4920435" y="1069667"/>
            <a:ext cx="2630246" cy="307777"/>
          </a:xfrm>
          <a:prstGeom prst="rect">
            <a:avLst/>
          </a:prstGeom>
          <a:noFill/>
        </p:spPr>
        <p:txBody>
          <a:bodyPr wrap="square" rtlCol="0">
            <a:spAutoFit/>
          </a:bodyPr>
          <a:lstStyle/>
          <a:p>
            <a:pPr algn="ctr"/>
            <a:r>
              <a:rPr lang="fr-CA" sz="1400" dirty="0">
                <a:latin typeface="Open Sans" panose="020B0606030504020204" pitchFamily="34" charset="0"/>
                <a:ea typeface="Open Sans" panose="020B0606030504020204" pitchFamily="34" charset="0"/>
                <a:cs typeface="Open Sans" panose="020B0606030504020204" pitchFamily="34" charset="0"/>
              </a:rPr>
              <a:t>PROVINCIAL ou TERRITORIAL</a:t>
            </a:r>
          </a:p>
        </p:txBody>
      </p:sp>
      <p:sp>
        <p:nvSpPr>
          <p:cNvPr id="6" name="ZoneTexte 5">
            <a:extLst>
              <a:ext uri="{FF2B5EF4-FFF2-40B4-BE49-F238E27FC236}">
                <a16:creationId xmlns:a16="http://schemas.microsoft.com/office/drawing/2014/main" id="{834093C4-CCA9-09D9-5E33-7F149D5E2C9A}"/>
              </a:ext>
            </a:extLst>
          </p:cNvPr>
          <p:cNvSpPr txBox="1"/>
          <p:nvPr>
            <p:custDataLst>
              <p:tags r:id="rId3"/>
            </p:custDataLst>
          </p:nvPr>
        </p:nvSpPr>
        <p:spPr>
          <a:xfrm>
            <a:off x="7596401" y="1069667"/>
            <a:ext cx="2677397" cy="307777"/>
          </a:xfrm>
          <a:prstGeom prst="rect">
            <a:avLst/>
          </a:prstGeom>
          <a:noFill/>
        </p:spPr>
        <p:txBody>
          <a:bodyPr wrap="square" rtlCol="0">
            <a:spAutoFit/>
          </a:bodyPr>
          <a:lstStyle/>
          <a:p>
            <a:pPr algn="ctr"/>
            <a:r>
              <a:rPr lang="fr-CA" sz="1400" dirty="0">
                <a:latin typeface="Open Sans" panose="020B0606030504020204" pitchFamily="34" charset="0"/>
                <a:ea typeface="Open Sans" panose="020B0606030504020204" pitchFamily="34" charset="0"/>
                <a:cs typeface="Open Sans" panose="020B0606030504020204" pitchFamily="34" charset="0"/>
              </a:rPr>
              <a:t>MUNICIPAL</a:t>
            </a:r>
          </a:p>
        </p:txBody>
      </p:sp>
      <p:sp>
        <p:nvSpPr>
          <p:cNvPr id="7" name="ZoneTexte 6">
            <a:extLst>
              <a:ext uri="{FF2B5EF4-FFF2-40B4-BE49-F238E27FC236}">
                <a16:creationId xmlns:a16="http://schemas.microsoft.com/office/drawing/2014/main" id="{1E1E299E-B3BA-ECE7-A206-90DE782FAC06}"/>
              </a:ext>
            </a:extLst>
          </p:cNvPr>
          <p:cNvSpPr txBox="1"/>
          <p:nvPr>
            <p:custDataLst>
              <p:tags r:id="rId4"/>
            </p:custDataLst>
          </p:nvPr>
        </p:nvSpPr>
        <p:spPr>
          <a:xfrm>
            <a:off x="2345054" y="2050163"/>
            <a:ext cx="3090661" cy="338554"/>
          </a:xfrm>
          <a:prstGeom prst="rect">
            <a:avLst/>
          </a:prstGeom>
          <a:noFill/>
        </p:spPr>
        <p:txBody>
          <a:bodyPr wrap="square" rtlCol="0">
            <a:spAutoFit/>
          </a:bodyPr>
          <a:lstStyle/>
          <a:p>
            <a:r>
              <a:rPr lang="fr-CA" sz="1600" dirty="0">
                <a:latin typeface="Open Sans" panose="020B0606030504020204" pitchFamily="34" charset="0"/>
                <a:ea typeface="Open Sans" panose="020B0606030504020204" pitchFamily="34" charset="0"/>
                <a:cs typeface="Open Sans" panose="020B0606030504020204" pitchFamily="34" charset="0"/>
              </a:rPr>
              <a:t>Téléphonie cellulaire</a:t>
            </a:r>
          </a:p>
        </p:txBody>
      </p:sp>
      <p:sp>
        <p:nvSpPr>
          <p:cNvPr id="9" name="ZoneTexte 8">
            <a:extLst>
              <a:ext uri="{FF2B5EF4-FFF2-40B4-BE49-F238E27FC236}">
                <a16:creationId xmlns:a16="http://schemas.microsoft.com/office/drawing/2014/main" id="{C799A0E9-5AA5-55EF-C397-48B16B70E124}"/>
              </a:ext>
            </a:extLst>
          </p:cNvPr>
          <p:cNvSpPr txBox="1"/>
          <p:nvPr>
            <p:custDataLst>
              <p:tags r:id="rId5"/>
            </p:custDataLst>
          </p:nvPr>
        </p:nvSpPr>
        <p:spPr>
          <a:xfrm>
            <a:off x="2345054" y="2768172"/>
            <a:ext cx="3090661" cy="338554"/>
          </a:xfrm>
          <a:prstGeom prst="rect">
            <a:avLst/>
          </a:prstGeom>
          <a:noFill/>
        </p:spPr>
        <p:txBody>
          <a:bodyPr wrap="square" rtlCol="0">
            <a:spAutoFit/>
          </a:bodyPr>
          <a:lstStyle/>
          <a:p>
            <a:r>
              <a:rPr lang="fr-CA" sz="1600" dirty="0">
                <a:latin typeface="Open Sans" panose="020B0606030504020204" pitchFamily="34" charset="0"/>
                <a:ea typeface="Open Sans" panose="020B0606030504020204" pitchFamily="34" charset="0"/>
                <a:cs typeface="Open Sans" panose="020B0606030504020204" pitchFamily="34" charset="0"/>
              </a:rPr>
              <a:t>Télécommunications</a:t>
            </a:r>
          </a:p>
        </p:txBody>
      </p:sp>
      <p:sp>
        <p:nvSpPr>
          <p:cNvPr id="10" name="ZoneTexte 9">
            <a:extLst>
              <a:ext uri="{FF2B5EF4-FFF2-40B4-BE49-F238E27FC236}">
                <a16:creationId xmlns:a16="http://schemas.microsoft.com/office/drawing/2014/main" id="{5F596DC1-3831-2714-E9A8-306316030689}"/>
              </a:ext>
            </a:extLst>
          </p:cNvPr>
          <p:cNvSpPr txBox="1"/>
          <p:nvPr>
            <p:custDataLst>
              <p:tags r:id="rId6"/>
            </p:custDataLst>
          </p:nvPr>
        </p:nvSpPr>
        <p:spPr>
          <a:xfrm>
            <a:off x="2345054" y="3477037"/>
            <a:ext cx="3090661" cy="338554"/>
          </a:xfrm>
          <a:prstGeom prst="rect">
            <a:avLst/>
          </a:prstGeom>
          <a:noFill/>
        </p:spPr>
        <p:txBody>
          <a:bodyPr wrap="square" rtlCol="0">
            <a:spAutoFit/>
          </a:bodyPr>
          <a:lstStyle/>
          <a:p>
            <a:r>
              <a:rPr lang="fr-CA" sz="1600" dirty="0">
                <a:latin typeface="Open Sans" panose="020B0606030504020204" pitchFamily="34" charset="0"/>
                <a:ea typeface="Open Sans" panose="020B0606030504020204" pitchFamily="34" charset="0"/>
                <a:cs typeface="Open Sans" panose="020B0606030504020204" pitchFamily="34" charset="0"/>
              </a:rPr>
              <a:t>Postes Canada</a:t>
            </a:r>
          </a:p>
        </p:txBody>
      </p:sp>
      <p:sp>
        <p:nvSpPr>
          <p:cNvPr id="12" name="ZoneTexte 11">
            <a:extLst>
              <a:ext uri="{FF2B5EF4-FFF2-40B4-BE49-F238E27FC236}">
                <a16:creationId xmlns:a16="http://schemas.microsoft.com/office/drawing/2014/main" id="{6B57D10A-90D4-E5C3-FE25-23F6E06DFAF8}"/>
              </a:ext>
            </a:extLst>
          </p:cNvPr>
          <p:cNvSpPr txBox="1"/>
          <p:nvPr>
            <p:custDataLst>
              <p:tags r:id="rId7"/>
            </p:custDataLst>
          </p:nvPr>
        </p:nvSpPr>
        <p:spPr>
          <a:xfrm>
            <a:off x="2356122" y="4161398"/>
            <a:ext cx="3090661" cy="338554"/>
          </a:xfrm>
          <a:prstGeom prst="rect">
            <a:avLst/>
          </a:prstGeom>
          <a:noFill/>
        </p:spPr>
        <p:txBody>
          <a:bodyPr wrap="square" rtlCol="0">
            <a:spAutoFit/>
          </a:bodyPr>
          <a:lstStyle/>
          <a:p>
            <a:r>
              <a:rPr lang="fr-CA" sz="1600" dirty="0">
                <a:latin typeface="Open Sans" panose="020B0606030504020204" pitchFamily="34" charset="0"/>
                <a:ea typeface="Open Sans" panose="020B0606030504020204" pitchFamily="34" charset="0"/>
                <a:cs typeface="Open Sans" panose="020B0606030504020204" pitchFamily="34" charset="0"/>
              </a:rPr>
              <a:t>Argent</a:t>
            </a:r>
          </a:p>
        </p:txBody>
      </p:sp>
      <p:sp>
        <p:nvSpPr>
          <p:cNvPr id="13" name="ZoneTexte 12">
            <a:extLst>
              <a:ext uri="{FF2B5EF4-FFF2-40B4-BE49-F238E27FC236}">
                <a16:creationId xmlns:a16="http://schemas.microsoft.com/office/drawing/2014/main" id="{5B5F478B-FA2C-CE87-539D-DC19E86A3964}"/>
              </a:ext>
            </a:extLst>
          </p:cNvPr>
          <p:cNvSpPr txBox="1"/>
          <p:nvPr>
            <p:custDataLst>
              <p:tags r:id="rId8"/>
            </p:custDataLst>
          </p:nvPr>
        </p:nvSpPr>
        <p:spPr>
          <a:xfrm>
            <a:off x="2356122" y="4851819"/>
            <a:ext cx="3090661" cy="338554"/>
          </a:xfrm>
          <a:prstGeom prst="rect">
            <a:avLst/>
          </a:prstGeom>
          <a:noFill/>
        </p:spPr>
        <p:txBody>
          <a:bodyPr wrap="square" rtlCol="0">
            <a:spAutoFit/>
          </a:bodyPr>
          <a:lstStyle/>
          <a:p>
            <a:r>
              <a:rPr lang="fr-CA" sz="1600" dirty="0">
                <a:latin typeface="Open Sans" panose="020B0606030504020204" pitchFamily="34" charset="0"/>
                <a:ea typeface="Open Sans" panose="020B0606030504020204" pitchFamily="34" charset="0"/>
                <a:cs typeface="Open Sans" panose="020B0606030504020204" pitchFamily="34" charset="0"/>
              </a:rPr>
              <a:t>Passeports</a:t>
            </a:r>
          </a:p>
        </p:txBody>
      </p:sp>
      <p:sp>
        <p:nvSpPr>
          <p:cNvPr id="18" name="ZoneTexte 17">
            <a:extLst>
              <a:ext uri="{FF2B5EF4-FFF2-40B4-BE49-F238E27FC236}">
                <a16:creationId xmlns:a16="http://schemas.microsoft.com/office/drawing/2014/main" id="{56D6395B-6E4F-A231-876C-87C8F3AD9A3E}"/>
              </a:ext>
            </a:extLst>
          </p:cNvPr>
          <p:cNvSpPr txBox="1"/>
          <p:nvPr>
            <p:custDataLst>
              <p:tags r:id="rId9"/>
            </p:custDataLst>
          </p:nvPr>
        </p:nvSpPr>
        <p:spPr>
          <a:xfrm>
            <a:off x="2345053" y="5533096"/>
            <a:ext cx="3090661" cy="584775"/>
          </a:xfrm>
          <a:prstGeom prst="rect">
            <a:avLst/>
          </a:prstGeom>
          <a:noFill/>
        </p:spPr>
        <p:txBody>
          <a:bodyPr wrap="square" rtlCol="0">
            <a:spAutoFit/>
          </a:bodyPr>
          <a:lstStyle/>
          <a:p>
            <a:r>
              <a:rPr lang="fr-CA" sz="1600" dirty="0">
                <a:latin typeface="Open Sans" panose="020B0606030504020204" pitchFamily="34" charset="0"/>
                <a:ea typeface="Open Sans" panose="020B0606030504020204" pitchFamily="34" charset="0"/>
                <a:cs typeface="Open Sans" panose="020B0606030504020204" pitchFamily="34" charset="0"/>
              </a:rPr>
              <a:t>Armée et Gendarmerie</a:t>
            </a:r>
            <a:br>
              <a:rPr lang="fr-CA" sz="1600" dirty="0">
                <a:latin typeface="Open Sans" panose="020B0606030504020204" pitchFamily="34" charset="0"/>
                <a:ea typeface="Open Sans" panose="020B0606030504020204" pitchFamily="34" charset="0"/>
                <a:cs typeface="Open Sans" panose="020B0606030504020204" pitchFamily="34" charset="0"/>
              </a:rPr>
            </a:br>
            <a:r>
              <a:rPr lang="fr-CA" sz="1600" dirty="0">
                <a:latin typeface="Open Sans" panose="020B0606030504020204" pitchFamily="34" charset="0"/>
                <a:ea typeface="Open Sans" panose="020B0606030504020204" pitchFamily="34" charset="0"/>
                <a:cs typeface="Open Sans" panose="020B0606030504020204" pitchFamily="34" charset="0"/>
              </a:rPr>
              <a:t>royale du Canada (GRC)</a:t>
            </a:r>
          </a:p>
        </p:txBody>
      </p:sp>
      <p:sp>
        <p:nvSpPr>
          <p:cNvPr id="19" name="ZoneTexte 18">
            <a:extLst>
              <a:ext uri="{FF2B5EF4-FFF2-40B4-BE49-F238E27FC236}">
                <a16:creationId xmlns:a16="http://schemas.microsoft.com/office/drawing/2014/main" id="{68CD5F19-98D7-8D0B-6AD7-B83758F40B60}"/>
              </a:ext>
            </a:extLst>
          </p:cNvPr>
          <p:cNvSpPr txBox="1"/>
          <p:nvPr>
            <p:custDataLst>
              <p:tags r:id="rId10"/>
            </p:custDataLst>
          </p:nvPr>
        </p:nvSpPr>
        <p:spPr>
          <a:xfrm>
            <a:off x="5019651" y="2073437"/>
            <a:ext cx="3090661" cy="338554"/>
          </a:xfrm>
          <a:prstGeom prst="rect">
            <a:avLst/>
          </a:prstGeom>
          <a:noFill/>
        </p:spPr>
        <p:txBody>
          <a:bodyPr wrap="square" rtlCol="0">
            <a:spAutoFit/>
          </a:bodyPr>
          <a:lstStyle/>
          <a:p>
            <a:r>
              <a:rPr lang="fr-CA" sz="1600" dirty="0">
                <a:latin typeface="Open Sans" panose="020B0606030504020204" pitchFamily="34" charset="0"/>
                <a:ea typeface="Open Sans" panose="020B0606030504020204" pitchFamily="34" charset="0"/>
                <a:cs typeface="Open Sans" panose="020B0606030504020204" pitchFamily="34" charset="0"/>
              </a:rPr>
              <a:t>Écoles</a:t>
            </a:r>
          </a:p>
        </p:txBody>
      </p:sp>
      <p:sp>
        <p:nvSpPr>
          <p:cNvPr id="20" name="ZoneTexte 19">
            <a:extLst>
              <a:ext uri="{FF2B5EF4-FFF2-40B4-BE49-F238E27FC236}">
                <a16:creationId xmlns:a16="http://schemas.microsoft.com/office/drawing/2014/main" id="{004430E4-C1FF-27D3-47B1-7DC0B2AC4DE4}"/>
              </a:ext>
            </a:extLst>
          </p:cNvPr>
          <p:cNvSpPr txBox="1"/>
          <p:nvPr>
            <p:custDataLst>
              <p:tags r:id="rId11"/>
            </p:custDataLst>
          </p:nvPr>
        </p:nvSpPr>
        <p:spPr>
          <a:xfrm>
            <a:off x="5019651" y="2736582"/>
            <a:ext cx="3090661" cy="584775"/>
          </a:xfrm>
          <a:prstGeom prst="rect">
            <a:avLst/>
          </a:prstGeom>
          <a:noFill/>
        </p:spPr>
        <p:txBody>
          <a:bodyPr wrap="square" rtlCol="0">
            <a:spAutoFit/>
          </a:bodyPr>
          <a:lstStyle/>
          <a:p>
            <a:r>
              <a:rPr lang="fr-CA" sz="1600" dirty="0">
                <a:latin typeface="Open Sans" panose="020B0606030504020204" pitchFamily="34" charset="0"/>
                <a:ea typeface="Open Sans" panose="020B0606030504020204" pitchFamily="34" charset="0"/>
                <a:cs typeface="Open Sans" panose="020B0606030504020204" pitchFamily="34" charset="0"/>
              </a:rPr>
              <a:t>Examen de conduite ou permis de conduire</a:t>
            </a:r>
          </a:p>
        </p:txBody>
      </p:sp>
      <p:sp>
        <p:nvSpPr>
          <p:cNvPr id="21" name="ZoneTexte 20">
            <a:extLst>
              <a:ext uri="{FF2B5EF4-FFF2-40B4-BE49-F238E27FC236}">
                <a16:creationId xmlns:a16="http://schemas.microsoft.com/office/drawing/2014/main" id="{4CA4817D-3924-546B-39F7-DABC746AE116}"/>
              </a:ext>
            </a:extLst>
          </p:cNvPr>
          <p:cNvSpPr txBox="1"/>
          <p:nvPr>
            <p:custDataLst>
              <p:tags r:id="rId12"/>
            </p:custDataLst>
          </p:nvPr>
        </p:nvSpPr>
        <p:spPr>
          <a:xfrm>
            <a:off x="5019651" y="3442421"/>
            <a:ext cx="3090661" cy="338554"/>
          </a:xfrm>
          <a:prstGeom prst="rect">
            <a:avLst/>
          </a:prstGeom>
          <a:noFill/>
        </p:spPr>
        <p:txBody>
          <a:bodyPr wrap="square" rtlCol="0">
            <a:spAutoFit/>
          </a:bodyPr>
          <a:lstStyle/>
          <a:p>
            <a:r>
              <a:rPr lang="fr-CA" sz="1600" dirty="0">
                <a:latin typeface="Open Sans" panose="020B0606030504020204" pitchFamily="34" charset="0"/>
                <a:ea typeface="Open Sans" panose="020B0606030504020204" pitchFamily="34" charset="0"/>
                <a:cs typeface="Open Sans" panose="020B0606030504020204" pitchFamily="34" charset="0"/>
              </a:rPr>
              <a:t>Règles de la route</a:t>
            </a:r>
          </a:p>
        </p:txBody>
      </p:sp>
      <p:sp>
        <p:nvSpPr>
          <p:cNvPr id="22" name="ZoneTexte 21">
            <a:extLst>
              <a:ext uri="{FF2B5EF4-FFF2-40B4-BE49-F238E27FC236}">
                <a16:creationId xmlns:a16="http://schemas.microsoft.com/office/drawing/2014/main" id="{129AFCBD-5481-E9CC-46A1-22EDC094E66D}"/>
              </a:ext>
            </a:extLst>
          </p:cNvPr>
          <p:cNvSpPr txBox="1"/>
          <p:nvPr>
            <p:custDataLst>
              <p:tags r:id="rId13"/>
            </p:custDataLst>
          </p:nvPr>
        </p:nvSpPr>
        <p:spPr>
          <a:xfrm>
            <a:off x="5019651" y="4151286"/>
            <a:ext cx="3090661" cy="338554"/>
          </a:xfrm>
          <a:prstGeom prst="rect">
            <a:avLst/>
          </a:prstGeom>
          <a:noFill/>
        </p:spPr>
        <p:txBody>
          <a:bodyPr wrap="square" rtlCol="0">
            <a:spAutoFit/>
          </a:bodyPr>
          <a:lstStyle/>
          <a:p>
            <a:r>
              <a:rPr lang="fr-CA" sz="1600" dirty="0">
                <a:latin typeface="Open Sans" panose="020B0606030504020204" pitchFamily="34" charset="0"/>
                <a:ea typeface="Open Sans" panose="020B0606030504020204" pitchFamily="34" charset="0"/>
                <a:cs typeface="Open Sans" panose="020B0606030504020204" pitchFamily="34" charset="0"/>
              </a:rPr>
              <a:t>Tribunaux</a:t>
            </a:r>
          </a:p>
        </p:txBody>
      </p:sp>
      <p:sp>
        <p:nvSpPr>
          <p:cNvPr id="23" name="ZoneTexte 22">
            <a:extLst>
              <a:ext uri="{FF2B5EF4-FFF2-40B4-BE49-F238E27FC236}">
                <a16:creationId xmlns:a16="http://schemas.microsoft.com/office/drawing/2014/main" id="{60E0D991-43B9-31F6-F244-95D4F9C0F455}"/>
              </a:ext>
            </a:extLst>
          </p:cNvPr>
          <p:cNvSpPr txBox="1"/>
          <p:nvPr>
            <p:custDataLst>
              <p:tags r:id="rId14"/>
            </p:custDataLst>
          </p:nvPr>
        </p:nvSpPr>
        <p:spPr>
          <a:xfrm>
            <a:off x="5019651" y="4841863"/>
            <a:ext cx="3090661" cy="338554"/>
          </a:xfrm>
          <a:prstGeom prst="rect">
            <a:avLst/>
          </a:prstGeom>
          <a:noFill/>
        </p:spPr>
        <p:txBody>
          <a:bodyPr wrap="square" rtlCol="0">
            <a:spAutoFit/>
          </a:bodyPr>
          <a:lstStyle/>
          <a:p>
            <a:r>
              <a:rPr lang="fr-CA" sz="1600" dirty="0">
                <a:latin typeface="Open Sans" panose="020B0606030504020204" pitchFamily="34" charset="0"/>
                <a:ea typeface="Open Sans" panose="020B0606030504020204" pitchFamily="34" charset="0"/>
                <a:cs typeface="Open Sans" panose="020B0606030504020204" pitchFamily="34" charset="0"/>
              </a:rPr>
              <a:t>Santé</a:t>
            </a:r>
          </a:p>
        </p:txBody>
      </p:sp>
      <p:sp>
        <p:nvSpPr>
          <p:cNvPr id="24" name="ZoneTexte 23">
            <a:extLst>
              <a:ext uri="{FF2B5EF4-FFF2-40B4-BE49-F238E27FC236}">
                <a16:creationId xmlns:a16="http://schemas.microsoft.com/office/drawing/2014/main" id="{F2E09048-03D5-7E99-6AB6-B13253966E73}"/>
              </a:ext>
            </a:extLst>
          </p:cNvPr>
          <p:cNvSpPr txBox="1"/>
          <p:nvPr>
            <p:custDataLst>
              <p:tags r:id="rId15"/>
            </p:custDataLst>
          </p:nvPr>
        </p:nvSpPr>
        <p:spPr>
          <a:xfrm>
            <a:off x="5019651" y="5550728"/>
            <a:ext cx="3090661" cy="338554"/>
          </a:xfrm>
          <a:prstGeom prst="rect">
            <a:avLst/>
          </a:prstGeom>
          <a:noFill/>
        </p:spPr>
        <p:txBody>
          <a:bodyPr wrap="square" rtlCol="0">
            <a:spAutoFit/>
          </a:bodyPr>
          <a:lstStyle/>
          <a:p>
            <a:r>
              <a:rPr lang="fr-CA" sz="1600" dirty="0">
                <a:latin typeface="Open Sans" panose="020B0606030504020204" pitchFamily="34" charset="0"/>
                <a:ea typeface="Open Sans" panose="020B0606030504020204" pitchFamily="34" charset="0"/>
                <a:cs typeface="Open Sans" panose="020B0606030504020204" pitchFamily="34" charset="0"/>
              </a:rPr>
              <a:t>Éducation</a:t>
            </a:r>
          </a:p>
        </p:txBody>
      </p:sp>
      <p:sp>
        <p:nvSpPr>
          <p:cNvPr id="25" name="ZoneTexte 24">
            <a:extLst>
              <a:ext uri="{FF2B5EF4-FFF2-40B4-BE49-F238E27FC236}">
                <a16:creationId xmlns:a16="http://schemas.microsoft.com/office/drawing/2014/main" id="{279BEC8F-D8B3-C352-2E1B-1D9BD9214E27}"/>
              </a:ext>
            </a:extLst>
          </p:cNvPr>
          <p:cNvSpPr txBox="1"/>
          <p:nvPr>
            <p:custDataLst>
              <p:tags r:id="rId16"/>
            </p:custDataLst>
          </p:nvPr>
        </p:nvSpPr>
        <p:spPr>
          <a:xfrm>
            <a:off x="7694248" y="2073437"/>
            <a:ext cx="3090661" cy="338554"/>
          </a:xfrm>
          <a:prstGeom prst="rect">
            <a:avLst/>
          </a:prstGeom>
          <a:noFill/>
        </p:spPr>
        <p:txBody>
          <a:bodyPr wrap="square" rtlCol="0">
            <a:spAutoFit/>
          </a:bodyPr>
          <a:lstStyle/>
          <a:p>
            <a:r>
              <a:rPr lang="fr-CA" sz="1600" dirty="0">
                <a:latin typeface="Open Sans" panose="020B0606030504020204" pitchFamily="34" charset="0"/>
                <a:ea typeface="Open Sans" panose="020B0606030504020204" pitchFamily="34" charset="0"/>
                <a:cs typeface="Open Sans" panose="020B0606030504020204" pitchFamily="34" charset="0"/>
              </a:rPr>
              <a:t>Recyclage</a:t>
            </a:r>
          </a:p>
        </p:txBody>
      </p:sp>
      <p:sp>
        <p:nvSpPr>
          <p:cNvPr id="26" name="ZoneTexte 25">
            <a:extLst>
              <a:ext uri="{FF2B5EF4-FFF2-40B4-BE49-F238E27FC236}">
                <a16:creationId xmlns:a16="http://schemas.microsoft.com/office/drawing/2014/main" id="{44180B2F-524C-D04D-0DB0-25B3DAB9A49C}"/>
              </a:ext>
            </a:extLst>
          </p:cNvPr>
          <p:cNvSpPr txBox="1"/>
          <p:nvPr>
            <p:custDataLst>
              <p:tags r:id="rId17"/>
            </p:custDataLst>
          </p:nvPr>
        </p:nvSpPr>
        <p:spPr>
          <a:xfrm>
            <a:off x="7694248" y="2782302"/>
            <a:ext cx="3090661" cy="338554"/>
          </a:xfrm>
          <a:prstGeom prst="rect">
            <a:avLst/>
          </a:prstGeom>
          <a:noFill/>
        </p:spPr>
        <p:txBody>
          <a:bodyPr wrap="square" rtlCol="0">
            <a:spAutoFit/>
          </a:bodyPr>
          <a:lstStyle/>
          <a:p>
            <a:r>
              <a:rPr lang="fr-CA" sz="1600">
                <a:latin typeface="Open Sans" panose="020B0606030504020204" pitchFamily="34" charset="0"/>
                <a:ea typeface="Open Sans" panose="020B0606030504020204" pitchFamily="34" charset="0"/>
                <a:cs typeface="Open Sans" panose="020B0606030504020204" pitchFamily="34" charset="0"/>
              </a:rPr>
              <a:t>Parcs</a:t>
            </a:r>
          </a:p>
        </p:txBody>
      </p:sp>
      <p:sp>
        <p:nvSpPr>
          <p:cNvPr id="27" name="ZoneTexte 26">
            <a:extLst>
              <a:ext uri="{FF2B5EF4-FFF2-40B4-BE49-F238E27FC236}">
                <a16:creationId xmlns:a16="http://schemas.microsoft.com/office/drawing/2014/main" id="{968BB17A-F2ED-047C-AD89-9B6B5CE7C55D}"/>
              </a:ext>
            </a:extLst>
          </p:cNvPr>
          <p:cNvSpPr txBox="1"/>
          <p:nvPr>
            <p:custDataLst>
              <p:tags r:id="rId18"/>
            </p:custDataLst>
          </p:nvPr>
        </p:nvSpPr>
        <p:spPr>
          <a:xfrm>
            <a:off x="7694248" y="3463735"/>
            <a:ext cx="3090661" cy="338554"/>
          </a:xfrm>
          <a:prstGeom prst="rect">
            <a:avLst/>
          </a:prstGeom>
          <a:noFill/>
        </p:spPr>
        <p:txBody>
          <a:bodyPr wrap="square" rtlCol="0">
            <a:spAutoFit/>
          </a:bodyPr>
          <a:lstStyle/>
          <a:p>
            <a:r>
              <a:rPr lang="fr-CA" sz="1600">
                <a:latin typeface="Open Sans" panose="020B0606030504020204" pitchFamily="34" charset="0"/>
                <a:ea typeface="Open Sans" panose="020B0606030504020204" pitchFamily="34" charset="0"/>
                <a:cs typeface="Open Sans" panose="020B0606030504020204" pitchFamily="34" charset="0"/>
              </a:rPr>
              <a:t>Centres communautaires</a:t>
            </a:r>
          </a:p>
        </p:txBody>
      </p:sp>
      <p:sp>
        <p:nvSpPr>
          <p:cNvPr id="28" name="ZoneTexte 27">
            <a:extLst>
              <a:ext uri="{FF2B5EF4-FFF2-40B4-BE49-F238E27FC236}">
                <a16:creationId xmlns:a16="http://schemas.microsoft.com/office/drawing/2014/main" id="{939FB761-33EB-8F5D-CC28-D28F8A2EF8DD}"/>
              </a:ext>
            </a:extLst>
          </p:cNvPr>
          <p:cNvSpPr txBox="1"/>
          <p:nvPr>
            <p:custDataLst>
              <p:tags r:id="rId19"/>
            </p:custDataLst>
          </p:nvPr>
        </p:nvSpPr>
        <p:spPr>
          <a:xfrm>
            <a:off x="7694248" y="4163456"/>
            <a:ext cx="3090661" cy="338554"/>
          </a:xfrm>
          <a:prstGeom prst="rect">
            <a:avLst/>
          </a:prstGeom>
          <a:noFill/>
        </p:spPr>
        <p:txBody>
          <a:bodyPr wrap="square" rtlCol="0">
            <a:spAutoFit/>
          </a:bodyPr>
          <a:lstStyle/>
          <a:p>
            <a:r>
              <a:rPr lang="fr-CA" sz="1600">
                <a:latin typeface="Open Sans" panose="020B0606030504020204" pitchFamily="34" charset="0"/>
                <a:ea typeface="Open Sans" panose="020B0606030504020204" pitchFamily="34" charset="0"/>
                <a:cs typeface="Open Sans" panose="020B0606030504020204" pitchFamily="34" charset="0"/>
              </a:rPr>
              <a:t>Installations de loisirs</a:t>
            </a:r>
          </a:p>
        </p:txBody>
      </p:sp>
      <p:sp>
        <p:nvSpPr>
          <p:cNvPr id="29" name="ZoneTexte 28">
            <a:extLst>
              <a:ext uri="{FF2B5EF4-FFF2-40B4-BE49-F238E27FC236}">
                <a16:creationId xmlns:a16="http://schemas.microsoft.com/office/drawing/2014/main" id="{164C853F-D762-89C8-4933-79FD353D3D2E}"/>
              </a:ext>
            </a:extLst>
          </p:cNvPr>
          <p:cNvSpPr txBox="1"/>
          <p:nvPr>
            <p:custDataLst>
              <p:tags r:id="rId20"/>
            </p:custDataLst>
          </p:nvPr>
        </p:nvSpPr>
        <p:spPr>
          <a:xfrm>
            <a:off x="7694248" y="4854033"/>
            <a:ext cx="3090661" cy="338554"/>
          </a:xfrm>
          <a:prstGeom prst="rect">
            <a:avLst/>
          </a:prstGeom>
          <a:noFill/>
        </p:spPr>
        <p:txBody>
          <a:bodyPr wrap="square" rtlCol="0">
            <a:spAutoFit/>
          </a:bodyPr>
          <a:lstStyle/>
          <a:p>
            <a:r>
              <a:rPr lang="fr-CA" sz="1600">
                <a:latin typeface="Open Sans" panose="020B0606030504020204" pitchFamily="34" charset="0"/>
                <a:ea typeface="Open Sans" panose="020B0606030504020204" pitchFamily="34" charset="0"/>
                <a:cs typeface="Open Sans" panose="020B0606030504020204" pitchFamily="34" charset="0"/>
              </a:rPr>
              <a:t>Transport en commun</a:t>
            </a:r>
          </a:p>
        </p:txBody>
      </p:sp>
      <p:sp>
        <p:nvSpPr>
          <p:cNvPr id="30" name="ZoneTexte 29">
            <a:extLst>
              <a:ext uri="{FF2B5EF4-FFF2-40B4-BE49-F238E27FC236}">
                <a16:creationId xmlns:a16="http://schemas.microsoft.com/office/drawing/2014/main" id="{E3BCE870-FE2C-3FD7-EB9D-91BC7B2289DE}"/>
              </a:ext>
            </a:extLst>
          </p:cNvPr>
          <p:cNvSpPr txBox="1"/>
          <p:nvPr>
            <p:custDataLst>
              <p:tags r:id="rId21"/>
            </p:custDataLst>
          </p:nvPr>
        </p:nvSpPr>
        <p:spPr>
          <a:xfrm>
            <a:off x="7694248" y="5553754"/>
            <a:ext cx="3090661" cy="338554"/>
          </a:xfrm>
          <a:prstGeom prst="rect">
            <a:avLst/>
          </a:prstGeom>
          <a:noFill/>
        </p:spPr>
        <p:txBody>
          <a:bodyPr wrap="square" rtlCol="0">
            <a:spAutoFit/>
          </a:bodyPr>
          <a:lstStyle/>
          <a:p>
            <a:r>
              <a:rPr lang="fr-CA" sz="1600">
                <a:latin typeface="Open Sans" panose="020B0606030504020204" pitchFamily="34" charset="0"/>
                <a:ea typeface="Open Sans" panose="020B0606030504020204" pitchFamily="34" charset="0"/>
                <a:cs typeface="Open Sans" panose="020B0606030504020204" pitchFamily="34" charset="0"/>
              </a:rPr>
              <a:t>Eau potable</a:t>
            </a:r>
          </a:p>
        </p:txBody>
      </p:sp>
      <p:sp>
        <p:nvSpPr>
          <p:cNvPr id="31" name="ZoneTexte 30">
            <a:extLst>
              <a:ext uri="{FF2B5EF4-FFF2-40B4-BE49-F238E27FC236}">
                <a16:creationId xmlns:a16="http://schemas.microsoft.com/office/drawing/2014/main" id="{CC30244A-AC3D-110D-4A46-B7E2CF1F6754}"/>
              </a:ext>
            </a:extLst>
          </p:cNvPr>
          <p:cNvSpPr txBox="1"/>
          <p:nvPr>
            <p:custDataLst>
              <p:tags r:id="rId22"/>
            </p:custDataLst>
          </p:nvPr>
        </p:nvSpPr>
        <p:spPr>
          <a:xfrm>
            <a:off x="7694248" y="6244329"/>
            <a:ext cx="3090661" cy="338554"/>
          </a:xfrm>
          <a:prstGeom prst="rect">
            <a:avLst/>
          </a:prstGeom>
          <a:noFill/>
        </p:spPr>
        <p:txBody>
          <a:bodyPr wrap="square" rtlCol="0">
            <a:spAutoFit/>
          </a:bodyPr>
          <a:lstStyle/>
          <a:p>
            <a:r>
              <a:rPr lang="fr-CA" sz="1600">
                <a:latin typeface="Open Sans" panose="020B0606030504020204" pitchFamily="34" charset="0"/>
                <a:ea typeface="Open Sans" panose="020B0606030504020204" pitchFamily="34" charset="0"/>
                <a:cs typeface="Open Sans" panose="020B0606030504020204" pitchFamily="34" charset="0"/>
              </a:rPr>
              <a:t>Sécurité ou police</a:t>
            </a:r>
          </a:p>
        </p:txBody>
      </p:sp>
      <p:sp>
        <p:nvSpPr>
          <p:cNvPr id="15" name="Titre 1">
            <a:extLst>
              <a:ext uri="{FF2B5EF4-FFF2-40B4-BE49-F238E27FC236}">
                <a16:creationId xmlns:a16="http://schemas.microsoft.com/office/drawing/2014/main" id="{1E975217-817A-25F1-0A00-48448CF17433}"/>
              </a:ext>
            </a:extLst>
          </p:cNvPr>
          <p:cNvSpPr txBox="1">
            <a:spLocks/>
          </p:cNvSpPr>
          <p:nvPr>
            <p:custDataLst>
              <p:tags r:id="rId23"/>
            </p:custDataLst>
          </p:nvPr>
        </p:nvSpPr>
        <p:spPr>
          <a:xfrm>
            <a:off x="331076" y="1"/>
            <a:ext cx="11860924" cy="571500"/>
          </a:xfrm>
          <a:prstGeom prst="rect">
            <a:avLst/>
          </a:prstGeom>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10000"/>
              </a:lnSpc>
            </a:pPr>
            <a:r>
              <a:rPr lang="fr-FR" sz="2400" b="1" dirty="0">
                <a:latin typeface="Open Sans" panose="020B0606030504020204" pitchFamily="34" charset="0"/>
                <a:ea typeface="Open Sans" panose="020B0606030504020204" pitchFamily="34" charset="0"/>
                <a:cs typeface="Open Sans" panose="020B0606030504020204" pitchFamily="34" charset="0"/>
              </a:rPr>
              <a:t>Les trois paliers de gouvernement</a:t>
            </a:r>
            <a:endParaRPr lang="fr-FR" sz="24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686835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1"/>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2"/>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3"/>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5"/>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6"/>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7"/>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8"/>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9"/>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30"/>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6" grpId="0"/>
      <p:bldP spid="7" grpId="0"/>
      <p:bldP spid="9" grpId="0"/>
      <p:bldP spid="10" grpId="0"/>
      <p:bldP spid="12" grpId="0"/>
      <p:bldP spid="13" grpId="0"/>
      <p:bldP spid="18" grpId="0"/>
      <p:bldP spid="19" grpId="0"/>
      <p:bldP spid="20" grpId="0"/>
      <p:bldP spid="21" grpId="0"/>
      <p:bldP spid="22" grpId="0"/>
      <p:bldP spid="23" grpId="0"/>
      <p:bldP spid="24" grpId="0"/>
      <p:bldP spid="25" grpId="0"/>
      <p:bldP spid="26" grpId="0"/>
      <p:bldP spid="27" grpId="0"/>
      <p:bldP spid="28" grpId="0"/>
      <p:bldP spid="29" grpId="0"/>
      <p:bldP spid="30" grpId="0"/>
      <p:bldP spid="3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Une image contenant Graphique, carte, art, graphisme&#10;&#10;Le contenu généré par l’IA peut être incorrect.">
            <a:extLst>
              <a:ext uri="{FF2B5EF4-FFF2-40B4-BE49-F238E27FC236}">
                <a16:creationId xmlns:a16="http://schemas.microsoft.com/office/drawing/2014/main" id="{864F8BB0-63F8-3157-4837-E8F66DB7CDB5}"/>
              </a:ext>
            </a:extLst>
          </p:cNvPr>
          <p:cNvPicPr>
            <a:picLocks noChangeAspect="1"/>
          </p:cNvPicPr>
          <p:nvPr>
            <p:custDataLst>
              <p:tags r:id="rId1"/>
            </p:custDataLst>
          </p:nvPr>
        </p:nvPicPr>
        <p:blipFill>
          <a:blip r:embed="rId8"/>
          <a:stretch>
            <a:fillRect/>
          </a:stretch>
        </p:blipFill>
        <p:spPr>
          <a:xfrm>
            <a:off x="2394329" y="291255"/>
            <a:ext cx="7403342" cy="6275489"/>
          </a:xfrm>
          <a:prstGeom prst="rect">
            <a:avLst/>
          </a:prstGeom>
        </p:spPr>
      </p:pic>
      <p:pic>
        <p:nvPicPr>
          <p:cNvPr id="3" name="Image 2" descr="Une image contenant rouge, Graphique, Carmin, clipart&#10;&#10;Le contenu généré par l’IA peut être incorrect.">
            <a:extLst>
              <a:ext uri="{FF2B5EF4-FFF2-40B4-BE49-F238E27FC236}">
                <a16:creationId xmlns:a16="http://schemas.microsoft.com/office/drawing/2014/main" id="{8E03AEBB-D9A5-BA10-E9D4-4B5CC18AE2DA}"/>
              </a:ext>
            </a:extLst>
          </p:cNvPr>
          <p:cNvPicPr>
            <a:picLocks noChangeAspect="1"/>
          </p:cNvPicPr>
          <p:nvPr>
            <p:custDataLst>
              <p:tags r:id="rId2"/>
            </p:custDataLst>
          </p:nvPr>
        </p:nvPicPr>
        <p:blipFill>
          <a:blip r:embed="rId9"/>
          <a:stretch>
            <a:fillRect/>
          </a:stretch>
        </p:blipFill>
        <p:spPr>
          <a:xfrm>
            <a:off x="8149354" y="2142652"/>
            <a:ext cx="972030" cy="486015"/>
          </a:xfrm>
          <a:prstGeom prst="rect">
            <a:avLst/>
          </a:prstGeom>
        </p:spPr>
      </p:pic>
      <p:pic>
        <p:nvPicPr>
          <p:cNvPr id="4" name="Image 3" descr="Une image contenant conception&#10;&#10;Le contenu généré par l’IA peut être incorrect.">
            <a:extLst>
              <a:ext uri="{FF2B5EF4-FFF2-40B4-BE49-F238E27FC236}">
                <a16:creationId xmlns:a16="http://schemas.microsoft.com/office/drawing/2014/main" id="{7035BC97-919C-9E7D-9B80-364C6BAE2A99}"/>
              </a:ext>
            </a:extLst>
          </p:cNvPr>
          <p:cNvPicPr>
            <a:picLocks noChangeAspect="1"/>
          </p:cNvPicPr>
          <p:nvPr>
            <p:custDataLst>
              <p:tags r:id="rId3"/>
            </p:custDataLst>
          </p:nvPr>
        </p:nvPicPr>
        <p:blipFill>
          <a:blip r:embed="rId10"/>
          <a:stretch>
            <a:fillRect/>
          </a:stretch>
        </p:blipFill>
        <p:spPr>
          <a:xfrm>
            <a:off x="8239094" y="2875209"/>
            <a:ext cx="792550" cy="528367"/>
          </a:xfrm>
          <a:prstGeom prst="rect">
            <a:avLst/>
          </a:prstGeom>
        </p:spPr>
      </p:pic>
      <p:pic>
        <p:nvPicPr>
          <p:cNvPr id="5" name="Image 4" descr="Une image contenant carte, silhouette&#10;&#10;Le contenu généré par l’IA peut être incorrect.">
            <a:extLst>
              <a:ext uri="{FF2B5EF4-FFF2-40B4-BE49-F238E27FC236}">
                <a16:creationId xmlns:a16="http://schemas.microsoft.com/office/drawing/2014/main" id="{E713ED4C-BAAA-6D0C-DBC8-167BA37F3652}"/>
              </a:ext>
            </a:extLst>
          </p:cNvPr>
          <p:cNvPicPr>
            <a:picLocks noChangeAspect="1"/>
          </p:cNvPicPr>
          <p:nvPr>
            <p:custDataLst>
              <p:tags r:id="rId4"/>
            </p:custDataLst>
          </p:nvPr>
        </p:nvPicPr>
        <p:blipFill rotWithShape="1">
          <a:blip r:embed="rId11"/>
          <a:srcRect r="12253"/>
          <a:stretch/>
        </p:blipFill>
        <p:spPr>
          <a:xfrm rot="21293783">
            <a:off x="6770917" y="3214128"/>
            <a:ext cx="1985131" cy="2517323"/>
          </a:xfrm>
          <a:prstGeom prst="rect">
            <a:avLst/>
          </a:prstGeom>
        </p:spPr>
      </p:pic>
      <p:grpSp>
        <p:nvGrpSpPr>
          <p:cNvPr id="6" name="Groupe 5">
            <a:extLst>
              <a:ext uri="{FF2B5EF4-FFF2-40B4-BE49-F238E27FC236}">
                <a16:creationId xmlns:a16="http://schemas.microsoft.com/office/drawing/2014/main" id="{CB724BC4-A6C8-1EC2-90C3-854FCC0550F3}"/>
              </a:ext>
            </a:extLst>
          </p:cNvPr>
          <p:cNvGrpSpPr/>
          <p:nvPr>
            <p:custDataLst>
              <p:tags r:id="rId5"/>
            </p:custDataLst>
          </p:nvPr>
        </p:nvGrpSpPr>
        <p:grpSpPr>
          <a:xfrm>
            <a:off x="7060648" y="3873498"/>
            <a:ext cx="1444370" cy="1717908"/>
            <a:chOff x="7781363" y="3319267"/>
            <a:chExt cx="1444370" cy="1717908"/>
          </a:xfrm>
        </p:grpSpPr>
        <p:pic>
          <p:nvPicPr>
            <p:cNvPr id="7" name="Image 6">
              <a:extLst>
                <a:ext uri="{FF2B5EF4-FFF2-40B4-BE49-F238E27FC236}">
                  <a16:creationId xmlns:a16="http://schemas.microsoft.com/office/drawing/2014/main" id="{69AA5C54-4001-FD7B-41E2-4ECB24939D5C}"/>
                </a:ext>
              </a:extLst>
            </p:cNvPr>
            <p:cNvPicPr>
              <a:picLocks noChangeAspect="1"/>
            </p:cNvPicPr>
            <p:nvPr/>
          </p:nvPicPr>
          <p:blipFill>
            <a:blip r:embed="rId12"/>
            <a:stretch>
              <a:fillRect/>
            </a:stretch>
          </p:blipFill>
          <p:spPr>
            <a:xfrm>
              <a:off x="8035363" y="4286807"/>
              <a:ext cx="152421" cy="247685"/>
            </a:xfrm>
            <a:prstGeom prst="rect">
              <a:avLst/>
            </a:prstGeom>
          </p:spPr>
        </p:pic>
        <p:pic>
          <p:nvPicPr>
            <p:cNvPr id="8" name="Image 7">
              <a:extLst>
                <a:ext uri="{FF2B5EF4-FFF2-40B4-BE49-F238E27FC236}">
                  <a16:creationId xmlns:a16="http://schemas.microsoft.com/office/drawing/2014/main" id="{EDC9B382-4D42-7D4A-AF1B-A8D2ECF1F802}"/>
                </a:ext>
              </a:extLst>
            </p:cNvPr>
            <p:cNvPicPr>
              <a:picLocks noChangeAspect="1"/>
            </p:cNvPicPr>
            <p:nvPr/>
          </p:nvPicPr>
          <p:blipFill>
            <a:blip r:embed="rId12"/>
            <a:stretch>
              <a:fillRect/>
            </a:stretch>
          </p:blipFill>
          <p:spPr>
            <a:xfrm>
              <a:off x="7781363" y="3443110"/>
              <a:ext cx="152421" cy="247685"/>
            </a:xfrm>
            <a:prstGeom prst="rect">
              <a:avLst/>
            </a:prstGeom>
          </p:spPr>
        </p:pic>
        <p:pic>
          <p:nvPicPr>
            <p:cNvPr id="9" name="Image 8">
              <a:extLst>
                <a:ext uri="{FF2B5EF4-FFF2-40B4-BE49-F238E27FC236}">
                  <a16:creationId xmlns:a16="http://schemas.microsoft.com/office/drawing/2014/main" id="{C439EBC8-FDFA-0035-DB88-4323FC7713B6}"/>
                </a:ext>
              </a:extLst>
            </p:cNvPr>
            <p:cNvPicPr>
              <a:picLocks noChangeAspect="1"/>
            </p:cNvPicPr>
            <p:nvPr/>
          </p:nvPicPr>
          <p:blipFill>
            <a:blip r:embed="rId12"/>
            <a:stretch>
              <a:fillRect/>
            </a:stretch>
          </p:blipFill>
          <p:spPr>
            <a:xfrm>
              <a:off x="8212241" y="4789490"/>
              <a:ext cx="152421" cy="247685"/>
            </a:xfrm>
            <a:prstGeom prst="rect">
              <a:avLst/>
            </a:prstGeom>
          </p:spPr>
        </p:pic>
        <p:pic>
          <p:nvPicPr>
            <p:cNvPr id="10" name="Image 9">
              <a:extLst>
                <a:ext uri="{FF2B5EF4-FFF2-40B4-BE49-F238E27FC236}">
                  <a16:creationId xmlns:a16="http://schemas.microsoft.com/office/drawing/2014/main" id="{26183D90-23B2-E2CF-E3BE-251F068734B1}"/>
                </a:ext>
              </a:extLst>
            </p:cNvPr>
            <p:cNvPicPr>
              <a:picLocks noChangeAspect="1"/>
            </p:cNvPicPr>
            <p:nvPr/>
          </p:nvPicPr>
          <p:blipFill>
            <a:blip r:embed="rId12"/>
            <a:stretch>
              <a:fillRect/>
            </a:stretch>
          </p:blipFill>
          <p:spPr>
            <a:xfrm>
              <a:off x="8592443" y="4534492"/>
              <a:ext cx="152421" cy="247685"/>
            </a:xfrm>
            <a:prstGeom prst="rect">
              <a:avLst/>
            </a:prstGeom>
          </p:spPr>
        </p:pic>
        <p:pic>
          <p:nvPicPr>
            <p:cNvPr id="11" name="Image 10">
              <a:extLst>
                <a:ext uri="{FF2B5EF4-FFF2-40B4-BE49-F238E27FC236}">
                  <a16:creationId xmlns:a16="http://schemas.microsoft.com/office/drawing/2014/main" id="{DC65C9A2-CBE0-5127-CD9C-CA7DE16D343C}"/>
                </a:ext>
              </a:extLst>
            </p:cNvPr>
            <p:cNvPicPr>
              <a:picLocks noChangeAspect="1"/>
            </p:cNvPicPr>
            <p:nvPr/>
          </p:nvPicPr>
          <p:blipFill>
            <a:blip r:embed="rId12"/>
            <a:stretch>
              <a:fillRect/>
            </a:stretch>
          </p:blipFill>
          <p:spPr>
            <a:xfrm>
              <a:off x="8717648" y="4219914"/>
              <a:ext cx="152421" cy="247685"/>
            </a:xfrm>
            <a:prstGeom prst="rect">
              <a:avLst/>
            </a:prstGeom>
          </p:spPr>
        </p:pic>
        <p:pic>
          <p:nvPicPr>
            <p:cNvPr id="12" name="Image 11">
              <a:extLst>
                <a:ext uri="{FF2B5EF4-FFF2-40B4-BE49-F238E27FC236}">
                  <a16:creationId xmlns:a16="http://schemas.microsoft.com/office/drawing/2014/main" id="{613E9BBD-2507-A635-4B83-5C4413C81D39}"/>
                </a:ext>
              </a:extLst>
            </p:cNvPr>
            <p:cNvPicPr>
              <a:picLocks noChangeAspect="1"/>
            </p:cNvPicPr>
            <p:nvPr/>
          </p:nvPicPr>
          <p:blipFill>
            <a:blip r:embed="rId12"/>
            <a:stretch>
              <a:fillRect/>
            </a:stretch>
          </p:blipFill>
          <p:spPr>
            <a:xfrm>
              <a:off x="8424094" y="4689276"/>
              <a:ext cx="152421" cy="247685"/>
            </a:xfrm>
            <a:prstGeom prst="rect">
              <a:avLst/>
            </a:prstGeom>
          </p:spPr>
        </p:pic>
        <p:pic>
          <p:nvPicPr>
            <p:cNvPr id="13" name="Image 12">
              <a:extLst>
                <a:ext uri="{FF2B5EF4-FFF2-40B4-BE49-F238E27FC236}">
                  <a16:creationId xmlns:a16="http://schemas.microsoft.com/office/drawing/2014/main" id="{58557F50-B5C5-3E96-9422-BFA46066C098}"/>
                </a:ext>
              </a:extLst>
            </p:cNvPr>
            <p:cNvPicPr>
              <a:picLocks noChangeAspect="1"/>
            </p:cNvPicPr>
            <p:nvPr/>
          </p:nvPicPr>
          <p:blipFill>
            <a:blip r:embed="rId12"/>
            <a:stretch>
              <a:fillRect/>
            </a:stretch>
          </p:blipFill>
          <p:spPr>
            <a:xfrm>
              <a:off x="9073312" y="4299527"/>
              <a:ext cx="152421" cy="247685"/>
            </a:xfrm>
            <a:prstGeom prst="rect">
              <a:avLst/>
            </a:prstGeom>
          </p:spPr>
        </p:pic>
        <p:pic>
          <p:nvPicPr>
            <p:cNvPr id="14" name="Image 13">
              <a:extLst>
                <a:ext uri="{FF2B5EF4-FFF2-40B4-BE49-F238E27FC236}">
                  <a16:creationId xmlns:a16="http://schemas.microsoft.com/office/drawing/2014/main" id="{96A64458-2017-AA1C-EC1F-B2FD52B949BD}"/>
                </a:ext>
              </a:extLst>
            </p:cNvPr>
            <p:cNvPicPr>
              <a:picLocks noChangeAspect="1"/>
            </p:cNvPicPr>
            <p:nvPr/>
          </p:nvPicPr>
          <p:blipFill>
            <a:blip r:embed="rId12"/>
            <a:stretch>
              <a:fillRect/>
            </a:stretch>
          </p:blipFill>
          <p:spPr>
            <a:xfrm>
              <a:off x="8440022" y="3319267"/>
              <a:ext cx="152421" cy="247685"/>
            </a:xfrm>
            <a:prstGeom prst="rect">
              <a:avLst/>
            </a:prstGeom>
          </p:spPr>
        </p:pic>
      </p:grpSp>
    </p:spTree>
    <p:extLst>
      <p:ext uri="{BB962C8B-B14F-4D97-AF65-F5344CB8AC3E}">
        <p14:creationId xmlns:p14="http://schemas.microsoft.com/office/powerpoint/2010/main" val="1061950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A854FE56-9552-11BE-6D5E-2A2A5DD5459D}"/>
              </a:ext>
            </a:extLst>
          </p:cNvPr>
          <p:cNvPicPr>
            <a:picLocks noChangeAspect="1"/>
          </p:cNvPicPr>
          <p:nvPr>
            <p:custDataLst>
              <p:tags r:id="rId1"/>
            </p:custDataLst>
          </p:nvPr>
        </p:nvPicPr>
        <p:blipFill>
          <a:blip r:embed="rId4"/>
          <a:srcRect/>
          <a:stretch/>
        </p:blipFill>
        <p:spPr>
          <a:xfrm>
            <a:off x="3290828" y="857935"/>
            <a:ext cx="5610344" cy="5142130"/>
          </a:xfrm>
          <a:prstGeom prst="rect">
            <a:avLst/>
          </a:prstGeom>
        </p:spPr>
      </p:pic>
    </p:spTree>
    <p:extLst>
      <p:ext uri="{BB962C8B-B14F-4D97-AF65-F5344CB8AC3E}">
        <p14:creationId xmlns:p14="http://schemas.microsoft.com/office/powerpoint/2010/main" val="13956704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1">
            <a:extLst>
              <a:ext uri="{FF2B5EF4-FFF2-40B4-BE49-F238E27FC236}">
                <a16:creationId xmlns:a16="http://schemas.microsoft.com/office/drawing/2014/main" id="{0CC6EB26-B880-8030-FC0D-0131F60D10B4}"/>
              </a:ext>
            </a:extLst>
          </p:cNvPr>
          <p:cNvSpPr txBox="1">
            <a:spLocks/>
          </p:cNvSpPr>
          <p:nvPr>
            <p:custDataLst>
              <p:tags r:id="rId1"/>
            </p:custDataLst>
          </p:nvPr>
        </p:nvSpPr>
        <p:spPr>
          <a:xfrm>
            <a:off x="1814384" y="2571664"/>
            <a:ext cx="8563232" cy="191787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pPr>
            <a:r>
              <a:rPr lang="fr-FR" sz="3500" b="1">
                <a:latin typeface="Open Sans" panose="020B0606030504020204" pitchFamily="34" charset="0"/>
                <a:ea typeface="Open Sans" panose="020B0606030504020204" pitchFamily="34" charset="0"/>
                <a:cs typeface="Open Sans" panose="020B0606030504020204" pitchFamily="34" charset="0"/>
              </a:rPr>
              <a:t>Paliers de gouvernement</a:t>
            </a:r>
            <a:br>
              <a:rPr lang="fr-FR" sz="3500">
                <a:latin typeface="Open Sans" panose="020B0606030504020204" pitchFamily="34" charset="0"/>
                <a:ea typeface="Open Sans" panose="020B0606030504020204" pitchFamily="34" charset="0"/>
                <a:cs typeface="Open Sans" panose="020B0606030504020204" pitchFamily="34" charset="0"/>
              </a:rPr>
            </a:br>
            <a:r>
              <a:rPr lang="fr-FR" sz="3500">
                <a:latin typeface="Open Sans" panose="020B0606030504020204" pitchFamily="34" charset="0"/>
                <a:ea typeface="Open Sans" panose="020B0606030504020204" pitchFamily="34" charset="0"/>
                <a:cs typeface="Open Sans" panose="020B0606030504020204" pitchFamily="34" charset="0"/>
              </a:rPr>
              <a:t>Compétence = responsabilité</a:t>
            </a:r>
          </a:p>
        </p:txBody>
      </p:sp>
    </p:spTree>
    <p:extLst>
      <p:ext uri="{BB962C8B-B14F-4D97-AF65-F5344CB8AC3E}">
        <p14:creationId xmlns:p14="http://schemas.microsoft.com/office/powerpoint/2010/main" val="19332701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1">
            <a:extLst>
              <a:ext uri="{FF2B5EF4-FFF2-40B4-BE49-F238E27FC236}">
                <a16:creationId xmlns:a16="http://schemas.microsoft.com/office/drawing/2014/main" id="{75773CB7-6206-DD04-1904-F5E9CFFA01D1}"/>
              </a:ext>
            </a:extLst>
          </p:cNvPr>
          <p:cNvSpPr>
            <a:spLocks noGrp="1"/>
          </p:cNvSpPr>
          <p:nvPr>
            <p:ph type="ctrTitle"/>
            <p:custDataLst>
              <p:tags r:id="rId1"/>
            </p:custDataLst>
          </p:nvPr>
        </p:nvSpPr>
        <p:spPr>
          <a:xfrm>
            <a:off x="6607629" y="2570992"/>
            <a:ext cx="4724396" cy="934276"/>
          </a:xfrm>
        </p:spPr>
        <p:txBody>
          <a:bodyPr/>
          <a:lstStyle/>
          <a:p>
            <a:r>
              <a:rPr lang="fr-FR"/>
              <a:t>Dans un travail d’équipe…</a:t>
            </a:r>
          </a:p>
        </p:txBody>
      </p:sp>
      <p:sp>
        <p:nvSpPr>
          <p:cNvPr id="4" name="Title 1">
            <a:extLst>
              <a:ext uri="{FF2B5EF4-FFF2-40B4-BE49-F238E27FC236}">
                <a16:creationId xmlns:a16="http://schemas.microsoft.com/office/drawing/2014/main" id="{018CBC74-6ED5-F85D-D7B4-1BDDC3D6324C}"/>
              </a:ext>
            </a:extLst>
          </p:cNvPr>
          <p:cNvSpPr txBox="1">
            <a:spLocks/>
          </p:cNvSpPr>
          <p:nvPr>
            <p:custDataLst>
              <p:tags r:id="rId2"/>
            </p:custDataLst>
          </p:nvPr>
        </p:nvSpPr>
        <p:spPr>
          <a:xfrm>
            <a:off x="6607628" y="3434918"/>
            <a:ext cx="4413010" cy="125784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500" b="1"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marL="342900" indent="-342900" algn="l">
              <a:lnSpc>
                <a:spcPct val="114000"/>
              </a:lnSpc>
              <a:buFont typeface="Arial" panose="020B0604020202020204" pitchFamily="34" charset="0"/>
              <a:buChar char="•"/>
            </a:pPr>
            <a:r>
              <a:rPr lang="fr-CA" sz="2500" b="0" i="0">
                <a:latin typeface="Open Sans" panose="020B0606030504020204" pitchFamily="34" charset="0"/>
                <a:ea typeface="Open Sans" panose="020B0606030504020204" pitchFamily="34" charset="0"/>
                <a:cs typeface="Open Sans" panose="020B0606030504020204" pitchFamily="34" charset="0"/>
              </a:rPr>
              <a:t>Qui décide?</a:t>
            </a:r>
          </a:p>
          <a:p>
            <a:pPr marL="342900" indent="-342900" algn="l">
              <a:lnSpc>
                <a:spcPct val="114000"/>
              </a:lnSpc>
              <a:buFont typeface="Arial" panose="020B0604020202020204" pitchFamily="34" charset="0"/>
              <a:buChar char="•"/>
            </a:pPr>
            <a:r>
              <a:rPr lang="fr-CA" sz="2500" b="0"/>
              <a:t>Qui fait quoi?</a:t>
            </a:r>
            <a:endParaRPr lang="en-US" sz="2500" b="0" i="0">
              <a:latin typeface="Open Sans" panose="020B0606030504020204" pitchFamily="34" charset="0"/>
              <a:ea typeface="Open Sans" panose="020B0606030504020204" pitchFamily="34" charset="0"/>
              <a:cs typeface="Open Sans" panose="020B0606030504020204" pitchFamily="34" charset="0"/>
            </a:endParaRPr>
          </a:p>
        </p:txBody>
      </p:sp>
      <p:pic>
        <p:nvPicPr>
          <p:cNvPr id="2" name="Image 1">
            <a:extLst>
              <a:ext uri="{FF2B5EF4-FFF2-40B4-BE49-F238E27FC236}">
                <a16:creationId xmlns:a16="http://schemas.microsoft.com/office/drawing/2014/main" id="{0AF12885-0BC0-0936-E384-BB1577D8794F}"/>
              </a:ext>
            </a:extLst>
          </p:cNvPr>
          <p:cNvPicPr>
            <a:picLocks noChangeAspect="1"/>
          </p:cNvPicPr>
          <p:nvPr>
            <p:custDataLst>
              <p:tags r:id="rId3"/>
            </p:custDataLst>
          </p:nvPr>
        </p:nvPicPr>
        <p:blipFill>
          <a:blip r:embed="rId6"/>
          <a:srcRect/>
          <a:stretch/>
        </p:blipFill>
        <p:spPr>
          <a:xfrm>
            <a:off x="1020595" y="1533878"/>
            <a:ext cx="5025977" cy="4045837"/>
          </a:xfrm>
          <a:prstGeom prst="rect">
            <a:avLst/>
          </a:prstGeom>
        </p:spPr>
      </p:pic>
    </p:spTree>
    <p:extLst>
      <p:ext uri="{BB962C8B-B14F-4D97-AF65-F5344CB8AC3E}">
        <p14:creationId xmlns:p14="http://schemas.microsoft.com/office/powerpoint/2010/main" val="21356915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FDA4E3-D2D5-BCF5-2183-AA28CF2C31BA}"/>
            </a:ext>
          </a:extLst>
        </p:cNvPr>
        <p:cNvGrpSpPr/>
        <p:nvPr/>
      </p:nvGrpSpPr>
      <p:grpSpPr>
        <a:xfrm>
          <a:off x="0" y="0"/>
          <a:ext cx="0" cy="0"/>
          <a:chOff x="0" y="0"/>
          <a:chExt cx="0" cy="0"/>
        </a:xfrm>
      </p:grpSpPr>
      <p:pic>
        <p:nvPicPr>
          <p:cNvPr id="2" name="Image 1">
            <a:extLst>
              <a:ext uri="{FF2B5EF4-FFF2-40B4-BE49-F238E27FC236}">
                <a16:creationId xmlns:a16="http://schemas.microsoft.com/office/drawing/2014/main" id="{DB995288-EBF1-767E-F67A-F8157C0E9D15}"/>
              </a:ext>
            </a:extLst>
          </p:cNvPr>
          <p:cNvPicPr>
            <a:picLocks noChangeAspect="1"/>
          </p:cNvPicPr>
          <p:nvPr>
            <p:custDataLst>
              <p:tags r:id="rId1"/>
            </p:custDataLst>
          </p:nvPr>
        </p:nvPicPr>
        <p:blipFill>
          <a:blip r:embed="rId17"/>
          <a:stretch>
            <a:fillRect/>
          </a:stretch>
        </p:blipFill>
        <p:spPr>
          <a:xfrm>
            <a:off x="10635522" y="1291893"/>
            <a:ext cx="541786" cy="333000"/>
          </a:xfrm>
          <a:prstGeom prst="rect">
            <a:avLst/>
          </a:prstGeom>
        </p:spPr>
      </p:pic>
      <p:sp>
        <p:nvSpPr>
          <p:cNvPr id="4" name="Titre 1">
            <a:extLst>
              <a:ext uri="{FF2B5EF4-FFF2-40B4-BE49-F238E27FC236}">
                <a16:creationId xmlns:a16="http://schemas.microsoft.com/office/drawing/2014/main" id="{1D279F2C-22BD-B3E3-9E6E-FE6EEA0B81B9}"/>
              </a:ext>
            </a:extLst>
          </p:cNvPr>
          <p:cNvSpPr txBox="1">
            <a:spLocks/>
          </p:cNvSpPr>
          <p:nvPr>
            <p:custDataLst>
              <p:tags r:id="rId2"/>
            </p:custDataLst>
          </p:nvPr>
        </p:nvSpPr>
        <p:spPr>
          <a:xfrm>
            <a:off x="2921069" y="332968"/>
            <a:ext cx="6637060" cy="64996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FR"/>
              <a:t>Les paliers de gouvernement</a:t>
            </a:r>
          </a:p>
        </p:txBody>
      </p:sp>
      <p:pic>
        <p:nvPicPr>
          <p:cNvPr id="5" name="Graphique 4" descr="Femme soldat contour">
            <a:extLst>
              <a:ext uri="{FF2B5EF4-FFF2-40B4-BE49-F238E27FC236}">
                <a16:creationId xmlns:a16="http://schemas.microsoft.com/office/drawing/2014/main" id="{6770E459-365E-0AED-D15D-9918CF28CAA3}"/>
              </a:ext>
            </a:extLst>
          </p:cNvPr>
          <p:cNvPicPr>
            <a:picLocks noChangeAspect="1"/>
          </p:cNvPicPr>
          <p:nvPr>
            <p:custDataLst>
              <p:tags r:id="rId3"/>
            </p:custDataLst>
          </p:nvPr>
        </p:nvPicPr>
        <p:blipFill>
          <a:blip>
            <a:extLst>
              <a:ext uri="{96DAC541-7B7A-43D3-8B79-37D633B846F1}">
                <asvg:svgBlip xmlns:asvg="http://schemas.microsoft.com/office/drawing/2016/SVG/main" r:embed="rId18"/>
              </a:ext>
            </a:extLst>
          </a:blip>
          <a:stretch>
            <a:fillRect/>
          </a:stretch>
        </p:blipFill>
        <p:spPr>
          <a:xfrm>
            <a:off x="1828197" y="4078112"/>
            <a:ext cx="878528" cy="878528"/>
          </a:xfrm>
          <a:prstGeom prst="rect">
            <a:avLst/>
          </a:prstGeom>
        </p:spPr>
      </p:pic>
      <p:pic>
        <p:nvPicPr>
          <p:cNvPr id="6" name="Graphique 5" descr="Argent contour">
            <a:extLst>
              <a:ext uri="{FF2B5EF4-FFF2-40B4-BE49-F238E27FC236}">
                <a16:creationId xmlns:a16="http://schemas.microsoft.com/office/drawing/2014/main" id="{4CE0055C-F6DE-F01D-11FB-00C86F5A8754}"/>
              </a:ext>
            </a:extLst>
          </p:cNvPr>
          <p:cNvPicPr>
            <a:picLocks noChangeAspect="1"/>
          </p:cNvPicPr>
          <p:nvPr>
            <p:custDataLst>
              <p:tags r:id="rId4"/>
            </p:custDataLst>
          </p:nvPr>
        </p:nvPicPr>
        <p:blipFill>
          <a:blip>
            <a:extLst>
              <a:ext uri="{96DAC541-7B7A-43D3-8B79-37D633B846F1}">
                <asvg:svgBlip xmlns:asvg="http://schemas.microsoft.com/office/drawing/2016/SVG/main" r:embed="rId19"/>
              </a:ext>
            </a:extLst>
          </a:blip>
          <a:stretch>
            <a:fillRect/>
          </a:stretch>
        </p:blipFill>
        <p:spPr>
          <a:xfrm>
            <a:off x="1815765" y="4992101"/>
            <a:ext cx="878528" cy="878528"/>
          </a:xfrm>
          <a:prstGeom prst="rect">
            <a:avLst/>
          </a:prstGeom>
        </p:spPr>
      </p:pic>
      <p:pic>
        <p:nvPicPr>
          <p:cNvPr id="7" name="Graphique 6" descr="Sans fil contour">
            <a:extLst>
              <a:ext uri="{FF2B5EF4-FFF2-40B4-BE49-F238E27FC236}">
                <a16:creationId xmlns:a16="http://schemas.microsoft.com/office/drawing/2014/main" id="{6464720D-179F-21C3-EE47-A230A432ED58}"/>
              </a:ext>
            </a:extLst>
          </p:cNvPr>
          <p:cNvPicPr>
            <a:picLocks noChangeAspect="1"/>
          </p:cNvPicPr>
          <p:nvPr>
            <p:custDataLst>
              <p:tags r:id="rId5"/>
            </p:custDataLst>
          </p:nvPr>
        </p:nvPicPr>
        <p:blipFill>
          <a:blip>
            <a:extLst>
              <a:ext uri="{96DAC541-7B7A-43D3-8B79-37D633B846F1}">
                <asvg:svgBlip xmlns:asvg="http://schemas.microsoft.com/office/drawing/2016/SVG/main" r:embed="rId20"/>
              </a:ext>
            </a:extLst>
          </a:blip>
          <a:stretch>
            <a:fillRect/>
          </a:stretch>
        </p:blipFill>
        <p:spPr>
          <a:xfrm>
            <a:off x="1800569" y="5874588"/>
            <a:ext cx="878528" cy="878528"/>
          </a:xfrm>
          <a:prstGeom prst="rect">
            <a:avLst/>
          </a:prstGeom>
        </p:spPr>
      </p:pic>
      <p:pic>
        <p:nvPicPr>
          <p:cNvPr id="8" name="Graphique 7" descr="Homme médecin contour">
            <a:extLst>
              <a:ext uri="{FF2B5EF4-FFF2-40B4-BE49-F238E27FC236}">
                <a16:creationId xmlns:a16="http://schemas.microsoft.com/office/drawing/2014/main" id="{595D4D53-108E-1BC8-8B22-24539CF3C4C9}"/>
              </a:ext>
            </a:extLst>
          </p:cNvPr>
          <p:cNvPicPr>
            <a:picLocks noChangeAspect="1"/>
          </p:cNvPicPr>
          <p:nvPr>
            <p:custDataLst>
              <p:tags r:id="rId6"/>
            </p:custDataLst>
          </p:nvPr>
        </p:nvPicPr>
        <p:blipFill>
          <a:blip>
            <a:extLst>
              <a:ext uri="{96DAC541-7B7A-43D3-8B79-37D633B846F1}">
                <asvg:svgBlip xmlns:asvg="http://schemas.microsoft.com/office/drawing/2016/SVG/main" r:embed="rId21"/>
              </a:ext>
            </a:extLst>
          </a:blip>
          <a:stretch>
            <a:fillRect/>
          </a:stretch>
        </p:blipFill>
        <p:spPr>
          <a:xfrm>
            <a:off x="5638799" y="4078112"/>
            <a:ext cx="878528" cy="878528"/>
          </a:xfrm>
          <a:prstGeom prst="rect">
            <a:avLst/>
          </a:prstGeom>
        </p:spPr>
      </p:pic>
      <p:pic>
        <p:nvPicPr>
          <p:cNvPr id="9" name="Graphique 8" descr="Voiture contour">
            <a:extLst>
              <a:ext uri="{FF2B5EF4-FFF2-40B4-BE49-F238E27FC236}">
                <a16:creationId xmlns:a16="http://schemas.microsoft.com/office/drawing/2014/main" id="{AD271B53-E28F-7D3A-F814-05941A7C8EC5}"/>
              </a:ext>
            </a:extLst>
          </p:cNvPr>
          <p:cNvPicPr>
            <a:picLocks noChangeAspect="1"/>
          </p:cNvPicPr>
          <p:nvPr>
            <p:custDataLst>
              <p:tags r:id="rId7"/>
            </p:custDataLst>
          </p:nvPr>
        </p:nvPicPr>
        <p:blipFill>
          <a:blip>
            <a:extLst>
              <a:ext uri="{96DAC541-7B7A-43D3-8B79-37D633B846F1}">
                <asvg:svgBlip xmlns:asvg="http://schemas.microsoft.com/office/drawing/2016/SVG/main" r:embed="rId22"/>
              </a:ext>
            </a:extLst>
          </a:blip>
          <a:stretch>
            <a:fillRect/>
          </a:stretch>
        </p:blipFill>
        <p:spPr>
          <a:xfrm>
            <a:off x="5686256" y="4992101"/>
            <a:ext cx="878528" cy="878528"/>
          </a:xfrm>
          <a:prstGeom prst="rect">
            <a:avLst/>
          </a:prstGeom>
        </p:spPr>
      </p:pic>
      <p:pic>
        <p:nvPicPr>
          <p:cNvPr id="10" name="Graphique 9" descr="Classe contour">
            <a:extLst>
              <a:ext uri="{FF2B5EF4-FFF2-40B4-BE49-F238E27FC236}">
                <a16:creationId xmlns:a16="http://schemas.microsoft.com/office/drawing/2014/main" id="{4200974B-23B8-AD42-9D34-13D97322880D}"/>
              </a:ext>
            </a:extLst>
          </p:cNvPr>
          <p:cNvPicPr>
            <a:picLocks noChangeAspect="1"/>
          </p:cNvPicPr>
          <p:nvPr>
            <p:custDataLst>
              <p:tags r:id="rId8"/>
            </p:custDataLst>
          </p:nvPr>
        </p:nvPicPr>
        <p:blipFill>
          <a:blip>
            <a:extLst>
              <a:ext uri="{96DAC541-7B7A-43D3-8B79-37D633B846F1}">
                <asvg:svgBlip xmlns:asvg="http://schemas.microsoft.com/office/drawing/2016/SVG/main" r:embed="rId23"/>
              </a:ext>
            </a:extLst>
          </a:blip>
          <a:stretch>
            <a:fillRect/>
          </a:stretch>
        </p:blipFill>
        <p:spPr>
          <a:xfrm>
            <a:off x="5611171" y="5874588"/>
            <a:ext cx="878528" cy="878528"/>
          </a:xfrm>
          <a:prstGeom prst="rect">
            <a:avLst/>
          </a:prstGeom>
        </p:spPr>
      </p:pic>
      <p:pic>
        <p:nvPicPr>
          <p:cNvPr id="11" name="Graphique 10" descr="Aire de jeu contour">
            <a:extLst>
              <a:ext uri="{FF2B5EF4-FFF2-40B4-BE49-F238E27FC236}">
                <a16:creationId xmlns:a16="http://schemas.microsoft.com/office/drawing/2014/main" id="{A17D09E1-5D35-3ACD-BADE-E14F183BC6CC}"/>
              </a:ext>
            </a:extLst>
          </p:cNvPr>
          <p:cNvPicPr>
            <a:picLocks noChangeAspect="1"/>
          </p:cNvPicPr>
          <p:nvPr>
            <p:custDataLst>
              <p:tags r:id="rId9"/>
            </p:custDataLst>
          </p:nvPr>
        </p:nvPicPr>
        <p:blipFill>
          <a:blip>
            <a:extLst>
              <a:ext uri="{96DAC541-7B7A-43D3-8B79-37D633B846F1}">
                <asvg:svgBlip xmlns:asvg="http://schemas.microsoft.com/office/drawing/2016/SVG/main" r:embed="rId24"/>
              </a:ext>
            </a:extLst>
          </a:blip>
          <a:stretch>
            <a:fillRect/>
          </a:stretch>
        </p:blipFill>
        <p:spPr>
          <a:xfrm>
            <a:off x="9558129" y="4078112"/>
            <a:ext cx="878528" cy="878528"/>
          </a:xfrm>
          <a:prstGeom prst="rect">
            <a:avLst/>
          </a:prstGeom>
        </p:spPr>
      </p:pic>
      <p:pic>
        <p:nvPicPr>
          <p:cNvPr id="12" name="Graphique 11" descr="Dépôt d’ordures interdit contour">
            <a:extLst>
              <a:ext uri="{FF2B5EF4-FFF2-40B4-BE49-F238E27FC236}">
                <a16:creationId xmlns:a16="http://schemas.microsoft.com/office/drawing/2014/main" id="{D9540CB7-B5B4-8604-2529-3A0713046359}"/>
              </a:ext>
            </a:extLst>
          </p:cNvPr>
          <p:cNvPicPr>
            <a:picLocks noChangeAspect="1"/>
          </p:cNvPicPr>
          <p:nvPr>
            <p:custDataLst>
              <p:tags r:id="rId10"/>
            </p:custDataLst>
          </p:nvPr>
        </p:nvPicPr>
        <p:blipFill>
          <a:blip>
            <a:extLst>
              <a:ext uri="{96DAC541-7B7A-43D3-8B79-37D633B846F1}">
                <asvg:svgBlip xmlns:asvg="http://schemas.microsoft.com/office/drawing/2016/SVG/main" r:embed="rId25"/>
              </a:ext>
            </a:extLst>
          </a:blip>
          <a:stretch>
            <a:fillRect/>
          </a:stretch>
        </p:blipFill>
        <p:spPr>
          <a:xfrm>
            <a:off x="9407958" y="4992101"/>
            <a:ext cx="878528" cy="878528"/>
          </a:xfrm>
          <a:prstGeom prst="rect">
            <a:avLst/>
          </a:prstGeom>
        </p:spPr>
      </p:pic>
      <p:pic>
        <p:nvPicPr>
          <p:cNvPr id="13" name="Graphique 12" descr="Robinet qui fuit contour">
            <a:extLst>
              <a:ext uri="{FF2B5EF4-FFF2-40B4-BE49-F238E27FC236}">
                <a16:creationId xmlns:a16="http://schemas.microsoft.com/office/drawing/2014/main" id="{F1BD453B-D524-EE8C-2507-25B3C7E8424B}"/>
              </a:ext>
            </a:extLst>
          </p:cNvPr>
          <p:cNvPicPr>
            <a:picLocks noChangeAspect="1"/>
          </p:cNvPicPr>
          <p:nvPr>
            <p:custDataLst>
              <p:tags r:id="rId11"/>
            </p:custDataLst>
          </p:nvPr>
        </p:nvPicPr>
        <p:blipFill>
          <a:blip>
            <a:extLst>
              <a:ext uri="{96DAC541-7B7A-43D3-8B79-37D633B846F1}">
                <asvg:svgBlip xmlns:asvg="http://schemas.microsoft.com/office/drawing/2016/SVG/main" r:embed="rId26"/>
              </a:ext>
            </a:extLst>
          </a:blip>
          <a:stretch>
            <a:fillRect/>
          </a:stretch>
        </p:blipFill>
        <p:spPr>
          <a:xfrm>
            <a:off x="9499087" y="5874588"/>
            <a:ext cx="878528" cy="878528"/>
          </a:xfrm>
          <a:prstGeom prst="rect">
            <a:avLst/>
          </a:prstGeom>
        </p:spPr>
      </p:pic>
      <p:grpSp>
        <p:nvGrpSpPr>
          <p:cNvPr id="14" name="Groupe 13">
            <a:extLst>
              <a:ext uri="{FF2B5EF4-FFF2-40B4-BE49-F238E27FC236}">
                <a16:creationId xmlns:a16="http://schemas.microsoft.com/office/drawing/2014/main" id="{D104F761-68C5-F90F-2883-D95A834FAD9F}"/>
              </a:ext>
            </a:extLst>
          </p:cNvPr>
          <p:cNvGrpSpPr/>
          <p:nvPr>
            <p:custDataLst>
              <p:tags r:id="rId12"/>
            </p:custDataLst>
          </p:nvPr>
        </p:nvGrpSpPr>
        <p:grpSpPr>
          <a:xfrm>
            <a:off x="685248" y="1260863"/>
            <a:ext cx="3166633" cy="2705031"/>
            <a:chOff x="685248" y="1260863"/>
            <a:chExt cx="3166633" cy="2705031"/>
          </a:xfrm>
        </p:grpSpPr>
        <p:pic>
          <p:nvPicPr>
            <p:cNvPr id="15" name="Image 14" descr="Une image contenant plein air, ciel, nuage, herbe&#10;&#10;Le contenu généré par l’IA peut être incorrect.">
              <a:extLst>
                <a:ext uri="{FF2B5EF4-FFF2-40B4-BE49-F238E27FC236}">
                  <a16:creationId xmlns:a16="http://schemas.microsoft.com/office/drawing/2014/main" id="{CADD4BC4-83D3-6EFA-7218-CD30044C1A17}"/>
                </a:ext>
              </a:extLst>
            </p:cNvPr>
            <p:cNvPicPr>
              <a:picLocks noChangeAspect="1"/>
            </p:cNvPicPr>
            <p:nvPr/>
          </p:nvPicPr>
          <p:blipFill>
            <a:blip r:embed="rId27"/>
            <a:stretch>
              <a:fillRect/>
            </a:stretch>
          </p:blipFill>
          <p:spPr>
            <a:xfrm>
              <a:off x="685248" y="1845734"/>
              <a:ext cx="3166633" cy="2120160"/>
            </a:xfrm>
            <a:prstGeom prst="rect">
              <a:avLst/>
            </a:prstGeom>
            <a:ln>
              <a:solidFill>
                <a:schemeClr val="tx1"/>
              </a:solidFill>
            </a:ln>
          </p:spPr>
        </p:pic>
        <p:grpSp>
          <p:nvGrpSpPr>
            <p:cNvPr id="16" name="Groupe 15">
              <a:extLst>
                <a:ext uri="{FF2B5EF4-FFF2-40B4-BE49-F238E27FC236}">
                  <a16:creationId xmlns:a16="http://schemas.microsoft.com/office/drawing/2014/main" id="{BC62DBB8-34AE-D2BC-AE96-5D2B1DE383D4}"/>
                </a:ext>
              </a:extLst>
            </p:cNvPr>
            <p:cNvGrpSpPr/>
            <p:nvPr/>
          </p:nvGrpSpPr>
          <p:grpSpPr>
            <a:xfrm>
              <a:off x="1218009" y="1260863"/>
              <a:ext cx="2091206" cy="522454"/>
              <a:chOff x="1189157" y="1227667"/>
              <a:chExt cx="2091206" cy="522454"/>
            </a:xfrm>
          </p:grpSpPr>
          <p:sp>
            <p:nvSpPr>
              <p:cNvPr id="17" name="Title 1">
                <a:extLst>
                  <a:ext uri="{FF2B5EF4-FFF2-40B4-BE49-F238E27FC236}">
                    <a16:creationId xmlns:a16="http://schemas.microsoft.com/office/drawing/2014/main" id="{E100BDD9-68B1-F4DB-60E8-E77DE6900FB9}"/>
                  </a:ext>
                </a:extLst>
              </p:cNvPr>
              <p:cNvSpPr txBox="1">
                <a:spLocks/>
              </p:cNvSpPr>
              <p:nvPr/>
            </p:nvSpPr>
            <p:spPr>
              <a:xfrm>
                <a:off x="1189157" y="1227667"/>
                <a:ext cx="1675929" cy="522454"/>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500" b="1"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a:lnSpc>
                    <a:spcPct val="114000"/>
                  </a:lnSpc>
                </a:pPr>
                <a:r>
                  <a:rPr lang="fr-CA" sz="2500" i="0">
                    <a:latin typeface="Open Sans" panose="020B0606030504020204" pitchFamily="34" charset="0"/>
                    <a:ea typeface="Open Sans" panose="020B0606030504020204" pitchFamily="34" charset="0"/>
                    <a:cs typeface="Open Sans" panose="020B0606030504020204" pitchFamily="34" charset="0"/>
                  </a:rPr>
                  <a:t>FÉDÉRAL</a:t>
                </a:r>
                <a:endParaRPr lang="en-US" sz="2500" i="0">
                  <a:latin typeface="Open Sans" panose="020B0606030504020204" pitchFamily="34" charset="0"/>
                  <a:ea typeface="Open Sans" panose="020B0606030504020204" pitchFamily="34" charset="0"/>
                  <a:cs typeface="Open Sans" panose="020B0606030504020204" pitchFamily="34" charset="0"/>
                </a:endParaRPr>
              </a:p>
            </p:txBody>
          </p:sp>
          <p:pic>
            <p:nvPicPr>
              <p:cNvPr id="18" name="Image 17" descr="Une image contenant rouge, Graphique, Carmin, clipart&#10;&#10;Le contenu généré par l’IA peut être incorrect.">
                <a:extLst>
                  <a:ext uri="{FF2B5EF4-FFF2-40B4-BE49-F238E27FC236}">
                    <a16:creationId xmlns:a16="http://schemas.microsoft.com/office/drawing/2014/main" id="{8753A847-62EB-1747-9F44-D3B69A1431E0}"/>
                  </a:ext>
                </a:extLst>
              </p:cNvPr>
              <p:cNvPicPr>
                <a:picLocks noChangeAspect="1"/>
              </p:cNvPicPr>
              <p:nvPr/>
            </p:nvPicPr>
            <p:blipFill>
              <a:blip r:embed="rId28"/>
              <a:stretch>
                <a:fillRect/>
              </a:stretch>
            </p:blipFill>
            <p:spPr>
              <a:xfrm>
                <a:off x="2738495" y="1334511"/>
                <a:ext cx="541868" cy="270934"/>
              </a:xfrm>
              <a:prstGeom prst="rect">
                <a:avLst/>
              </a:prstGeom>
            </p:spPr>
          </p:pic>
        </p:grpSp>
      </p:grpSp>
      <p:grpSp>
        <p:nvGrpSpPr>
          <p:cNvPr id="19" name="Groupe 18">
            <a:extLst>
              <a:ext uri="{FF2B5EF4-FFF2-40B4-BE49-F238E27FC236}">
                <a16:creationId xmlns:a16="http://schemas.microsoft.com/office/drawing/2014/main" id="{0289A9FB-2FCF-0B7F-6EC4-E389100E46C6}"/>
              </a:ext>
            </a:extLst>
          </p:cNvPr>
          <p:cNvGrpSpPr/>
          <p:nvPr>
            <p:custDataLst>
              <p:tags r:id="rId13"/>
            </p:custDataLst>
          </p:nvPr>
        </p:nvGrpSpPr>
        <p:grpSpPr>
          <a:xfrm>
            <a:off x="4540280" y="1238408"/>
            <a:ext cx="3090985" cy="2727486"/>
            <a:chOff x="4540280" y="1238408"/>
            <a:chExt cx="3090985" cy="2727486"/>
          </a:xfrm>
        </p:grpSpPr>
        <p:pic>
          <p:nvPicPr>
            <p:cNvPr id="20" name="Image 19" descr="Une image contenant plein air, ciel, arbre, Palais&#10;&#10;Le contenu généré par l’IA peut être incorrect.">
              <a:extLst>
                <a:ext uri="{FF2B5EF4-FFF2-40B4-BE49-F238E27FC236}">
                  <a16:creationId xmlns:a16="http://schemas.microsoft.com/office/drawing/2014/main" id="{EF1116C7-30A9-41A2-0EE1-2652A3C3F9CF}"/>
                </a:ext>
              </a:extLst>
            </p:cNvPr>
            <p:cNvPicPr>
              <a:picLocks noChangeAspect="1"/>
            </p:cNvPicPr>
            <p:nvPr/>
          </p:nvPicPr>
          <p:blipFill rotWithShape="1">
            <a:blip r:embed="rId29"/>
            <a:srcRect b="19606"/>
            <a:stretch/>
          </p:blipFill>
          <p:spPr>
            <a:xfrm>
              <a:off x="4540280" y="1845734"/>
              <a:ext cx="3090985" cy="2120160"/>
            </a:xfrm>
            <a:prstGeom prst="rect">
              <a:avLst/>
            </a:prstGeom>
            <a:ln>
              <a:solidFill>
                <a:schemeClr val="tx1"/>
              </a:solidFill>
            </a:ln>
          </p:spPr>
        </p:pic>
        <p:grpSp>
          <p:nvGrpSpPr>
            <p:cNvPr id="21" name="Groupe 20">
              <a:extLst>
                <a:ext uri="{FF2B5EF4-FFF2-40B4-BE49-F238E27FC236}">
                  <a16:creationId xmlns:a16="http://schemas.microsoft.com/office/drawing/2014/main" id="{B76C2F43-AA32-D945-510D-483029DA571E}"/>
                </a:ext>
              </a:extLst>
            </p:cNvPr>
            <p:cNvGrpSpPr/>
            <p:nvPr/>
          </p:nvGrpSpPr>
          <p:grpSpPr>
            <a:xfrm>
              <a:off x="4804047" y="1238408"/>
              <a:ext cx="2548031" cy="522454"/>
              <a:chOff x="4896868" y="1227667"/>
              <a:chExt cx="2605393" cy="522454"/>
            </a:xfrm>
          </p:grpSpPr>
          <p:sp>
            <p:nvSpPr>
              <p:cNvPr id="22" name="Title 1">
                <a:extLst>
                  <a:ext uri="{FF2B5EF4-FFF2-40B4-BE49-F238E27FC236}">
                    <a16:creationId xmlns:a16="http://schemas.microsoft.com/office/drawing/2014/main" id="{95A25DD3-F0D4-126C-9A33-B884371F5E9D}"/>
                  </a:ext>
                </a:extLst>
              </p:cNvPr>
              <p:cNvSpPr txBox="1">
                <a:spLocks/>
              </p:cNvSpPr>
              <p:nvPr/>
            </p:nvSpPr>
            <p:spPr>
              <a:xfrm>
                <a:off x="4896868" y="1227667"/>
                <a:ext cx="2190134" cy="522454"/>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500" b="1"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a:lnSpc>
                    <a:spcPct val="114000"/>
                  </a:lnSpc>
                </a:pPr>
                <a:r>
                  <a:rPr lang="fr-CA" sz="2500" i="0">
                    <a:latin typeface="Open Sans" panose="020B0606030504020204" pitchFamily="34" charset="0"/>
                    <a:ea typeface="Open Sans" panose="020B0606030504020204" pitchFamily="34" charset="0"/>
                    <a:cs typeface="Open Sans" panose="020B0606030504020204" pitchFamily="34" charset="0"/>
                  </a:rPr>
                  <a:t>PROVINCIAL</a:t>
                </a:r>
                <a:endParaRPr lang="en-US" sz="2500" i="0">
                  <a:latin typeface="Open Sans" panose="020B0606030504020204" pitchFamily="34" charset="0"/>
                  <a:ea typeface="Open Sans" panose="020B0606030504020204" pitchFamily="34" charset="0"/>
                  <a:cs typeface="Open Sans" panose="020B0606030504020204" pitchFamily="34" charset="0"/>
                </a:endParaRPr>
              </a:p>
            </p:txBody>
          </p:sp>
          <p:pic>
            <p:nvPicPr>
              <p:cNvPr id="23" name="Image 22" descr="Une image contenant conception&#10;&#10;Le contenu généré par l’IA peut être incorrect.">
                <a:extLst>
                  <a:ext uri="{FF2B5EF4-FFF2-40B4-BE49-F238E27FC236}">
                    <a16:creationId xmlns:a16="http://schemas.microsoft.com/office/drawing/2014/main" id="{3CC46C82-89A7-EE2B-6F78-6D0CC7D2FBD1}"/>
                  </a:ext>
                </a:extLst>
              </p:cNvPr>
              <p:cNvPicPr>
                <a:picLocks noChangeAspect="1"/>
              </p:cNvPicPr>
              <p:nvPr/>
            </p:nvPicPr>
            <p:blipFill>
              <a:blip r:embed="rId30"/>
              <a:stretch>
                <a:fillRect/>
              </a:stretch>
            </p:blipFill>
            <p:spPr>
              <a:xfrm>
                <a:off x="7050887" y="1315727"/>
                <a:ext cx="451374" cy="300916"/>
              </a:xfrm>
              <a:prstGeom prst="rect">
                <a:avLst/>
              </a:prstGeom>
            </p:spPr>
          </p:pic>
        </p:grpSp>
      </p:grpSp>
      <p:grpSp>
        <p:nvGrpSpPr>
          <p:cNvPr id="24" name="Groupe 23">
            <a:extLst>
              <a:ext uri="{FF2B5EF4-FFF2-40B4-BE49-F238E27FC236}">
                <a16:creationId xmlns:a16="http://schemas.microsoft.com/office/drawing/2014/main" id="{19712FB9-F511-B691-1563-70EBEF663DEF}"/>
              </a:ext>
            </a:extLst>
          </p:cNvPr>
          <p:cNvGrpSpPr/>
          <p:nvPr>
            <p:custDataLst>
              <p:tags r:id="rId14"/>
            </p:custDataLst>
          </p:nvPr>
        </p:nvGrpSpPr>
        <p:grpSpPr>
          <a:xfrm>
            <a:off x="8319665" y="1227667"/>
            <a:ext cx="3090985" cy="2738227"/>
            <a:chOff x="8319665" y="1227667"/>
            <a:chExt cx="3090985" cy="2738227"/>
          </a:xfrm>
        </p:grpSpPr>
        <p:pic>
          <p:nvPicPr>
            <p:cNvPr id="25" name="Image 24" descr="Une image contenant plein air, bâtiment, hiver, ciel&#10;&#10;Le contenu généré par l’IA peut être incorrect.">
              <a:extLst>
                <a:ext uri="{FF2B5EF4-FFF2-40B4-BE49-F238E27FC236}">
                  <a16:creationId xmlns:a16="http://schemas.microsoft.com/office/drawing/2014/main" id="{52C89A52-3532-6342-28EF-8467C8CA064A}"/>
                </a:ext>
              </a:extLst>
            </p:cNvPr>
            <p:cNvPicPr>
              <a:picLocks noChangeAspect="1"/>
            </p:cNvPicPr>
            <p:nvPr/>
          </p:nvPicPr>
          <p:blipFill rotWithShape="1">
            <a:blip r:embed="rId31"/>
            <a:srcRect r="15709" b="14187"/>
            <a:stretch/>
          </p:blipFill>
          <p:spPr>
            <a:xfrm>
              <a:off x="8319665" y="1845734"/>
              <a:ext cx="3090985" cy="2120160"/>
            </a:xfrm>
            <a:prstGeom prst="rect">
              <a:avLst/>
            </a:prstGeom>
            <a:ln>
              <a:solidFill>
                <a:schemeClr val="tx1"/>
              </a:solidFill>
            </a:ln>
          </p:spPr>
        </p:pic>
        <p:sp>
          <p:nvSpPr>
            <p:cNvPr id="26" name="Title 1">
              <a:extLst>
                <a:ext uri="{FF2B5EF4-FFF2-40B4-BE49-F238E27FC236}">
                  <a16:creationId xmlns:a16="http://schemas.microsoft.com/office/drawing/2014/main" id="{0FA0A5EC-534D-5C1B-E5BE-F2E59C972295}"/>
                </a:ext>
              </a:extLst>
            </p:cNvPr>
            <p:cNvSpPr txBox="1">
              <a:spLocks/>
            </p:cNvSpPr>
            <p:nvPr/>
          </p:nvSpPr>
          <p:spPr>
            <a:xfrm>
              <a:off x="8661575" y="1227667"/>
              <a:ext cx="2060218" cy="522454"/>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500" b="1"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a:lnSpc>
                  <a:spcPct val="114000"/>
                </a:lnSpc>
              </a:pPr>
              <a:r>
                <a:rPr lang="fr-CA" sz="2500" i="0">
                  <a:latin typeface="Open Sans" panose="020B0606030504020204" pitchFamily="34" charset="0"/>
                  <a:ea typeface="Open Sans" panose="020B0606030504020204" pitchFamily="34" charset="0"/>
                  <a:cs typeface="Open Sans" panose="020B0606030504020204" pitchFamily="34" charset="0"/>
                </a:rPr>
                <a:t>MUNICIPAL</a:t>
              </a:r>
              <a:endParaRPr lang="en-US" sz="2500" i="0">
                <a:latin typeface="Open Sans" panose="020B0606030504020204" pitchFamily="34" charset="0"/>
                <a:ea typeface="Open Sans" panose="020B0606030504020204" pitchFamily="34" charset="0"/>
                <a:cs typeface="Open Sans" panose="020B0606030504020204" pitchFamily="34" charset="0"/>
              </a:endParaRPr>
            </a:p>
          </p:txBody>
        </p:sp>
      </p:grpSp>
    </p:spTree>
    <p:extLst>
      <p:ext uri="{BB962C8B-B14F-4D97-AF65-F5344CB8AC3E}">
        <p14:creationId xmlns:p14="http://schemas.microsoft.com/office/powerpoint/2010/main" val="1479123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7"/>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8"/>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9"/>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0"/>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11"/>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12"/>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4"/>
</p:tagLst>
</file>

<file path=ppt/tags/tag100.xml><?xml version="1.0" encoding="utf-8"?>
<p:tagLst xmlns:a="http://schemas.openxmlformats.org/drawingml/2006/main" xmlns:r="http://schemas.openxmlformats.org/officeDocument/2006/relationships" xmlns:p="http://schemas.openxmlformats.org/presentationml/2006/main">
  <p:tag name="NUM" val="3"/>
</p:tagLst>
</file>

<file path=ppt/tags/tag101.xml><?xml version="1.0" encoding="utf-8"?>
<p:tagLst xmlns:a="http://schemas.openxmlformats.org/drawingml/2006/main" xmlns:r="http://schemas.openxmlformats.org/officeDocument/2006/relationships" xmlns:p="http://schemas.openxmlformats.org/presentationml/2006/main">
  <p:tag name="NUM" val="1"/>
</p:tagLst>
</file>

<file path=ppt/tags/tag102.xml><?xml version="1.0" encoding="utf-8"?>
<p:tagLst xmlns:a="http://schemas.openxmlformats.org/drawingml/2006/main" xmlns:r="http://schemas.openxmlformats.org/officeDocument/2006/relationships" xmlns:p="http://schemas.openxmlformats.org/presentationml/2006/main">
  <p:tag name="NUM" val="2"/>
</p:tagLst>
</file>

<file path=ppt/tags/tag103.xml><?xml version="1.0" encoding="utf-8"?>
<p:tagLst xmlns:a="http://schemas.openxmlformats.org/drawingml/2006/main" xmlns:r="http://schemas.openxmlformats.org/officeDocument/2006/relationships" xmlns:p="http://schemas.openxmlformats.org/presentationml/2006/main">
  <p:tag name="NUM" val="3"/>
</p:tagLst>
</file>

<file path=ppt/tags/tag104.xml><?xml version="1.0" encoding="utf-8"?>
<p:tagLst xmlns:a="http://schemas.openxmlformats.org/drawingml/2006/main" xmlns:r="http://schemas.openxmlformats.org/officeDocument/2006/relationships" xmlns:p="http://schemas.openxmlformats.org/presentationml/2006/main">
  <p:tag name="NUM" val="2"/>
</p:tagLst>
</file>

<file path=ppt/tags/tag105.xml><?xml version="1.0" encoding="utf-8"?>
<p:tagLst xmlns:a="http://schemas.openxmlformats.org/drawingml/2006/main" xmlns:r="http://schemas.openxmlformats.org/officeDocument/2006/relationships" xmlns:p="http://schemas.openxmlformats.org/presentationml/2006/main">
  <p:tag name="NUM" val="3"/>
</p:tagLst>
</file>

<file path=ppt/tags/tag106.xml><?xml version="1.0" encoding="utf-8"?>
<p:tagLst xmlns:a="http://schemas.openxmlformats.org/drawingml/2006/main" xmlns:r="http://schemas.openxmlformats.org/officeDocument/2006/relationships" xmlns:p="http://schemas.openxmlformats.org/presentationml/2006/main">
  <p:tag name="NUM" val="1"/>
</p:tagLst>
</file>

<file path=ppt/tags/tag107.xml><?xml version="1.0" encoding="utf-8"?>
<p:tagLst xmlns:a="http://schemas.openxmlformats.org/drawingml/2006/main" xmlns:r="http://schemas.openxmlformats.org/officeDocument/2006/relationships" xmlns:p="http://schemas.openxmlformats.org/presentationml/2006/main">
  <p:tag name="NUM" val="1"/>
</p:tagLst>
</file>

<file path=ppt/tags/tag108.xml><?xml version="1.0" encoding="utf-8"?>
<p:tagLst xmlns:a="http://schemas.openxmlformats.org/drawingml/2006/main" xmlns:r="http://schemas.openxmlformats.org/officeDocument/2006/relationships" xmlns:p="http://schemas.openxmlformats.org/presentationml/2006/main">
  <p:tag name="NUM" val="2"/>
</p:tagLst>
</file>

<file path=ppt/tags/tag109.xml><?xml version="1.0" encoding="utf-8"?>
<p:tagLst xmlns:a="http://schemas.openxmlformats.org/drawingml/2006/main" xmlns:r="http://schemas.openxmlformats.org/officeDocument/2006/relationships" xmlns:p="http://schemas.openxmlformats.org/presentationml/2006/main">
  <p:tag name="NUM" val="3"/>
</p:tagLst>
</file>

<file path=ppt/tags/tag11.xml><?xml version="1.0" encoding="utf-8"?>
<p:tagLst xmlns:a="http://schemas.openxmlformats.org/drawingml/2006/main" xmlns:r="http://schemas.openxmlformats.org/officeDocument/2006/relationships" xmlns:p="http://schemas.openxmlformats.org/presentationml/2006/main">
  <p:tag name="NUM" val="5"/>
</p:tagLst>
</file>

<file path=ppt/tags/tag110.xml><?xml version="1.0" encoding="utf-8"?>
<p:tagLst xmlns:a="http://schemas.openxmlformats.org/drawingml/2006/main" xmlns:r="http://schemas.openxmlformats.org/officeDocument/2006/relationships" xmlns:p="http://schemas.openxmlformats.org/presentationml/2006/main">
  <p:tag name="NUM" val="2"/>
</p:tagLst>
</file>

<file path=ppt/tags/tag111.xml><?xml version="1.0" encoding="utf-8"?>
<p:tagLst xmlns:a="http://schemas.openxmlformats.org/drawingml/2006/main" xmlns:r="http://schemas.openxmlformats.org/officeDocument/2006/relationships" xmlns:p="http://schemas.openxmlformats.org/presentationml/2006/main">
  <p:tag name="NUM" val="3"/>
</p:tagLst>
</file>

<file path=ppt/tags/tag112.xml><?xml version="1.0" encoding="utf-8"?>
<p:tagLst xmlns:a="http://schemas.openxmlformats.org/drawingml/2006/main" xmlns:r="http://schemas.openxmlformats.org/officeDocument/2006/relationships" xmlns:p="http://schemas.openxmlformats.org/presentationml/2006/main">
  <p:tag name="NUM" val="1"/>
</p:tagLst>
</file>

<file path=ppt/tags/tag113.xml><?xml version="1.0" encoding="utf-8"?>
<p:tagLst xmlns:a="http://schemas.openxmlformats.org/drawingml/2006/main" xmlns:r="http://schemas.openxmlformats.org/officeDocument/2006/relationships" xmlns:p="http://schemas.openxmlformats.org/presentationml/2006/main">
  <p:tag name="NUM" val="1"/>
</p:tagLst>
</file>

<file path=ppt/tags/tag114.xml><?xml version="1.0" encoding="utf-8"?>
<p:tagLst xmlns:a="http://schemas.openxmlformats.org/drawingml/2006/main" xmlns:r="http://schemas.openxmlformats.org/officeDocument/2006/relationships" xmlns:p="http://schemas.openxmlformats.org/presentationml/2006/main">
  <p:tag name="NUM" val="2"/>
</p:tagLst>
</file>

<file path=ppt/tags/tag115.xml><?xml version="1.0" encoding="utf-8"?>
<p:tagLst xmlns:a="http://schemas.openxmlformats.org/drawingml/2006/main" xmlns:r="http://schemas.openxmlformats.org/officeDocument/2006/relationships" xmlns:p="http://schemas.openxmlformats.org/presentationml/2006/main">
  <p:tag name="NUM" val="3"/>
</p:tagLst>
</file>

<file path=ppt/tags/tag116.xml><?xml version="1.0" encoding="utf-8"?>
<p:tagLst xmlns:a="http://schemas.openxmlformats.org/drawingml/2006/main" xmlns:r="http://schemas.openxmlformats.org/officeDocument/2006/relationships" xmlns:p="http://schemas.openxmlformats.org/presentationml/2006/main">
  <p:tag name="NUM" val="1"/>
</p:tagLst>
</file>

<file path=ppt/tags/tag117.xml><?xml version="1.0" encoding="utf-8"?>
<p:tagLst xmlns:a="http://schemas.openxmlformats.org/drawingml/2006/main" xmlns:r="http://schemas.openxmlformats.org/officeDocument/2006/relationships" xmlns:p="http://schemas.openxmlformats.org/presentationml/2006/main">
  <p:tag name="NUM" val="2"/>
</p:tagLst>
</file>

<file path=ppt/tags/tag118.xml><?xml version="1.0" encoding="utf-8"?>
<p:tagLst xmlns:a="http://schemas.openxmlformats.org/drawingml/2006/main" xmlns:r="http://schemas.openxmlformats.org/officeDocument/2006/relationships" xmlns:p="http://schemas.openxmlformats.org/presentationml/2006/main">
  <p:tag name="NUM" val="1"/>
</p:tagLst>
</file>

<file path=ppt/tags/tag12.xml><?xml version="1.0" encoding="utf-8"?>
<p:tagLst xmlns:a="http://schemas.openxmlformats.org/drawingml/2006/main" xmlns:r="http://schemas.openxmlformats.org/officeDocument/2006/relationships" xmlns:p="http://schemas.openxmlformats.org/presentationml/2006/main">
  <p:tag name="NUM" val="6"/>
</p:tagLst>
</file>

<file path=ppt/tags/tag13.xml><?xml version="1.0" encoding="utf-8"?>
<p:tagLst xmlns:a="http://schemas.openxmlformats.org/drawingml/2006/main" xmlns:r="http://schemas.openxmlformats.org/officeDocument/2006/relationships" xmlns:p="http://schemas.openxmlformats.org/presentationml/2006/main">
  <p:tag name="NUM" val="7"/>
</p:tagLst>
</file>

<file path=ppt/tags/tag14.xml><?xml version="1.0" encoding="utf-8"?>
<p:tagLst xmlns:a="http://schemas.openxmlformats.org/drawingml/2006/main" xmlns:r="http://schemas.openxmlformats.org/officeDocument/2006/relationships" xmlns:p="http://schemas.openxmlformats.org/presentationml/2006/main">
  <p:tag name="NUM" val="8"/>
</p:tagLst>
</file>

<file path=ppt/tags/tag15.xml><?xml version="1.0" encoding="utf-8"?>
<p:tagLst xmlns:a="http://schemas.openxmlformats.org/drawingml/2006/main" xmlns:r="http://schemas.openxmlformats.org/officeDocument/2006/relationships" xmlns:p="http://schemas.openxmlformats.org/presentationml/2006/main">
  <p:tag name="NUM" val="9"/>
</p:tagLst>
</file>

<file path=ppt/tags/tag16.xml><?xml version="1.0" encoding="utf-8"?>
<p:tagLst xmlns:a="http://schemas.openxmlformats.org/drawingml/2006/main" xmlns:r="http://schemas.openxmlformats.org/officeDocument/2006/relationships" xmlns:p="http://schemas.openxmlformats.org/presentationml/2006/main">
  <p:tag name="NUM" val="10"/>
</p:tagLst>
</file>

<file path=ppt/tags/tag17.xml><?xml version="1.0" encoding="utf-8"?>
<p:tagLst xmlns:a="http://schemas.openxmlformats.org/drawingml/2006/main" xmlns:r="http://schemas.openxmlformats.org/officeDocument/2006/relationships" xmlns:p="http://schemas.openxmlformats.org/presentationml/2006/main">
  <p:tag name="NUM" val="11"/>
</p:tagLst>
</file>

<file path=ppt/tags/tag18.xml><?xml version="1.0" encoding="utf-8"?>
<p:tagLst xmlns:a="http://schemas.openxmlformats.org/drawingml/2006/main" xmlns:r="http://schemas.openxmlformats.org/officeDocument/2006/relationships" xmlns:p="http://schemas.openxmlformats.org/presentationml/2006/main">
  <p:tag name="NUM" val="12"/>
</p:tagLst>
</file>

<file path=ppt/tags/tag19.xml><?xml version="1.0" encoding="utf-8"?>
<p:tagLst xmlns:a="http://schemas.openxmlformats.org/drawingml/2006/main" xmlns:r="http://schemas.openxmlformats.org/officeDocument/2006/relationships" xmlns:p="http://schemas.openxmlformats.org/presentationml/2006/main">
  <p:tag name="NUM" val="13"/>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14"/>
</p:tagLst>
</file>

<file path=ppt/tags/tag21.xml><?xml version="1.0" encoding="utf-8"?>
<p:tagLst xmlns:a="http://schemas.openxmlformats.org/drawingml/2006/main" xmlns:r="http://schemas.openxmlformats.org/officeDocument/2006/relationships" xmlns:p="http://schemas.openxmlformats.org/presentationml/2006/main">
  <p:tag name="NUM" val="15"/>
</p:tagLst>
</file>

<file path=ppt/tags/tag22.xml><?xml version="1.0" encoding="utf-8"?>
<p:tagLst xmlns:a="http://schemas.openxmlformats.org/drawingml/2006/main" xmlns:r="http://schemas.openxmlformats.org/officeDocument/2006/relationships" xmlns:p="http://schemas.openxmlformats.org/presentationml/2006/main">
  <p:tag name="NUM" val="16"/>
</p:tagLst>
</file>

<file path=ppt/tags/tag23.xml><?xml version="1.0" encoding="utf-8"?>
<p:tagLst xmlns:a="http://schemas.openxmlformats.org/drawingml/2006/main" xmlns:r="http://schemas.openxmlformats.org/officeDocument/2006/relationships" xmlns:p="http://schemas.openxmlformats.org/presentationml/2006/main">
  <p:tag name="NUM" val="17"/>
</p:tagLst>
</file>

<file path=ppt/tags/tag24.xml><?xml version="1.0" encoding="utf-8"?>
<p:tagLst xmlns:a="http://schemas.openxmlformats.org/drawingml/2006/main" xmlns:r="http://schemas.openxmlformats.org/officeDocument/2006/relationships" xmlns:p="http://schemas.openxmlformats.org/presentationml/2006/main">
  <p:tag name="NUM" val="18"/>
</p:tagLst>
</file>

<file path=ppt/tags/tag25.xml><?xml version="1.0" encoding="utf-8"?>
<p:tagLst xmlns:a="http://schemas.openxmlformats.org/drawingml/2006/main" xmlns:r="http://schemas.openxmlformats.org/officeDocument/2006/relationships" xmlns:p="http://schemas.openxmlformats.org/presentationml/2006/main">
  <p:tag name="NUM" val="19"/>
</p:tagLst>
</file>

<file path=ppt/tags/tag26.xml><?xml version="1.0" encoding="utf-8"?>
<p:tagLst xmlns:a="http://schemas.openxmlformats.org/drawingml/2006/main" xmlns:r="http://schemas.openxmlformats.org/officeDocument/2006/relationships" xmlns:p="http://schemas.openxmlformats.org/presentationml/2006/main">
  <p:tag name="NUM" val="20"/>
</p:tagLst>
</file>

<file path=ppt/tags/tag27.xml><?xml version="1.0" encoding="utf-8"?>
<p:tagLst xmlns:a="http://schemas.openxmlformats.org/drawingml/2006/main" xmlns:r="http://schemas.openxmlformats.org/officeDocument/2006/relationships" xmlns:p="http://schemas.openxmlformats.org/presentationml/2006/main">
  <p:tag name="NUM" val="21"/>
</p:tagLst>
</file>

<file path=ppt/tags/tag28.xml><?xml version="1.0" encoding="utf-8"?>
<p:tagLst xmlns:a="http://schemas.openxmlformats.org/drawingml/2006/main" xmlns:r="http://schemas.openxmlformats.org/officeDocument/2006/relationships" xmlns:p="http://schemas.openxmlformats.org/presentationml/2006/main">
  <p:tag name="NUM" val="22"/>
</p:tagLst>
</file>

<file path=ppt/tags/tag29.xml><?xml version="1.0" encoding="utf-8"?>
<p:tagLst xmlns:a="http://schemas.openxmlformats.org/drawingml/2006/main" xmlns:r="http://schemas.openxmlformats.org/officeDocument/2006/relationships" xmlns:p="http://schemas.openxmlformats.org/presentationml/2006/main">
  <p:tag name="NUM" val="23"/>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24"/>
</p:tagLst>
</file>

<file path=ppt/tags/tag31.xml><?xml version="1.0" encoding="utf-8"?>
<p:tagLst xmlns:a="http://schemas.openxmlformats.org/drawingml/2006/main" xmlns:r="http://schemas.openxmlformats.org/officeDocument/2006/relationships" xmlns:p="http://schemas.openxmlformats.org/presentationml/2006/main">
  <p:tag name="NUM" val="2"/>
</p:tagLst>
</file>

<file path=ppt/tags/tag32.xml><?xml version="1.0" encoding="utf-8"?>
<p:tagLst xmlns:a="http://schemas.openxmlformats.org/drawingml/2006/main" xmlns:r="http://schemas.openxmlformats.org/officeDocument/2006/relationships" xmlns:p="http://schemas.openxmlformats.org/presentationml/2006/main">
  <p:tag name="NUM" val="1"/>
</p:tagLst>
</file>

<file path=ppt/tags/tag33.xml><?xml version="1.0" encoding="utf-8"?>
<p:tagLst xmlns:a="http://schemas.openxmlformats.org/drawingml/2006/main" xmlns:r="http://schemas.openxmlformats.org/officeDocument/2006/relationships" xmlns:p="http://schemas.openxmlformats.org/presentationml/2006/main">
  <p:tag name="NUM" val="2"/>
</p:tagLst>
</file>

<file path=ppt/tags/tag34.xml><?xml version="1.0" encoding="utf-8"?>
<p:tagLst xmlns:a="http://schemas.openxmlformats.org/drawingml/2006/main" xmlns:r="http://schemas.openxmlformats.org/officeDocument/2006/relationships" xmlns:p="http://schemas.openxmlformats.org/presentationml/2006/main">
  <p:tag name="NUM" val="3"/>
</p:tagLst>
</file>

<file path=ppt/tags/tag35.xml><?xml version="1.0" encoding="utf-8"?>
<p:tagLst xmlns:a="http://schemas.openxmlformats.org/drawingml/2006/main" xmlns:r="http://schemas.openxmlformats.org/officeDocument/2006/relationships" xmlns:p="http://schemas.openxmlformats.org/presentationml/2006/main">
  <p:tag name="NUM" val="4"/>
</p:tagLst>
</file>

<file path=ppt/tags/tag36.xml><?xml version="1.0" encoding="utf-8"?>
<p:tagLst xmlns:a="http://schemas.openxmlformats.org/drawingml/2006/main" xmlns:r="http://schemas.openxmlformats.org/officeDocument/2006/relationships" xmlns:p="http://schemas.openxmlformats.org/presentationml/2006/main">
  <p:tag name="NUM" val="5"/>
</p:tagLst>
</file>

<file path=ppt/tags/tag37.xml><?xml version="1.0" encoding="utf-8"?>
<p:tagLst xmlns:a="http://schemas.openxmlformats.org/drawingml/2006/main" xmlns:r="http://schemas.openxmlformats.org/officeDocument/2006/relationships" xmlns:p="http://schemas.openxmlformats.org/presentationml/2006/main">
  <p:tag name="NUM" val="1"/>
</p:tagLst>
</file>

<file path=ppt/tags/tag38.xml><?xml version="1.0" encoding="utf-8"?>
<p:tagLst xmlns:a="http://schemas.openxmlformats.org/drawingml/2006/main" xmlns:r="http://schemas.openxmlformats.org/officeDocument/2006/relationships" xmlns:p="http://schemas.openxmlformats.org/presentationml/2006/main">
  <p:tag name="NUM" val="1"/>
</p:tagLst>
</file>

<file path=ppt/tags/tag39.xml><?xml version="1.0" encoding="utf-8"?>
<p:tagLst xmlns:a="http://schemas.openxmlformats.org/drawingml/2006/main" xmlns:r="http://schemas.openxmlformats.org/officeDocument/2006/relationships" xmlns:p="http://schemas.openxmlformats.org/presentationml/2006/main">
  <p:tag name="NUM" val="1"/>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2"/>
</p:tagLst>
</file>

<file path=ppt/tags/tag41.xml><?xml version="1.0" encoding="utf-8"?>
<p:tagLst xmlns:a="http://schemas.openxmlformats.org/drawingml/2006/main" xmlns:r="http://schemas.openxmlformats.org/officeDocument/2006/relationships" xmlns:p="http://schemas.openxmlformats.org/presentationml/2006/main">
  <p:tag name="NUM" val="3"/>
</p:tagLst>
</file>

<file path=ppt/tags/tag42.xml><?xml version="1.0" encoding="utf-8"?>
<p:tagLst xmlns:a="http://schemas.openxmlformats.org/drawingml/2006/main" xmlns:r="http://schemas.openxmlformats.org/officeDocument/2006/relationships" xmlns:p="http://schemas.openxmlformats.org/presentationml/2006/main">
  <p:tag name="NUM" val="1"/>
</p:tagLst>
</file>

<file path=ppt/tags/tag43.xml><?xml version="1.0" encoding="utf-8"?>
<p:tagLst xmlns:a="http://schemas.openxmlformats.org/drawingml/2006/main" xmlns:r="http://schemas.openxmlformats.org/officeDocument/2006/relationships" xmlns:p="http://schemas.openxmlformats.org/presentationml/2006/main">
  <p:tag name="NUM" val="2"/>
</p:tagLst>
</file>

<file path=ppt/tags/tag44.xml><?xml version="1.0" encoding="utf-8"?>
<p:tagLst xmlns:a="http://schemas.openxmlformats.org/drawingml/2006/main" xmlns:r="http://schemas.openxmlformats.org/officeDocument/2006/relationships" xmlns:p="http://schemas.openxmlformats.org/presentationml/2006/main">
  <p:tag name="NUM" val="3"/>
</p:tagLst>
</file>

<file path=ppt/tags/tag45.xml><?xml version="1.0" encoding="utf-8"?>
<p:tagLst xmlns:a="http://schemas.openxmlformats.org/drawingml/2006/main" xmlns:r="http://schemas.openxmlformats.org/officeDocument/2006/relationships" xmlns:p="http://schemas.openxmlformats.org/presentationml/2006/main">
  <p:tag name="NUM" val="4"/>
</p:tagLst>
</file>

<file path=ppt/tags/tag46.xml><?xml version="1.0" encoding="utf-8"?>
<p:tagLst xmlns:a="http://schemas.openxmlformats.org/drawingml/2006/main" xmlns:r="http://schemas.openxmlformats.org/officeDocument/2006/relationships" xmlns:p="http://schemas.openxmlformats.org/presentationml/2006/main">
  <p:tag name="NUM" val="5"/>
</p:tagLst>
</file>

<file path=ppt/tags/tag47.xml><?xml version="1.0" encoding="utf-8"?>
<p:tagLst xmlns:a="http://schemas.openxmlformats.org/drawingml/2006/main" xmlns:r="http://schemas.openxmlformats.org/officeDocument/2006/relationships" xmlns:p="http://schemas.openxmlformats.org/presentationml/2006/main">
  <p:tag name="NUM" val="6"/>
</p:tagLst>
</file>

<file path=ppt/tags/tag48.xml><?xml version="1.0" encoding="utf-8"?>
<p:tagLst xmlns:a="http://schemas.openxmlformats.org/drawingml/2006/main" xmlns:r="http://schemas.openxmlformats.org/officeDocument/2006/relationships" xmlns:p="http://schemas.openxmlformats.org/presentationml/2006/main">
  <p:tag name="NUM" val="7"/>
</p:tagLst>
</file>

<file path=ppt/tags/tag49.xml><?xml version="1.0" encoding="utf-8"?>
<p:tagLst xmlns:a="http://schemas.openxmlformats.org/drawingml/2006/main" xmlns:r="http://schemas.openxmlformats.org/officeDocument/2006/relationships" xmlns:p="http://schemas.openxmlformats.org/presentationml/2006/main">
  <p:tag name="NUM" val="8"/>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50.xml><?xml version="1.0" encoding="utf-8"?>
<p:tagLst xmlns:a="http://schemas.openxmlformats.org/drawingml/2006/main" xmlns:r="http://schemas.openxmlformats.org/officeDocument/2006/relationships" xmlns:p="http://schemas.openxmlformats.org/presentationml/2006/main">
  <p:tag name="NUM" val="9"/>
</p:tagLst>
</file>

<file path=ppt/tags/tag51.xml><?xml version="1.0" encoding="utf-8"?>
<p:tagLst xmlns:a="http://schemas.openxmlformats.org/drawingml/2006/main" xmlns:r="http://schemas.openxmlformats.org/officeDocument/2006/relationships" xmlns:p="http://schemas.openxmlformats.org/presentationml/2006/main">
  <p:tag name="NUM" val="10"/>
</p:tagLst>
</file>

<file path=ppt/tags/tag52.xml><?xml version="1.0" encoding="utf-8"?>
<p:tagLst xmlns:a="http://schemas.openxmlformats.org/drawingml/2006/main" xmlns:r="http://schemas.openxmlformats.org/officeDocument/2006/relationships" xmlns:p="http://schemas.openxmlformats.org/presentationml/2006/main">
  <p:tag name="NUM" val="11"/>
</p:tagLst>
</file>

<file path=ppt/tags/tag53.xml><?xml version="1.0" encoding="utf-8"?>
<p:tagLst xmlns:a="http://schemas.openxmlformats.org/drawingml/2006/main" xmlns:r="http://schemas.openxmlformats.org/officeDocument/2006/relationships" xmlns:p="http://schemas.openxmlformats.org/presentationml/2006/main">
  <p:tag name="NUM" val="12"/>
</p:tagLst>
</file>

<file path=ppt/tags/tag54.xml><?xml version="1.0" encoding="utf-8"?>
<p:tagLst xmlns:a="http://schemas.openxmlformats.org/drawingml/2006/main" xmlns:r="http://schemas.openxmlformats.org/officeDocument/2006/relationships" xmlns:p="http://schemas.openxmlformats.org/presentationml/2006/main">
  <p:tag name="NUM" val="13"/>
</p:tagLst>
</file>

<file path=ppt/tags/tag55.xml><?xml version="1.0" encoding="utf-8"?>
<p:tagLst xmlns:a="http://schemas.openxmlformats.org/drawingml/2006/main" xmlns:r="http://schemas.openxmlformats.org/officeDocument/2006/relationships" xmlns:p="http://schemas.openxmlformats.org/presentationml/2006/main">
  <p:tag name="NUM" val="14"/>
</p:tagLst>
</file>

<file path=ppt/tags/tag56.xml><?xml version="1.0" encoding="utf-8"?>
<p:tagLst xmlns:a="http://schemas.openxmlformats.org/drawingml/2006/main" xmlns:r="http://schemas.openxmlformats.org/officeDocument/2006/relationships" xmlns:p="http://schemas.openxmlformats.org/presentationml/2006/main">
  <p:tag name="NUM" val="1"/>
</p:tagLst>
</file>

<file path=ppt/tags/tag57.xml><?xml version="1.0" encoding="utf-8"?>
<p:tagLst xmlns:a="http://schemas.openxmlformats.org/drawingml/2006/main" xmlns:r="http://schemas.openxmlformats.org/officeDocument/2006/relationships" xmlns:p="http://schemas.openxmlformats.org/presentationml/2006/main">
  <p:tag name="NUM" val="2"/>
</p:tagLst>
</file>

<file path=ppt/tags/tag58.xml><?xml version="1.0" encoding="utf-8"?>
<p:tagLst xmlns:a="http://schemas.openxmlformats.org/drawingml/2006/main" xmlns:r="http://schemas.openxmlformats.org/officeDocument/2006/relationships" xmlns:p="http://schemas.openxmlformats.org/presentationml/2006/main">
  <p:tag name="NUM" val="3"/>
</p:tagLst>
</file>

<file path=ppt/tags/tag59.xml><?xml version="1.0" encoding="utf-8"?>
<p:tagLst xmlns:a="http://schemas.openxmlformats.org/drawingml/2006/main" xmlns:r="http://schemas.openxmlformats.org/officeDocument/2006/relationships" xmlns:p="http://schemas.openxmlformats.org/presentationml/2006/main">
  <p:tag name="NUM" val="4"/>
</p:tagLst>
</file>

<file path=ppt/tags/tag6.xml><?xml version="1.0" encoding="utf-8"?>
<p:tagLst xmlns:a="http://schemas.openxmlformats.org/drawingml/2006/main" xmlns:r="http://schemas.openxmlformats.org/officeDocument/2006/relationships" xmlns:p="http://schemas.openxmlformats.org/presentationml/2006/main">
  <p:tag name="NUM" val="6"/>
</p:tagLst>
</file>

<file path=ppt/tags/tag60.xml><?xml version="1.0" encoding="utf-8"?>
<p:tagLst xmlns:a="http://schemas.openxmlformats.org/drawingml/2006/main" xmlns:r="http://schemas.openxmlformats.org/officeDocument/2006/relationships" xmlns:p="http://schemas.openxmlformats.org/presentationml/2006/main">
  <p:tag name="NUM" val="5"/>
</p:tagLst>
</file>

<file path=ppt/tags/tag61.xml><?xml version="1.0" encoding="utf-8"?>
<p:tagLst xmlns:a="http://schemas.openxmlformats.org/drawingml/2006/main" xmlns:r="http://schemas.openxmlformats.org/officeDocument/2006/relationships" xmlns:p="http://schemas.openxmlformats.org/presentationml/2006/main">
  <p:tag name="NUM" val="6"/>
</p:tagLst>
</file>

<file path=ppt/tags/tag62.xml><?xml version="1.0" encoding="utf-8"?>
<p:tagLst xmlns:a="http://schemas.openxmlformats.org/drawingml/2006/main" xmlns:r="http://schemas.openxmlformats.org/officeDocument/2006/relationships" xmlns:p="http://schemas.openxmlformats.org/presentationml/2006/main">
  <p:tag name="NUM" val="7"/>
</p:tagLst>
</file>

<file path=ppt/tags/tag63.xml><?xml version="1.0" encoding="utf-8"?>
<p:tagLst xmlns:a="http://schemas.openxmlformats.org/drawingml/2006/main" xmlns:r="http://schemas.openxmlformats.org/officeDocument/2006/relationships" xmlns:p="http://schemas.openxmlformats.org/presentationml/2006/main">
  <p:tag name="NUM" val="8"/>
</p:tagLst>
</file>

<file path=ppt/tags/tag64.xml><?xml version="1.0" encoding="utf-8"?>
<p:tagLst xmlns:a="http://schemas.openxmlformats.org/drawingml/2006/main" xmlns:r="http://schemas.openxmlformats.org/officeDocument/2006/relationships" xmlns:p="http://schemas.openxmlformats.org/presentationml/2006/main">
  <p:tag name="NUM" val="9"/>
</p:tagLst>
</file>

<file path=ppt/tags/tag65.xml><?xml version="1.0" encoding="utf-8"?>
<p:tagLst xmlns:a="http://schemas.openxmlformats.org/drawingml/2006/main" xmlns:r="http://schemas.openxmlformats.org/officeDocument/2006/relationships" xmlns:p="http://schemas.openxmlformats.org/presentationml/2006/main">
  <p:tag name="NUM" val="10"/>
</p:tagLst>
</file>

<file path=ppt/tags/tag66.xml><?xml version="1.0" encoding="utf-8"?>
<p:tagLst xmlns:a="http://schemas.openxmlformats.org/drawingml/2006/main" xmlns:r="http://schemas.openxmlformats.org/officeDocument/2006/relationships" xmlns:p="http://schemas.openxmlformats.org/presentationml/2006/main">
  <p:tag name="NUM" val="11"/>
</p:tagLst>
</file>

<file path=ppt/tags/tag67.xml><?xml version="1.0" encoding="utf-8"?>
<p:tagLst xmlns:a="http://schemas.openxmlformats.org/drawingml/2006/main" xmlns:r="http://schemas.openxmlformats.org/officeDocument/2006/relationships" xmlns:p="http://schemas.openxmlformats.org/presentationml/2006/main">
  <p:tag name="NUM" val="12"/>
</p:tagLst>
</file>

<file path=ppt/tags/tag68.xml><?xml version="1.0" encoding="utf-8"?>
<p:tagLst xmlns:a="http://schemas.openxmlformats.org/drawingml/2006/main" xmlns:r="http://schemas.openxmlformats.org/officeDocument/2006/relationships" xmlns:p="http://schemas.openxmlformats.org/presentationml/2006/main">
  <p:tag name="NUM" val="13"/>
</p:tagLst>
</file>

<file path=ppt/tags/tag69.xml><?xml version="1.0" encoding="utf-8"?>
<p:tagLst xmlns:a="http://schemas.openxmlformats.org/drawingml/2006/main" xmlns:r="http://schemas.openxmlformats.org/officeDocument/2006/relationships" xmlns:p="http://schemas.openxmlformats.org/presentationml/2006/main">
  <p:tag name="NUM" val="14"/>
</p:tagLst>
</file>

<file path=ppt/tags/tag7.xml><?xml version="1.0" encoding="utf-8"?>
<p:tagLst xmlns:a="http://schemas.openxmlformats.org/drawingml/2006/main" xmlns:r="http://schemas.openxmlformats.org/officeDocument/2006/relationships" xmlns:p="http://schemas.openxmlformats.org/presentationml/2006/main">
  <p:tag name="NUM" val="2"/>
</p:tagLst>
</file>

<file path=ppt/tags/tag70.xml><?xml version="1.0" encoding="utf-8"?>
<p:tagLst xmlns:a="http://schemas.openxmlformats.org/drawingml/2006/main" xmlns:r="http://schemas.openxmlformats.org/officeDocument/2006/relationships" xmlns:p="http://schemas.openxmlformats.org/presentationml/2006/main">
  <p:tag name="NUM" val="15"/>
</p:tagLst>
</file>

<file path=ppt/tags/tag71.xml><?xml version="1.0" encoding="utf-8"?>
<p:tagLst xmlns:a="http://schemas.openxmlformats.org/drawingml/2006/main" xmlns:r="http://schemas.openxmlformats.org/officeDocument/2006/relationships" xmlns:p="http://schemas.openxmlformats.org/presentationml/2006/main">
  <p:tag name="NUM" val="16"/>
</p:tagLst>
</file>

<file path=ppt/tags/tag72.xml><?xml version="1.0" encoding="utf-8"?>
<p:tagLst xmlns:a="http://schemas.openxmlformats.org/drawingml/2006/main" xmlns:r="http://schemas.openxmlformats.org/officeDocument/2006/relationships" xmlns:p="http://schemas.openxmlformats.org/presentationml/2006/main">
  <p:tag name="NUM" val="17"/>
</p:tagLst>
</file>

<file path=ppt/tags/tag73.xml><?xml version="1.0" encoding="utf-8"?>
<p:tagLst xmlns:a="http://schemas.openxmlformats.org/drawingml/2006/main" xmlns:r="http://schemas.openxmlformats.org/officeDocument/2006/relationships" xmlns:p="http://schemas.openxmlformats.org/presentationml/2006/main">
  <p:tag name="NUM" val="1"/>
</p:tagLst>
</file>

<file path=ppt/tags/tag74.xml><?xml version="1.0" encoding="utf-8"?>
<p:tagLst xmlns:a="http://schemas.openxmlformats.org/drawingml/2006/main" xmlns:r="http://schemas.openxmlformats.org/officeDocument/2006/relationships" xmlns:p="http://schemas.openxmlformats.org/presentationml/2006/main">
  <p:tag name="NUM" val="2"/>
</p:tagLst>
</file>

<file path=ppt/tags/tag75.xml><?xml version="1.0" encoding="utf-8"?>
<p:tagLst xmlns:a="http://schemas.openxmlformats.org/drawingml/2006/main" xmlns:r="http://schemas.openxmlformats.org/officeDocument/2006/relationships" xmlns:p="http://schemas.openxmlformats.org/presentationml/2006/main">
  <p:tag name="NUM" val="3"/>
</p:tagLst>
</file>

<file path=ppt/tags/tag76.xml><?xml version="1.0" encoding="utf-8"?>
<p:tagLst xmlns:a="http://schemas.openxmlformats.org/drawingml/2006/main" xmlns:r="http://schemas.openxmlformats.org/officeDocument/2006/relationships" xmlns:p="http://schemas.openxmlformats.org/presentationml/2006/main">
  <p:tag name="NUM" val="4"/>
</p:tagLst>
</file>

<file path=ppt/tags/tag77.xml><?xml version="1.0" encoding="utf-8"?>
<p:tagLst xmlns:a="http://schemas.openxmlformats.org/drawingml/2006/main" xmlns:r="http://schemas.openxmlformats.org/officeDocument/2006/relationships" xmlns:p="http://schemas.openxmlformats.org/presentationml/2006/main">
  <p:tag name="NUM" val="5"/>
</p:tagLst>
</file>

<file path=ppt/tags/tag78.xml><?xml version="1.0" encoding="utf-8"?>
<p:tagLst xmlns:a="http://schemas.openxmlformats.org/drawingml/2006/main" xmlns:r="http://schemas.openxmlformats.org/officeDocument/2006/relationships" xmlns:p="http://schemas.openxmlformats.org/presentationml/2006/main">
  <p:tag name="NUM" val="6"/>
</p:tagLst>
</file>

<file path=ppt/tags/tag79.xml><?xml version="1.0" encoding="utf-8"?>
<p:tagLst xmlns:a="http://schemas.openxmlformats.org/drawingml/2006/main" xmlns:r="http://schemas.openxmlformats.org/officeDocument/2006/relationships" xmlns:p="http://schemas.openxmlformats.org/presentationml/2006/main">
  <p:tag name="NUM" val="1"/>
</p:tagLst>
</file>

<file path=ppt/tags/tag8.xml><?xml version="1.0" encoding="utf-8"?>
<p:tagLst xmlns:a="http://schemas.openxmlformats.org/drawingml/2006/main" xmlns:r="http://schemas.openxmlformats.org/officeDocument/2006/relationships" xmlns:p="http://schemas.openxmlformats.org/presentationml/2006/main">
  <p:tag name="NUM" val="1"/>
</p:tagLst>
</file>

<file path=ppt/tags/tag80.xml><?xml version="1.0" encoding="utf-8"?>
<p:tagLst xmlns:a="http://schemas.openxmlformats.org/drawingml/2006/main" xmlns:r="http://schemas.openxmlformats.org/officeDocument/2006/relationships" xmlns:p="http://schemas.openxmlformats.org/presentationml/2006/main">
  <p:tag name="NUM" val="4"/>
</p:tagLst>
</file>

<file path=ppt/tags/tag81.xml><?xml version="1.0" encoding="utf-8"?>
<p:tagLst xmlns:a="http://schemas.openxmlformats.org/drawingml/2006/main" xmlns:r="http://schemas.openxmlformats.org/officeDocument/2006/relationships" xmlns:p="http://schemas.openxmlformats.org/presentationml/2006/main">
  <p:tag name="NUM" val="1"/>
</p:tagLst>
</file>

<file path=ppt/tags/tag82.xml><?xml version="1.0" encoding="utf-8"?>
<p:tagLst xmlns:a="http://schemas.openxmlformats.org/drawingml/2006/main" xmlns:r="http://schemas.openxmlformats.org/officeDocument/2006/relationships" xmlns:p="http://schemas.openxmlformats.org/presentationml/2006/main">
  <p:tag name="NUM" val="2"/>
</p:tagLst>
</file>

<file path=ppt/tags/tag83.xml><?xml version="1.0" encoding="utf-8"?>
<p:tagLst xmlns:a="http://schemas.openxmlformats.org/drawingml/2006/main" xmlns:r="http://schemas.openxmlformats.org/officeDocument/2006/relationships" xmlns:p="http://schemas.openxmlformats.org/presentationml/2006/main">
  <p:tag name="NUM" val="1"/>
</p:tagLst>
</file>

<file path=ppt/tags/tag84.xml><?xml version="1.0" encoding="utf-8"?>
<p:tagLst xmlns:a="http://schemas.openxmlformats.org/drawingml/2006/main" xmlns:r="http://schemas.openxmlformats.org/officeDocument/2006/relationships" xmlns:p="http://schemas.openxmlformats.org/presentationml/2006/main">
  <p:tag name="NUM" val="2"/>
</p:tagLst>
</file>

<file path=ppt/tags/tag85.xml><?xml version="1.0" encoding="utf-8"?>
<p:tagLst xmlns:a="http://schemas.openxmlformats.org/drawingml/2006/main" xmlns:r="http://schemas.openxmlformats.org/officeDocument/2006/relationships" xmlns:p="http://schemas.openxmlformats.org/presentationml/2006/main">
  <p:tag name="NUM" val="2"/>
</p:tagLst>
</file>

<file path=ppt/tags/tag86.xml><?xml version="1.0" encoding="utf-8"?>
<p:tagLst xmlns:a="http://schemas.openxmlformats.org/drawingml/2006/main" xmlns:r="http://schemas.openxmlformats.org/officeDocument/2006/relationships" xmlns:p="http://schemas.openxmlformats.org/presentationml/2006/main">
  <p:tag name="NUM" val="4"/>
</p:tagLst>
</file>

<file path=ppt/tags/tag87.xml><?xml version="1.0" encoding="utf-8"?>
<p:tagLst xmlns:a="http://schemas.openxmlformats.org/drawingml/2006/main" xmlns:r="http://schemas.openxmlformats.org/officeDocument/2006/relationships" xmlns:p="http://schemas.openxmlformats.org/presentationml/2006/main">
  <p:tag name="NUM" val="5"/>
</p:tagLst>
</file>

<file path=ppt/tags/tag88.xml><?xml version="1.0" encoding="utf-8"?>
<p:tagLst xmlns:a="http://schemas.openxmlformats.org/drawingml/2006/main" xmlns:r="http://schemas.openxmlformats.org/officeDocument/2006/relationships" xmlns:p="http://schemas.openxmlformats.org/presentationml/2006/main">
  <p:tag name="NUM" val="1"/>
</p:tagLst>
</file>

<file path=ppt/tags/tag89.xml><?xml version="1.0" encoding="utf-8"?>
<p:tagLst xmlns:a="http://schemas.openxmlformats.org/drawingml/2006/main" xmlns:r="http://schemas.openxmlformats.org/officeDocument/2006/relationships" xmlns:p="http://schemas.openxmlformats.org/presentationml/2006/main">
  <p:tag name="NUM" val="1"/>
</p:tagLst>
</file>

<file path=ppt/tags/tag9.xml><?xml version="1.0" encoding="utf-8"?>
<p:tagLst xmlns:a="http://schemas.openxmlformats.org/drawingml/2006/main" xmlns:r="http://schemas.openxmlformats.org/officeDocument/2006/relationships" xmlns:p="http://schemas.openxmlformats.org/presentationml/2006/main">
  <p:tag name="NUM" val="3"/>
</p:tagLst>
</file>

<file path=ppt/tags/tag90.xml><?xml version="1.0" encoding="utf-8"?>
<p:tagLst xmlns:a="http://schemas.openxmlformats.org/drawingml/2006/main" xmlns:r="http://schemas.openxmlformats.org/officeDocument/2006/relationships" xmlns:p="http://schemas.openxmlformats.org/presentationml/2006/main">
  <p:tag name="NUM" val="2"/>
</p:tagLst>
</file>

<file path=ppt/tags/tag91.xml><?xml version="1.0" encoding="utf-8"?>
<p:tagLst xmlns:a="http://schemas.openxmlformats.org/drawingml/2006/main" xmlns:r="http://schemas.openxmlformats.org/officeDocument/2006/relationships" xmlns:p="http://schemas.openxmlformats.org/presentationml/2006/main">
  <p:tag name="NUM" val="3"/>
</p:tagLst>
</file>

<file path=ppt/tags/tag92.xml><?xml version="1.0" encoding="utf-8"?>
<p:tagLst xmlns:a="http://schemas.openxmlformats.org/drawingml/2006/main" xmlns:r="http://schemas.openxmlformats.org/officeDocument/2006/relationships" xmlns:p="http://schemas.openxmlformats.org/presentationml/2006/main">
  <p:tag name="NUM" val="2"/>
</p:tagLst>
</file>

<file path=ppt/tags/tag93.xml><?xml version="1.0" encoding="utf-8"?>
<p:tagLst xmlns:a="http://schemas.openxmlformats.org/drawingml/2006/main" xmlns:r="http://schemas.openxmlformats.org/officeDocument/2006/relationships" xmlns:p="http://schemas.openxmlformats.org/presentationml/2006/main">
  <p:tag name="NUM" val="2"/>
</p:tagLst>
</file>

<file path=ppt/tags/tag94.xml><?xml version="1.0" encoding="utf-8"?>
<p:tagLst xmlns:a="http://schemas.openxmlformats.org/drawingml/2006/main" xmlns:r="http://schemas.openxmlformats.org/officeDocument/2006/relationships" xmlns:p="http://schemas.openxmlformats.org/presentationml/2006/main">
  <p:tag name="NUM" val="1"/>
</p:tagLst>
</file>

<file path=ppt/tags/tag95.xml><?xml version="1.0" encoding="utf-8"?>
<p:tagLst xmlns:a="http://schemas.openxmlformats.org/drawingml/2006/main" xmlns:r="http://schemas.openxmlformats.org/officeDocument/2006/relationships" xmlns:p="http://schemas.openxmlformats.org/presentationml/2006/main">
  <p:tag name="NUM" val="1"/>
</p:tagLst>
</file>

<file path=ppt/tags/tag96.xml><?xml version="1.0" encoding="utf-8"?>
<p:tagLst xmlns:a="http://schemas.openxmlformats.org/drawingml/2006/main" xmlns:r="http://schemas.openxmlformats.org/officeDocument/2006/relationships" xmlns:p="http://schemas.openxmlformats.org/presentationml/2006/main">
  <p:tag name="NUM" val="2"/>
</p:tagLst>
</file>

<file path=ppt/tags/tag97.xml><?xml version="1.0" encoding="utf-8"?>
<p:tagLst xmlns:a="http://schemas.openxmlformats.org/drawingml/2006/main" xmlns:r="http://schemas.openxmlformats.org/officeDocument/2006/relationships" xmlns:p="http://schemas.openxmlformats.org/presentationml/2006/main">
  <p:tag name="NUM" val="3"/>
</p:tagLst>
</file>

<file path=ppt/tags/tag98.xml><?xml version="1.0" encoding="utf-8"?>
<p:tagLst xmlns:a="http://schemas.openxmlformats.org/drawingml/2006/main" xmlns:r="http://schemas.openxmlformats.org/officeDocument/2006/relationships" xmlns:p="http://schemas.openxmlformats.org/presentationml/2006/main">
  <p:tag name="NUM" val="1"/>
</p:tagLst>
</file>

<file path=ppt/tags/tag99.xml><?xml version="1.0" encoding="utf-8"?>
<p:tagLst xmlns:a="http://schemas.openxmlformats.org/drawingml/2006/main" xmlns:r="http://schemas.openxmlformats.org/officeDocument/2006/relationships" xmlns:p="http://schemas.openxmlformats.org/presentationml/2006/main">
  <p:tag name="NUM" val="2"/>
</p:tagLst>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Thème 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f23f9c8-bac7-42ba-8538-2846167e7cde">
      <Terms xmlns="http://schemas.microsoft.com/office/infopath/2007/PartnerControls"/>
    </lcf76f155ced4ddcb4097134ff3c332f>
    <TaxCatchAll xmlns="4089a433-1ed9-4eb1-90a2-2157aecae93d"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A69D2960428884B85B8459D9994785A" ma:contentTypeVersion="21" ma:contentTypeDescription="Crée un document." ma:contentTypeScope="" ma:versionID="02b3d9c438276670bf6d11d38ed25c80">
  <xsd:schema xmlns:xsd="http://www.w3.org/2001/XMLSchema" xmlns:xs="http://www.w3.org/2001/XMLSchema" xmlns:p="http://schemas.microsoft.com/office/2006/metadata/properties" xmlns:ns2="5f23f9c8-bac7-42ba-8538-2846167e7cde" xmlns:ns3="4089a433-1ed9-4eb1-90a2-2157aecae93d" targetNamespace="http://schemas.microsoft.com/office/2006/metadata/properties" ma:root="true" ma:fieldsID="5b114bb9a38f18e007501ec5b65c81ae" ns2:_="" ns3:_="">
    <xsd:import namespace="5f23f9c8-bac7-42ba-8538-2846167e7cde"/>
    <xsd:import namespace="4089a433-1ed9-4eb1-90a2-2157aecae93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f23f9c8-bac7-42ba-8538-2846167e7cd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b7b8f9ed-6a47-431a-893d-9cdf97823e1d"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089a433-1ed9-4eb1-90a2-2157aecae93d" elementFormDefault="qualified">
    <xsd:import namespace="http://schemas.microsoft.com/office/2006/documentManagement/types"/>
    <xsd:import namespace="http://schemas.microsoft.com/office/infopath/2007/PartnerControls"/>
    <xsd:element name="SharedWithUsers" ma:index="17"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Partagé avec détails" ma:internalName="SharedWithDetails" ma:readOnly="true">
      <xsd:simpleType>
        <xsd:restriction base="dms:Note">
          <xsd:maxLength value="255"/>
        </xsd:restriction>
      </xsd:simpleType>
    </xsd:element>
    <xsd:element name="TaxCatchAll" ma:index="23" nillable="true" ma:displayName="Taxonomy Catch All Column" ma:hidden="true" ma:list="{489030b5-b48c-427a-aebd-f98205b9d845}" ma:internalName="TaxCatchAll" ma:showField="CatchAllData" ma:web="4089a433-1ed9-4eb1-90a2-2157aecae93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072D7D5-7890-4F1A-9827-729A782895AD}">
  <ds:schemaRefs>
    <ds:schemaRef ds:uri="http://schemas.microsoft.com/sharepoint/v3/contenttype/forms"/>
  </ds:schemaRefs>
</ds:datastoreItem>
</file>

<file path=customXml/itemProps2.xml><?xml version="1.0" encoding="utf-8"?>
<ds:datastoreItem xmlns:ds="http://schemas.openxmlformats.org/officeDocument/2006/customXml" ds:itemID="{410F3497-25AA-4CED-9DB6-6A07C654AE8D}">
  <ds:schemaRefs>
    <ds:schemaRef ds:uri="4089a433-1ed9-4eb1-90a2-2157aecae93d"/>
    <ds:schemaRef ds:uri="http://purl.org/dc/elements/1.1/"/>
    <ds:schemaRef ds:uri="http://schemas.openxmlformats.org/package/2006/metadata/core-properties"/>
    <ds:schemaRef ds:uri="5f23f9c8-bac7-42ba-8538-2846167e7cde"/>
    <ds:schemaRef ds:uri="http://schemas.microsoft.com/office/2006/documentManagement/types"/>
    <ds:schemaRef ds:uri="http://purl.org/dc/terms/"/>
    <ds:schemaRef ds:uri="http://schemas.microsoft.com/office/2006/metadata/properties"/>
    <ds:schemaRef ds:uri="http://purl.org/dc/dcmitype/"/>
    <ds:schemaRef ds:uri="http://schemas.microsoft.com/office/infopath/2007/PartnerControls"/>
    <ds:schemaRef ds:uri="http://www.w3.org/XML/1998/namespace"/>
  </ds:schemaRefs>
</ds:datastoreItem>
</file>

<file path=customXml/itemProps3.xml><?xml version="1.0" encoding="utf-8"?>
<ds:datastoreItem xmlns:ds="http://schemas.openxmlformats.org/officeDocument/2006/customXml" ds:itemID="{673165AF-91B0-4456-9E5F-BF18783EF5F2}"/>
</file>

<file path=docMetadata/LabelInfo.xml><?xml version="1.0" encoding="utf-8"?>
<clbl:labelList xmlns:clbl="http://schemas.microsoft.com/office/2020/mipLabelMetadata">
  <clbl:label id="{7fd4a593-d1c1-4895-90b9-cb25bd74e830}" enabled="0" method="" siteId="{7fd4a593-d1c1-4895-90b9-cb25bd74e830}" removed="1"/>
</clbl:labelList>
</file>

<file path=docProps/app.xml><?xml version="1.0" encoding="utf-8"?>
<Properties xmlns="http://schemas.openxmlformats.org/officeDocument/2006/extended-properties" xmlns:vt="http://schemas.openxmlformats.org/officeDocument/2006/docPropsVTypes">
  <Template>Office Theme</Template>
  <TotalTime>18</TotalTime>
  <Words>2935</Words>
  <Application>Microsoft Office PowerPoint</Application>
  <PresentationFormat>Grand écran</PresentationFormat>
  <Paragraphs>443</Paragraphs>
  <Slides>25</Slides>
  <Notes>25</Notes>
  <HiddenSlides>0</HiddenSlides>
  <MMClips>1</MMClips>
  <ScaleCrop>false</ScaleCrop>
  <HeadingPairs>
    <vt:vector size="6" baseType="variant">
      <vt:variant>
        <vt:lpstr>Polices utilisées</vt:lpstr>
      </vt:variant>
      <vt:variant>
        <vt:i4>10</vt:i4>
      </vt:variant>
      <vt:variant>
        <vt:lpstr>Thème</vt:lpstr>
      </vt:variant>
      <vt:variant>
        <vt:i4>1</vt:i4>
      </vt:variant>
      <vt:variant>
        <vt:lpstr>Titres des diapositives</vt:lpstr>
      </vt:variant>
      <vt:variant>
        <vt:i4>25</vt:i4>
      </vt:variant>
    </vt:vector>
  </HeadingPairs>
  <TitlesOfParts>
    <vt:vector size="36" baseType="lpstr">
      <vt:lpstr>Aptos</vt:lpstr>
      <vt:lpstr>Aptos Display</vt:lpstr>
      <vt:lpstr>Arial</vt:lpstr>
      <vt:lpstr>Calibri</vt:lpstr>
      <vt:lpstr>Courier New</vt:lpstr>
      <vt:lpstr>Open Sans</vt:lpstr>
      <vt:lpstr>Open Sans Semibold</vt:lpstr>
      <vt:lpstr>Segoe UI</vt:lpstr>
      <vt:lpstr>Symbol</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Dans un travail d’équipe…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Karine Potvin</dc:creator>
  <cp:lastModifiedBy>Véronique Méthé-Crozat</cp:lastModifiedBy>
  <cp:revision>1</cp:revision>
  <dcterms:created xsi:type="dcterms:W3CDTF">2024-04-03T12:35:10Z</dcterms:created>
  <dcterms:modified xsi:type="dcterms:W3CDTF">2026-08-18T19:01:36Z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0x0101005A69D2960428884B85B8459D9994785A</vt:lpwstr>
  </property>
</Properties>
</file>