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7.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10.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11.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12.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1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4.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15.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16.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17.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18.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19.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20.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21.xml" ContentType="application/vnd.openxmlformats-officedocument.presentationml.notesSlide+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22.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23.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24.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notesSlides/notesSlide25.xml" ContentType="application/vnd.openxmlformats-officedocument.presentationml.notesSlide+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26.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notesSlides/notesSlide27.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28.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29.xml" ContentType="application/vnd.openxmlformats-officedocument.presentationml.notesSl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30.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31.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32.xml" ContentType="application/vnd.openxmlformats-officedocument.presentationml.notesSlide+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4"/>
    <p:sldMasterId id="2147483749" r:id="rId5"/>
  </p:sldMasterIdLst>
  <p:notesMasterIdLst>
    <p:notesMasterId r:id="rId39"/>
  </p:notesMasterIdLst>
  <p:handoutMasterIdLst>
    <p:handoutMasterId r:id="rId40"/>
  </p:handoutMasterIdLst>
  <p:sldIdLst>
    <p:sldId id="950" r:id="rId6"/>
    <p:sldId id="941" r:id="rId7"/>
    <p:sldId id="942" r:id="rId8"/>
    <p:sldId id="914" r:id="rId9"/>
    <p:sldId id="924" r:id="rId10"/>
    <p:sldId id="943" r:id="rId11"/>
    <p:sldId id="952" r:id="rId12"/>
    <p:sldId id="913" r:id="rId13"/>
    <p:sldId id="944" r:id="rId14"/>
    <p:sldId id="905" r:id="rId15"/>
    <p:sldId id="866" r:id="rId16"/>
    <p:sldId id="867" r:id="rId17"/>
    <p:sldId id="868" r:id="rId18"/>
    <p:sldId id="869" r:id="rId19"/>
    <p:sldId id="870" r:id="rId20"/>
    <p:sldId id="947" r:id="rId21"/>
    <p:sldId id="373" r:id="rId22"/>
    <p:sldId id="915" r:id="rId23"/>
    <p:sldId id="916" r:id="rId24"/>
    <p:sldId id="917" r:id="rId25"/>
    <p:sldId id="918" r:id="rId26"/>
    <p:sldId id="919" r:id="rId27"/>
    <p:sldId id="933" r:id="rId28"/>
    <p:sldId id="934" r:id="rId29"/>
    <p:sldId id="935" r:id="rId30"/>
    <p:sldId id="953" r:id="rId31"/>
    <p:sldId id="350" r:id="rId32"/>
    <p:sldId id="937" r:id="rId33"/>
    <p:sldId id="948" r:id="rId34"/>
    <p:sldId id="908" r:id="rId35"/>
    <p:sldId id="936" r:id="rId36"/>
    <p:sldId id="938" r:id="rId37"/>
    <p:sldId id="945" r:id="rId3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263906E-CDB9-1D2F-A96B-8A0FED2D0FA5}" name="Élaine Lajoie" initials="ÉL" userId="S::elajoie@electionsquebec.qc.ca::1ce40b26-d8b2-4248-b96e-5e08603a415b" providerId="AD"/>
  <p188:author id="{6E1F14B9-4BFB-BC01-5CB4-C80239A1BCD8}" name="Catherine Lebossé" initials="CL" userId="S::CLebosse@electionsquebec.qc.ca::ed73c8c4-4b80-4d34-8775-49acab88a2c9" providerId="AD"/>
  <p188:author id="{E081A6D3-C743-B33E-C77A-E2CB5E8688F7}" name="Joël Beaulieu" initials="JB" userId="S::JBeaulieu2@electionsquebec.qc.ca::c7f672e2-3153-4a7a-a5b9-c79b675f9b3c" providerId="AD"/>
  <p188:author id="{F75588D4-E2AC-728B-B5A8-2EB874CEFA59}" name="Jean Marcoux" initials="JM" userId="S::JMarcoux@electionsquebec.qc.ca::9e31bdc5-bd18-403b-83a8-4b13499795a5" providerId="AD"/>
  <p188:author id="{16C31FDB-ADD4-0224-4436-8D0DDE49FF21}" name="Élyse Bolduc" initials="ÉB" userId="S::EBolduc@electionsquebec.qc.ca::ed6222db-4b41-4fc8-8cab-0923c08fa00f" providerId="AD"/>
  <p188:author id="{08F42DF3-785F-84D0-D0AA-D1A4D154FE3C}" name="Élaine Lajoie" initials="ÉL" userId="S::ELajoie@electionsquebec.qc.ca::1ce40b26-d8b2-4248-b96e-5e08603a41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iane Lemonnier" initials="LL" lastIdx="6" clrIdx="0">
    <p:extLst>
      <p:ext uri="{19B8F6BF-5375-455C-9EA6-DF929625EA0E}">
        <p15:presenceInfo xmlns:p15="http://schemas.microsoft.com/office/powerpoint/2012/main" userId="S::LLemonnier@electionsquebec.qc.ca::0396fd11-0c63-400d-ae90-fb43dfe5622a" providerId="AD"/>
      </p:ext>
    </p:extLst>
  </p:cmAuthor>
  <p:cmAuthor id="2" name="Élyse Bolduc" initials="ÉB" lastIdx="20" clrIdx="1">
    <p:extLst>
      <p:ext uri="{19B8F6BF-5375-455C-9EA6-DF929625EA0E}">
        <p15:presenceInfo xmlns:p15="http://schemas.microsoft.com/office/powerpoint/2012/main" userId="S::EBolduc@electionsquebec.qc.ca::ed6222db-4b41-4fc8-8cab-0923c08fa00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F5"/>
    <a:srgbClr val="C3C3C3"/>
    <a:srgbClr val="FF9B96"/>
    <a:srgbClr val="000000"/>
    <a:srgbClr val="FFCECD"/>
    <a:srgbClr val="FFFFFF"/>
    <a:srgbClr val="FFBFBD"/>
    <a:srgbClr val="FFB8B6"/>
    <a:srgbClr val="FFDFDD"/>
    <a:srgbClr val="7DFA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747C63-123E-406B-8425-6D660FF61D9E}" v="41" dt="2026-08-25T14:42:00.323"/>
    <p1510:client id="{8A082240-884E-42E3-A09D-575B6BC68FF0}" v="1365" dt="2026-08-25T16:42:40.364"/>
    <p1510:client id="{FC2BF02C-8117-4B3A-9388-0F50F646C054}" v="1" dt="2026-08-26T11:48:56.20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1" d="100"/>
          <a:sy n="91" d="100"/>
        </p:scale>
        <p:origin x="34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48"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Élyse Bolduc" userId="ed6222db-4b41-4fc8-8cab-0923c08fa00f" providerId="ADAL" clId="{29C7CEEE-FC7E-497A-85B9-2C056DF0E025}"/>
    <pc:docChg chg="undo redo custSel addSld delSld modSld">
      <pc:chgData name="Élyse Bolduc" userId="ed6222db-4b41-4fc8-8cab-0923c08fa00f" providerId="ADAL" clId="{29C7CEEE-FC7E-497A-85B9-2C056DF0E025}" dt="2026-08-26T12:24:29.837" v="4735" actId="2696"/>
      <pc:docMkLst>
        <pc:docMk/>
      </pc:docMkLst>
      <pc:sldChg chg="modSp mod">
        <pc:chgData name="Élyse Bolduc" userId="ed6222db-4b41-4fc8-8cab-0923c08fa00f" providerId="ADAL" clId="{29C7CEEE-FC7E-497A-85B9-2C056DF0E025}" dt="2026-08-24T19:11:30.573" v="3250" actId="1037"/>
        <pc:sldMkLst>
          <pc:docMk/>
          <pc:sldMk cId="571074910" sldId="350"/>
        </pc:sldMkLst>
        <pc:spChg chg="mod">
          <ac:chgData name="Élyse Bolduc" userId="ed6222db-4b41-4fc8-8cab-0923c08fa00f" providerId="ADAL" clId="{29C7CEEE-FC7E-497A-85B9-2C056DF0E025}" dt="2026-08-24T19:11:30.573" v="3250" actId="1037"/>
          <ac:spMkLst>
            <pc:docMk/>
            <pc:sldMk cId="571074910" sldId="350"/>
            <ac:spMk id="4" creationId="{63881136-1EC6-4800-90AF-4AA73693FDFC}"/>
          </ac:spMkLst>
        </pc:spChg>
        <pc:picChg chg="mod">
          <ac:chgData name="Élyse Bolduc" userId="ed6222db-4b41-4fc8-8cab-0923c08fa00f" providerId="ADAL" clId="{29C7CEEE-FC7E-497A-85B9-2C056DF0E025}" dt="2026-08-24T19:11:15.932" v="3249" actId="1037"/>
          <ac:picMkLst>
            <pc:docMk/>
            <pc:sldMk cId="571074910" sldId="350"/>
            <ac:picMk id="2" creationId="{B859DF8B-DF43-4D0D-2223-D5B9DB0698BD}"/>
          </ac:picMkLst>
        </pc:picChg>
      </pc:sldChg>
      <pc:sldChg chg="addSp delSp modSp mod modAnim">
        <pc:chgData name="Élyse Bolduc" userId="ed6222db-4b41-4fc8-8cab-0923c08fa00f" providerId="ADAL" clId="{29C7CEEE-FC7E-497A-85B9-2C056DF0E025}" dt="2026-08-24T17:23:48.702" v="2354" actId="113"/>
        <pc:sldMkLst>
          <pc:docMk/>
          <pc:sldMk cId="3388467219" sldId="373"/>
        </pc:sldMkLst>
        <pc:spChg chg="mod topLvl">
          <ac:chgData name="Élyse Bolduc" userId="ed6222db-4b41-4fc8-8cab-0923c08fa00f" providerId="ADAL" clId="{29C7CEEE-FC7E-497A-85B9-2C056DF0E025}" dt="2026-08-24T17:19:34.339" v="2332" actId="164"/>
          <ac:spMkLst>
            <pc:docMk/>
            <pc:sldMk cId="3388467219" sldId="373"/>
            <ac:spMk id="50" creationId="{BB340707-B002-4080-A484-B35A81D89AB5}"/>
          </ac:spMkLst>
        </pc:spChg>
        <pc:spChg chg="mod topLvl">
          <ac:chgData name="Élyse Bolduc" userId="ed6222db-4b41-4fc8-8cab-0923c08fa00f" providerId="ADAL" clId="{29C7CEEE-FC7E-497A-85B9-2C056DF0E025}" dt="2026-08-24T17:19:39.660" v="2333" actId="164"/>
          <ac:spMkLst>
            <pc:docMk/>
            <pc:sldMk cId="3388467219" sldId="373"/>
            <ac:spMk id="51" creationId="{C536C9C7-2D20-40E5-B697-39AA14579463}"/>
          </ac:spMkLst>
        </pc:spChg>
        <pc:spChg chg="mod topLvl">
          <ac:chgData name="Élyse Bolduc" userId="ed6222db-4b41-4fc8-8cab-0923c08fa00f" providerId="ADAL" clId="{29C7CEEE-FC7E-497A-85B9-2C056DF0E025}" dt="2026-08-24T17:19:48.543" v="2334" actId="164"/>
          <ac:spMkLst>
            <pc:docMk/>
            <pc:sldMk cId="3388467219" sldId="373"/>
            <ac:spMk id="52" creationId="{3805A6C1-0210-416E-BD7A-A8EDF287AA62}"/>
          </ac:spMkLst>
        </pc:spChg>
        <pc:spChg chg="mod topLvl">
          <ac:chgData name="Élyse Bolduc" userId="ed6222db-4b41-4fc8-8cab-0923c08fa00f" providerId="ADAL" clId="{29C7CEEE-FC7E-497A-85B9-2C056DF0E025}" dt="2026-08-24T17:20:07.775" v="2335" actId="164"/>
          <ac:spMkLst>
            <pc:docMk/>
            <pc:sldMk cId="3388467219" sldId="373"/>
            <ac:spMk id="53" creationId="{A078D84E-A28C-4551-8D0B-D841DCFB2D1F}"/>
          </ac:spMkLst>
        </pc:spChg>
        <pc:spChg chg="mod topLvl">
          <ac:chgData name="Élyse Bolduc" userId="ed6222db-4b41-4fc8-8cab-0923c08fa00f" providerId="ADAL" clId="{29C7CEEE-FC7E-497A-85B9-2C056DF0E025}" dt="2026-08-24T17:19:26.805" v="2331" actId="164"/>
          <ac:spMkLst>
            <pc:docMk/>
            <pc:sldMk cId="3388467219" sldId="373"/>
            <ac:spMk id="73" creationId="{4D18B30C-D6F9-4316-A0BE-AB74FF03E4CE}"/>
          </ac:spMkLst>
        </pc:spChg>
        <pc:spChg chg="mod">
          <ac:chgData name="Élyse Bolduc" userId="ed6222db-4b41-4fc8-8cab-0923c08fa00f" providerId="ADAL" clId="{29C7CEEE-FC7E-497A-85B9-2C056DF0E025}" dt="2026-08-24T17:23:48.702" v="2354" actId="113"/>
          <ac:spMkLst>
            <pc:docMk/>
            <pc:sldMk cId="3388467219" sldId="373"/>
            <ac:spMk id="90" creationId="{30F09F94-DD50-413F-A459-FEF3131B04C2}"/>
          </ac:spMkLst>
        </pc:spChg>
        <pc:grpChg chg="add mod">
          <ac:chgData name="Élyse Bolduc" userId="ed6222db-4b41-4fc8-8cab-0923c08fa00f" providerId="ADAL" clId="{29C7CEEE-FC7E-497A-85B9-2C056DF0E025}" dt="2026-08-24T17:19:26.805" v="2331" actId="164"/>
          <ac:grpSpMkLst>
            <pc:docMk/>
            <pc:sldMk cId="3388467219" sldId="373"/>
            <ac:grpSpMk id="65" creationId="{94E710D3-797B-ED2A-3DF5-4F1CF11CCCF8}"/>
          </ac:grpSpMkLst>
        </pc:grpChg>
        <pc:grpChg chg="add mod">
          <ac:chgData name="Élyse Bolduc" userId="ed6222db-4b41-4fc8-8cab-0923c08fa00f" providerId="ADAL" clId="{29C7CEEE-FC7E-497A-85B9-2C056DF0E025}" dt="2026-08-24T17:19:34.339" v="2332" actId="164"/>
          <ac:grpSpMkLst>
            <pc:docMk/>
            <pc:sldMk cId="3388467219" sldId="373"/>
            <ac:grpSpMk id="66" creationId="{D01C4544-4BFE-DB1C-780A-AE400B3896B3}"/>
          </ac:grpSpMkLst>
        </pc:grpChg>
        <pc:grpChg chg="add mod">
          <ac:chgData name="Élyse Bolduc" userId="ed6222db-4b41-4fc8-8cab-0923c08fa00f" providerId="ADAL" clId="{29C7CEEE-FC7E-497A-85B9-2C056DF0E025}" dt="2026-08-24T17:19:39.660" v="2333" actId="164"/>
          <ac:grpSpMkLst>
            <pc:docMk/>
            <pc:sldMk cId="3388467219" sldId="373"/>
            <ac:grpSpMk id="67" creationId="{BE3B7678-674C-524B-B0C8-A5DFF45612D9}"/>
          </ac:grpSpMkLst>
        </pc:grpChg>
        <pc:grpChg chg="add mod">
          <ac:chgData name="Élyse Bolduc" userId="ed6222db-4b41-4fc8-8cab-0923c08fa00f" providerId="ADAL" clId="{29C7CEEE-FC7E-497A-85B9-2C056DF0E025}" dt="2026-08-24T17:19:48.543" v="2334" actId="164"/>
          <ac:grpSpMkLst>
            <pc:docMk/>
            <pc:sldMk cId="3388467219" sldId="373"/>
            <ac:grpSpMk id="68" creationId="{45FE20E0-91EA-949E-23D2-6D887DFE83FF}"/>
          </ac:grpSpMkLst>
        </pc:grpChg>
        <pc:grpChg chg="add mod">
          <ac:chgData name="Élyse Bolduc" userId="ed6222db-4b41-4fc8-8cab-0923c08fa00f" providerId="ADAL" clId="{29C7CEEE-FC7E-497A-85B9-2C056DF0E025}" dt="2026-08-24T17:20:07.775" v="2335" actId="164"/>
          <ac:grpSpMkLst>
            <pc:docMk/>
            <pc:sldMk cId="3388467219" sldId="373"/>
            <ac:grpSpMk id="69" creationId="{24278901-0815-3B0F-5314-04547BCFB9B9}"/>
          </ac:grpSpMkLst>
        </pc:grpChg>
        <pc:picChg chg="add mod">
          <ac:chgData name="Élyse Bolduc" userId="ed6222db-4b41-4fc8-8cab-0923c08fa00f" providerId="ADAL" clId="{29C7CEEE-FC7E-497A-85B9-2C056DF0E025}" dt="2026-08-24T17:19:26.805" v="2331" actId="164"/>
          <ac:picMkLst>
            <pc:docMk/>
            <pc:sldMk cId="3388467219" sldId="373"/>
            <ac:picMk id="40" creationId="{0543781E-493B-AAF2-D8EE-252ACAD3028F}"/>
          </ac:picMkLst>
        </pc:picChg>
        <pc:picChg chg="add mod">
          <ac:chgData name="Élyse Bolduc" userId="ed6222db-4b41-4fc8-8cab-0923c08fa00f" providerId="ADAL" clId="{29C7CEEE-FC7E-497A-85B9-2C056DF0E025}" dt="2026-08-24T17:19:34.339" v="2332" actId="164"/>
          <ac:picMkLst>
            <pc:docMk/>
            <pc:sldMk cId="3388467219" sldId="373"/>
            <ac:picMk id="57" creationId="{779CE20E-4E05-1A4A-1611-80BDC2EC2123}"/>
          </ac:picMkLst>
        </pc:picChg>
        <pc:picChg chg="add mod">
          <ac:chgData name="Élyse Bolduc" userId="ed6222db-4b41-4fc8-8cab-0923c08fa00f" providerId="ADAL" clId="{29C7CEEE-FC7E-497A-85B9-2C056DF0E025}" dt="2026-08-24T17:19:39.660" v="2333" actId="164"/>
          <ac:picMkLst>
            <pc:docMk/>
            <pc:sldMk cId="3388467219" sldId="373"/>
            <ac:picMk id="59" creationId="{38AF09C0-3149-1BCE-C38D-D9BFFFFB9CFA}"/>
          </ac:picMkLst>
        </pc:picChg>
        <pc:picChg chg="add mod">
          <ac:chgData name="Élyse Bolduc" userId="ed6222db-4b41-4fc8-8cab-0923c08fa00f" providerId="ADAL" clId="{29C7CEEE-FC7E-497A-85B9-2C056DF0E025}" dt="2026-08-24T17:19:48.543" v="2334" actId="164"/>
          <ac:picMkLst>
            <pc:docMk/>
            <pc:sldMk cId="3388467219" sldId="373"/>
            <ac:picMk id="61" creationId="{1823FBC0-08AF-ECCA-41D4-BB81EF1435F6}"/>
          </ac:picMkLst>
        </pc:picChg>
        <pc:picChg chg="add mod">
          <ac:chgData name="Élyse Bolduc" userId="ed6222db-4b41-4fc8-8cab-0923c08fa00f" providerId="ADAL" clId="{29C7CEEE-FC7E-497A-85B9-2C056DF0E025}" dt="2026-08-24T17:20:07.775" v="2335" actId="164"/>
          <ac:picMkLst>
            <pc:docMk/>
            <pc:sldMk cId="3388467219" sldId="373"/>
            <ac:picMk id="63" creationId="{D3991194-9D3E-9509-8F39-B16AD94A1C0B}"/>
          </ac:picMkLst>
        </pc:picChg>
      </pc:sldChg>
      <pc:sldChg chg="modSp mod">
        <pc:chgData name="Élyse Bolduc" userId="ed6222db-4b41-4fc8-8cab-0923c08fa00f" providerId="ADAL" clId="{29C7CEEE-FC7E-497A-85B9-2C056DF0E025}" dt="2026-08-24T17:08:04.699" v="2251" actId="207"/>
        <pc:sldMkLst>
          <pc:docMk/>
          <pc:sldMk cId="2647342621" sldId="866"/>
        </pc:sldMkLst>
        <pc:spChg chg="mod">
          <ac:chgData name="Élyse Bolduc" userId="ed6222db-4b41-4fc8-8cab-0923c08fa00f" providerId="ADAL" clId="{29C7CEEE-FC7E-497A-85B9-2C056DF0E025}" dt="2026-08-24T17:08:01.215" v="2250" actId="207"/>
          <ac:spMkLst>
            <pc:docMk/>
            <pc:sldMk cId="2647342621" sldId="866"/>
            <ac:spMk id="5" creationId="{CED46A1D-F3DE-CF8B-377E-DDB729AE7D33}"/>
          </ac:spMkLst>
        </pc:spChg>
        <pc:spChg chg="mod">
          <ac:chgData name="Élyse Bolduc" userId="ed6222db-4b41-4fc8-8cab-0923c08fa00f" providerId="ADAL" clId="{29C7CEEE-FC7E-497A-85B9-2C056DF0E025}" dt="2026-08-24T17:08:04.699" v="2251" actId="207"/>
          <ac:spMkLst>
            <pc:docMk/>
            <pc:sldMk cId="2647342621" sldId="866"/>
            <ac:spMk id="6" creationId="{6233A97C-A6BD-4B70-3559-6C520723A7E9}"/>
          </ac:spMkLst>
        </pc:spChg>
        <pc:picChg chg="mod">
          <ac:chgData name="Élyse Bolduc" userId="ed6222db-4b41-4fc8-8cab-0923c08fa00f" providerId="ADAL" clId="{29C7CEEE-FC7E-497A-85B9-2C056DF0E025}" dt="2026-08-24T17:01:11.143" v="2220" actId="1366"/>
          <ac:picMkLst>
            <pc:docMk/>
            <pc:sldMk cId="2647342621" sldId="866"/>
            <ac:picMk id="4" creationId="{B85A0726-7472-4060-70B8-B6564842DB90}"/>
          </ac:picMkLst>
        </pc:picChg>
      </pc:sldChg>
      <pc:sldChg chg="modSp mod">
        <pc:chgData name="Élyse Bolduc" userId="ed6222db-4b41-4fc8-8cab-0923c08fa00f" providerId="ADAL" clId="{29C7CEEE-FC7E-497A-85B9-2C056DF0E025}" dt="2026-08-24T17:08:14.322" v="2253" actId="207"/>
        <pc:sldMkLst>
          <pc:docMk/>
          <pc:sldMk cId="3735048663" sldId="867"/>
        </pc:sldMkLst>
        <pc:spChg chg="mod">
          <ac:chgData name="Élyse Bolduc" userId="ed6222db-4b41-4fc8-8cab-0923c08fa00f" providerId="ADAL" clId="{29C7CEEE-FC7E-497A-85B9-2C056DF0E025}" dt="2026-08-24T17:08:12.314" v="2252" actId="207"/>
          <ac:spMkLst>
            <pc:docMk/>
            <pc:sldMk cId="3735048663" sldId="867"/>
            <ac:spMk id="5" creationId="{98162C40-88DE-8FE6-C7EB-C6F0B7831C79}"/>
          </ac:spMkLst>
        </pc:spChg>
        <pc:spChg chg="mod">
          <ac:chgData name="Élyse Bolduc" userId="ed6222db-4b41-4fc8-8cab-0923c08fa00f" providerId="ADAL" clId="{29C7CEEE-FC7E-497A-85B9-2C056DF0E025}" dt="2026-08-24T17:08:14.322" v="2253" actId="207"/>
          <ac:spMkLst>
            <pc:docMk/>
            <pc:sldMk cId="3735048663" sldId="867"/>
            <ac:spMk id="6" creationId="{266D8D33-59BD-E4EA-2C8B-F990BB331507}"/>
          </ac:spMkLst>
        </pc:spChg>
        <pc:grpChg chg="mod">
          <ac:chgData name="Élyse Bolduc" userId="ed6222db-4b41-4fc8-8cab-0923c08fa00f" providerId="ADAL" clId="{29C7CEEE-FC7E-497A-85B9-2C056DF0E025}" dt="2026-08-24T17:04:36.825" v="2247" actId="207"/>
          <ac:grpSpMkLst>
            <pc:docMk/>
            <pc:sldMk cId="3735048663" sldId="867"/>
            <ac:grpSpMk id="4" creationId="{B2C64017-11A5-6201-158A-53D8EE0B7694}"/>
          </ac:grpSpMkLst>
        </pc:grpChg>
      </pc:sldChg>
      <pc:sldChg chg="modSp mod">
        <pc:chgData name="Élyse Bolduc" userId="ed6222db-4b41-4fc8-8cab-0923c08fa00f" providerId="ADAL" clId="{29C7CEEE-FC7E-497A-85B9-2C056DF0E025}" dt="2026-08-24T17:08:21.338" v="2254" actId="207"/>
        <pc:sldMkLst>
          <pc:docMk/>
          <pc:sldMk cId="3475331688" sldId="868"/>
        </pc:sldMkLst>
        <pc:spChg chg="mod">
          <ac:chgData name="Élyse Bolduc" userId="ed6222db-4b41-4fc8-8cab-0923c08fa00f" providerId="ADAL" clId="{29C7CEEE-FC7E-497A-85B9-2C056DF0E025}" dt="2026-08-24T17:08:21.338" v="2254" actId="207"/>
          <ac:spMkLst>
            <pc:docMk/>
            <pc:sldMk cId="3475331688" sldId="868"/>
            <ac:spMk id="4" creationId="{FC8BF0AA-DF7E-A682-889B-BBDF4189D072}"/>
          </ac:spMkLst>
        </pc:spChg>
      </pc:sldChg>
      <pc:sldChg chg="addSp delSp modSp mod modAnim">
        <pc:chgData name="Élyse Bolduc" userId="ed6222db-4b41-4fc8-8cab-0923c08fa00f" providerId="ADAL" clId="{29C7CEEE-FC7E-497A-85B9-2C056DF0E025}" dt="2026-08-24T17:02:58.444" v="2242" actId="20577"/>
        <pc:sldMkLst>
          <pc:docMk/>
          <pc:sldMk cId="1827508663" sldId="905"/>
        </pc:sldMkLst>
        <pc:spChg chg="add mod topLvl">
          <ac:chgData name="Élyse Bolduc" userId="ed6222db-4b41-4fc8-8cab-0923c08fa00f" providerId="ADAL" clId="{29C7CEEE-FC7E-497A-85B9-2C056DF0E025}" dt="2026-08-24T14:34:16.704" v="1077" actId="165"/>
          <ac:spMkLst>
            <pc:docMk/>
            <pc:sldMk cId="1827508663" sldId="905"/>
            <ac:spMk id="2" creationId="{ACF5CDBF-13E3-02A2-296E-3FB05E935C93}"/>
          </ac:spMkLst>
        </pc:spChg>
        <pc:spChg chg="add mod ord topLvl">
          <ac:chgData name="Élyse Bolduc" userId="ed6222db-4b41-4fc8-8cab-0923c08fa00f" providerId="ADAL" clId="{29C7CEEE-FC7E-497A-85B9-2C056DF0E025}" dt="2026-08-24T14:34:16.704" v="1077" actId="165"/>
          <ac:spMkLst>
            <pc:docMk/>
            <pc:sldMk cId="1827508663" sldId="905"/>
            <ac:spMk id="4" creationId="{2676121F-B35D-12A4-7B7D-93DE1428780B}"/>
          </ac:spMkLst>
        </pc:spChg>
        <pc:spChg chg="add mod topLvl">
          <ac:chgData name="Élyse Bolduc" userId="ed6222db-4b41-4fc8-8cab-0923c08fa00f" providerId="ADAL" clId="{29C7CEEE-FC7E-497A-85B9-2C056DF0E025}" dt="2026-08-24T15:00:19.366" v="1354" actId="207"/>
          <ac:spMkLst>
            <pc:docMk/>
            <pc:sldMk cId="1827508663" sldId="905"/>
            <ac:spMk id="10" creationId="{8ACDDBA6-7F03-B119-03F8-C2569A951C9C}"/>
          </ac:spMkLst>
        </pc:spChg>
        <pc:spChg chg="add mod topLvl">
          <ac:chgData name="Élyse Bolduc" userId="ed6222db-4b41-4fc8-8cab-0923c08fa00f" providerId="ADAL" clId="{29C7CEEE-FC7E-497A-85B9-2C056DF0E025}" dt="2026-08-24T14:34:16.704" v="1077" actId="165"/>
          <ac:spMkLst>
            <pc:docMk/>
            <pc:sldMk cId="1827508663" sldId="905"/>
            <ac:spMk id="12" creationId="{B462F064-5F09-CE70-9914-9192628678CB}"/>
          </ac:spMkLst>
        </pc:spChg>
        <pc:spChg chg="add mod topLvl">
          <ac:chgData name="Élyse Bolduc" userId="ed6222db-4b41-4fc8-8cab-0923c08fa00f" providerId="ADAL" clId="{29C7CEEE-FC7E-497A-85B9-2C056DF0E025}" dt="2026-08-24T14:34:16.704" v="1077" actId="165"/>
          <ac:spMkLst>
            <pc:docMk/>
            <pc:sldMk cId="1827508663" sldId="905"/>
            <ac:spMk id="14" creationId="{87617AC9-BF1C-4D7E-A750-1728D274142D}"/>
          </ac:spMkLst>
        </pc:spChg>
        <pc:spChg chg="add mod topLvl">
          <ac:chgData name="Élyse Bolduc" userId="ed6222db-4b41-4fc8-8cab-0923c08fa00f" providerId="ADAL" clId="{29C7CEEE-FC7E-497A-85B9-2C056DF0E025}" dt="2026-08-24T15:00:26.312" v="1356" actId="207"/>
          <ac:spMkLst>
            <pc:docMk/>
            <pc:sldMk cId="1827508663" sldId="905"/>
            <ac:spMk id="17" creationId="{DB9CECF4-3908-20EE-3B9A-039FD5CB3F7C}"/>
          </ac:spMkLst>
        </pc:spChg>
        <pc:spChg chg="add mod topLvl">
          <ac:chgData name="Élyse Bolduc" userId="ed6222db-4b41-4fc8-8cab-0923c08fa00f" providerId="ADAL" clId="{29C7CEEE-FC7E-497A-85B9-2C056DF0E025}" dt="2026-08-24T14:34:16.704" v="1077" actId="165"/>
          <ac:spMkLst>
            <pc:docMk/>
            <pc:sldMk cId="1827508663" sldId="905"/>
            <ac:spMk id="20" creationId="{55ACD447-7F40-6FB0-248E-B40DA8072100}"/>
          </ac:spMkLst>
        </pc:spChg>
        <pc:spChg chg="add mod topLvl">
          <ac:chgData name="Élyse Bolduc" userId="ed6222db-4b41-4fc8-8cab-0923c08fa00f" providerId="ADAL" clId="{29C7CEEE-FC7E-497A-85B9-2C056DF0E025}" dt="2026-08-24T13:20:32.611" v="810" actId="164"/>
          <ac:spMkLst>
            <pc:docMk/>
            <pc:sldMk cId="1827508663" sldId="905"/>
            <ac:spMk id="22" creationId="{CA46D642-C36D-B158-8103-40D4712BFE8D}"/>
          </ac:spMkLst>
        </pc:spChg>
        <pc:spChg chg="add mod topLvl">
          <ac:chgData name="Élyse Bolduc" userId="ed6222db-4b41-4fc8-8cab-0923c08fa00f" providerId="ADAL" clId="{29C7CEEE-FC7E-497A-85B9-2C056DF0E025}" dt="2026-08-24T14:34:16.704" v="1077" actId="165"/>
          <ac:spMkLst>
            <pc:docMk/>
            <pc:sldMk cId="1827508663" sldId="905"/>
            <ac:spMk id="24" creationId="{8AFA3AB8-265E-BAD5-10C5-7B31946952DB}"/>
          </ac:spMkLst>
        </pc:spChg>
        <pc:spChg chg="add mod topLvl">
          <ac:chgData name="Élyse Bolduc" userId="ed6222db-4b41-4fc8-8cab-0923c08fa00f" providerId="ADAL" clId="{29C7CEEE-FC7E-497A-85B9-2C056DF0E025}" dt="2026-08-24T13:20:16.718" v="807" actId="164"/>
          <ac:spMkLst>
            <pc:docMk/>
            <pc:sldMk cId="1827508663" sldId="905"/>
            <ac:spMk id="26" creationId="{B5FF2359-85CF-5E44-27CE-F1E6893A6933}"/>
          </ac:spMkLst>
        </pc:spChg>
        <pc:spChg chg="add mod topLvl">
          <ac:chgData name="Élyse Bolduc" userId="ed6222db-4b41-4fc8-8cab-0923c08fa00f" providerId="ADAL" clId="{29C7CEEE-FC7E-497A-85B9-2C056DF0E025}" dt="2026-08-24T14:34:16.704" v="1077" actId="165"/>
          <ac:spMkLst>
            <pc:docMk/>
            <pc:sldMk cId="1827508663" sldId="905"/>
            <ac:spMk id="28" creationId="{6B3A7F3C-59CA-C68C-E333-52C30BAA5E88}"/>
          </ac:spMkLst>
        </pc:spChg>
        <pc:spChg chg="add mod topLvl">
          <ac:chgData name="Élyse Bolduc" userId="ed6222db-4b41-4fc8-8cab-0923c08fa00f" providerId="ADAL" clId="{29C7CEEE-FC7E-497A-85B9-2C056DF0E025}" dt="2026-08-24T15:00:33.386" v="1358" actId="207"/>
          <ac:spMkLst>
            <pc:docMk/>
            <pc:sldMk cId="1827508663" sldId="905"/>
            <ac:spMk id="30" creationId="{98D768EC-5BBD-CABF-7236-25B69DD21FE5}"/>
          </ac:spMkLst>
        </pc:spChg>
        <pc:spChg chg="add mod topLvl">
          <ac:chgData name="Élyse Bolduc" userId="ed6222db-4b41-4fc8-8cab-0923c08fa00f" providerId="ADAL" clId="{29C7CEEE-FC7E-497A-85B9-2C056DF0E025}" dt="2026-08-24T14:34:16.704" v="1077" actId="165"/>
          <ac:spMkLst>
            <pc:docMk/>
            <pc:sldMk cId="1827508663" sldId="905"/>
            <ac:spMk id="32" creationId="{4F4969E4-9529-2D27-622D-69B07D74A573}"/>
          </ac:spMkLst>
        </pc:spChg>
        <pc:spChg chg="add mod topLvl">
          <ac:chgData name="Élyse Bolduc" userId="ed6222db-4b41-4fc8-8cab-0923c08fa00f" providerId="ADAL" clId="{29C7CEEE-FC7E-497A-85B9-2C056DF0E025}" dt="2026-08-24T13:20:27.950" v="809" actId="164"/>
          <ac:spMkLst>
            <pc:docMk/>
            <pc:sldMk cId="1827508663" sldId="905"/>
            <ac:spMk id="34" creationId="{72840AF9-2359-93F7-0485-AF163B67C73E}"/>
          </ac:spMkLst>
        </pc:spChg>
        <pc:spChg chg="add mod topLvl">
          <ac:chgData name="Élyse Bolduc" userId="ed6222db-4b41-4fc8-8cab-0923c08fa00f" providerId="ADAL" clId="{29C7CEEE-FC7E-497A-85B9-2C056DF0E025}" dt="2026-08-24T15:00:40.658" v="1360" actId="207"/>
          <ac:spMkLst>
            <pc:docMk/>
            <pc:sldMk cId="1827508663" sldId="905"/>
            <ac:spMk id="36" creationId="{3C3F4205-2CAB-3AD5-622C-BAB3822BA31D}"/>
          </ac:spMkLst>
        </pc:spChg>
        <pc:spChg chg="add mod topLvl">
          <ac:chgData name="Élyse Bolduc" userId="ed6222db-4b41-4fc8-8cab-0923c08fa00f" providerId="ADAL" clId="{29C7CEEE-FC7E-497A-85B9-2C056DF0E025}" dt="2026-08-24T15:21:06.606" v="1568" actId="1035"/>
          <ac:spMkLst>
            <pc:docMk/>
            <pc:sldMk cId="1827508663" sldId="905"/>
            <ac:spMk id="42" creationId="{1E107847-5014-07BE-5919-2C110BD6C257}"/>
          </ac:spMkLst>
        </pc:spChg>
        <pc:spChg chg="mod">
          <ac:chgData name="Élyse Bolduc" userId="ed6222db-4b41-4fc8-8cab-0923c08fa00f" providerId="ADAL" clId="{29C7CEEE-FC7E-497A-85B9-2C056DF0E025}" dt="2026-08-24T15:21:06.606" v="1568" actId="1035"/>
          <ac:spMkLst>
            <pc:docMk/>
            <pc:sldMk cId="1827508663" sldId="905"/>
            <ac:spMk id="57" creationId="{8E72A579-F990-0BC1-76AC-1E0FC6BE03B0}"/>
          </ac:spMkLst>
        </pc:spChg>
        <pc:spChg chg="mod topLvl">
          <ac:chgData name="Élyse Bolduc" userId="ed6222db-4b41-4fc8-8cab-0923c08fa00f" providerId="ADAL" clId="{29C7CEEE-FC7E-497A-85B9-2C056DF0E025}" dt="2026-08-24T14:30:25.319" v="1070" actId="164"/>
          <ac:spMkLst>
            <pc:docMk/>
            <pc:sldMk cId="1827508663" sldId="905"/>
            <ac:spMk id="70" creationId="{6BD11A52-A1FE-5007-18F4-1571865CA87B}"/>
          </ac:spMkLst>
        </pc:spChg>
        <pc:spChg chg="mod topLvl">
          <ac:chgData name="Élyse Bolduc" userId="ed6222db-4b41-4fc8-8cab-0923c08fa00f" providerId="ADAL" clId="{29C7CEEE-FC7E-497A-85B9-2C056DF0E025}" dt="2026-08-24T14:30:25.319" v="1070" actId="164"/>
          <ac:spMkLst>
            <pc:docMk/>
            <pc:sldMk cId="1827508663" sldId="905"/>
            <ac:spMk id="71" creationId="{68EF065D-3240-D254-AB93-4C5B7C781F80}"/>
          </ac:spMkLst>
        </pc:spChg>
        <pc:spChg chg="mod ord topLvl">
          <ac:chgData name="Élyse Bolduc" userId="ed6222db-4b41-4fc8-8cab-0923c08fa00f" providerId="ADAL" clId="{29C7CEEE-FC7E-497A-85B9-2C056DF0E025}" dt="2026-08-24T15:00:22.464" v="1355" actId="207"/>
          <ac:spMkLst>
            <pc:docMk/>
            <pc:sldMk cId="1827508663" sldId="905"/>
            <ac:spMk id="72" creationId="{855C8412-76E4-BAE2-DA40-0F170E509426}"/>
          </ac:spMkLst>
        </pc:spChg>
        <pc:spChg chg="add mod">
          <ac:chgData name="Élyse Bolduc" userId="ed6222db-4b41-4fc8-8cab-0923c08fa00f" providerId="ADAL" clId="{29C7CEEE-FC7E-497A-85B9-2C056DF0E025}" dt="2026-08-24T14:36:38.655" v="1096" actId="207"/>
          <ac:spMkLst>
            <pc:docMk/>
            <pc:sldMk cId="1827508663" sldId="905"/>
            <ac:spMk id="73" creationId="{C1D30021-804B-38CA-915D-CD94EF5F4926}"/>
          </ac:spMkLst>
        </pc:spChg>
        <pc:spChg chg="add mod">
          <ac:chgData name="Élyse Bolduc" userId="ed6222db-4b41-4fc8-8cab-0923c08fa00f" providerId="ADAL" clId="{29C7CEEE-FC7E-497A-85B9-2C056DF0E025}" dt="2026-08-24T14:30:25.319" v="1070" actId="164"/>
          <ac:spMkLst>
            <pc:docMk/>
            <pc:sldMk cId="1827508663" sldId="905"/>
            <ac:spMk id="75" creationId="{3B95AC22-4F77-0E0B-6D76-9D9FB87D6E8B}"/>
          </ac:spMkLst>
        </pc:spChg>
        <pc:spChg chg="add mod">
          <ac:chgData name="Élyse Bolduc" userId="ed6222db-4b41-4fc8-8cab-0923c08fa00f" providerId="ADAL" clId="{29C7CEEE-FC7E-497A-85B9-2C056DF0E025}" dt="2026-08-24T14:30:33.468" v="1073" actId="164"/>
          <ac:spMkLst>
            <pc:docMk/>
            <pc:sldMk cId="1827508663" sldId="905"/>
            <ac:spMk id="80" creationId="{56DDF6A6-7DA1-1378-62A2-543685203733}"/>
          </ac:spMkLst>
        </pc:spChg>
        <pc:spChg chg="add mod">
          <ac:chgData name="Élyse Bolduc" userId="ed6222db-4b41-4fc8-8cab-0923c08fa00f" providerId="ADAL" clId="{29C7CEEE-FC7E-497A-85B9-2C056DF0E025}" dt="2026-08-24T14:30:33.468" v="1073" actId="164"/>
          <ac:spMkLst>
            <pc:docMk/>
            <pc:sldMk cId="1827508663" sldId="905"/>
            <ac:spMk id="82" creationId="{A401D896-23B7-FCD2-E470-CBCAFBB4A0C8}"/>
          </ac:spMkLst>
        </pc:spChg>
        <pc:spChg chg="add mod">
          <ac:chgData name="Élyse Bolduc" userId="ed6222db-4b41-4fc8-8cab-0923c08fa00f" providerId="ADAL" clId="{29C7CEEE-FC7E-497A-85B9-2C056DF0E025}" dt="2026-08-24T14:36:41.987" v="1097" actId="207"/>
          <ac:spMkLst>
            <pc:docMk/>
            <pc:sldMk cId="1827508663" sldId="905"/>
            <ac:spMk id="84" creationId="{6824F451-EBD6-3BF0-EDBB-D908B2584CE4}"/>
          </ac:spMkLst>
        </pc:spChg>
        <pc:spChg chg="add mod">
          <ac:chgData name="Élyse Bolduc" userId="ed6222db-4b41-4fc8-8cab-0923c08fa00f" providerId="ADAL" clId="{29C7CEEE-FC7E-497A-85B9-2C056DF0E025}" dt="2026-08-24T14:30:33.468" v="1073" actId="164"/>
          <ac:spMkLst>
            <pc:docMk/>
            <pc:sldMk cId="1827508663" sldId="905"/>
            <ac:spMk id="86" creationId="{836A847B-95E7-4079-82AB-5ECDE6BDD1B0}"/>
          </ac:spMkLst>
        </pc:spChg>
        <pc:spChg chg="add mod">
          <ac:chgData name="Élyse Bolduc" userId="ed6222db-4b41-4fc8-8cab-0923c08fa00f" providerId="ADAL" clId="{29C7CEEE-FC7E-497A-85B9-2C056DF0E025}" dt="2026-08-24T14:30:33.468" v="1073" actId="164"/>
          <ac:spMkLst>
            <pc:docMk/>
            <pc:sldMk cId="1827508663" sldId="905"/>
            <ac:spMk id="88" creationId="{85ED71E5-4047-D3F9-E988-0EA9A04BFF78}"/>
          </ac:spMkLst>
        </pc:spChg>
        <pc:spChg chg="add mod">
          <ac:chgData name="Élyse Bolduc" userId="ed6222db-4b41-4fc8-8cab-0923c08fa00f" providerId="ADAL" clId="{29C7CEEE-FC7E-497A-85B9-2C056DF0E025}" dt="2026-08-24T14:30:39.201" v="1074" actId="164"/>
          <ac:spMkLst>
            <pc:docMk/>
            <pc:sldMk cId="1827508663" sldId="905"/>
            <ac:spMk id="90" creationId="{493E8B29-EA80-72E2-8721-1616E0AEA75F}"/>
          </ac:spMkLst>
        </pc:spChg>
        <pc:spChg chg="add mod">
          <ac:chgData name="Élyse Bolduc" userId="ed6222db-4b41-4fc8-8cab-0923c08fa00f" providerId="ADAL" clId="{29C7CEEE-FC7E-497A-85B9-2C056DF0E025}" dt="2026-08-24T17:02:46.917" v="2240" actId="20577"/>
          <ac:spMkLst>
            <pc:docMk/>
            <pc:sldMk cId="1827508663" sldId="905"/>
            <ac:spMk id="92" creationId="{4DEEBFAD-2EF9-5B09-6ECE-F6E98D574F76}"/>
          </ac:spMkLst>
        </pc:spChg>
        <pc:spChg chg="add mod">
          <ac:chgData name="Élyse Bolduc" userId="ed6222db-4b41-4fc8-8cab-0923c08fa00f" providerId="ADAL" clId="{29C7CEEE-FC7E-497A-85B9-2C056DF0E025}" dt="2026-08-24T14:36:45.412" v="1098" actId="207"/>
          <ac:spMkLst>
            <pc:docMk/>
            <pc:sldMk cId="1827508663" sldId="905"/>
            <ac:spMk id="94" creationId="{82175F6C-F2E2-6ACC-C4C8-4FA741357CCF}"/>
          </ac:spMkLst>
        </pc:spChg>
        <pc:spChg chg="add mod">
          <ac:chgData name="Élyse Bolduc" userId="ed6222db-4b41-4fc8-8cab-0923c08fa00f" providerId="ADAL" clId="{29C7CEEE-FC7E-497A-85B9-2C056DF0E025}" dt="2026-08-24T14:30:39.201" v="1074" actId="164"/>
          <ac:spMkLst>
            <pc:docMk/>
            <pc:sldMk cId="1827508663" sldId="905"/>
            <ac:spMk id="96" creationId="{567700CC-8591-415C-8F4A-1F107EC218A6}"/>
          </ac:spMkLst>
        </pc:spChg>
        <pc:spChg chg="add mod">
          <ac:chgData name="Élyse Bolduc" userId="ed6222db-4b41-4fc8-8cab-0923c08fa00f" providerId="ADAL" clId="{29C7CEEE-FC7E-497A-85B9-2C056DF0E025}" dt="2026-08-24T15:00:30.010" v="1357" actId="207"/>
          <ac:spMkLst>
            <pc:docMk/>
            <pc:sldMk cId="1827508663" sldId="905"/>
            <ac:spMk id="98" creationId="{6772CCAF-E818-5D14-9009-A4D0639C8BB7}"/>
          </ac:spMkLst>
        </pc:spChg>
        <pc:spChg chg="add mod">
          <ac:chgData name="Élyse Bolduc" userId="ed6222db-4b41-4fc8-8cab-0923c08fa00f" providerId="ADAL" clId="{29C7CEEE-FC7E-497A-85B9-2C056DF0E025}" dt="2026-08-24T14:30:45.262" v="1075" actId="164"/>
          <ac:spMkLst>
            <pc:docMk/>
            <pc:sldMk cId="1827508663" sldId="905"/>
            <ac:spMk id="100" creationId="{A47C2E65-3793-A7B1-99C4-1469E62377EE}"/>
          </ac:spMkLst>
        </pc:spChg>
        <pc:spChg chg="add mod">
          <ac:chgData name="Élyse Bolduc" userId="ed6222db-4b41-4fc8-8cab-0923c08fa00f" providerId="ADAL" clId="{29C7CEEE-FC7E-497A-85B9-2C056DF0E025}" dt="2026-08-24T14:30:45.262" v="1075" actId="164"/>
          <ac:spMkLst>
            <pc:docMk/>
            <pc:sldMk cId="1827508663" sldId="905"/>
            <ac:spMk id="102" creationId="{7279E31C-9968-6EEE-FCC5-4D9085C072CA}"/>
          </ac:spMkLst>
        </pc:spChg>
        <pc:spChg chg="add mod">
          <ac:chgData name="Élyse Bolduc" userId="ed6222db-4b41-4fc8-8cab-0923c08fa00f" providerId="ADAL" clId="{29C7CEEE-FC7E-497A-85B9-2C056DF0E025}" dt="2026-08-24T14:36:50.611" v="1099" actId="207"/>
          <ac:spMkLst>
            <pc:docMk/>
            <pc:sldMk cId="1827508663" sldId="905"/>
            <ac:spMk id="104" creationId="{175DA354-788D-55FD-7A7C-5DCC2E6A12B9}"/>
          </ac:spMkLst>
        </pc:spChg>
        <pc:spChg chg="add mod">
          <ac:chgData name="Élyse Bolduc" userId="ed6222db-4b41-4fc8-8cab-0923c08fa00f" providerId="ADAL" clId="{29C7CEEE-FC7E-497A-85B9-2C056DF0E025}" dt="2026-08-24T14:30:45.262" v="1075" actId="164"/>
          <ac:spMkLst>
            <pc:docMk/>
            <pc:sldMk cId="1827508663" sldId="905"/>
            <ac:spMk id="106" creationId="{4FF98423-C976-1ADE-F0A3-C9B6BB888942}"/>
          </ac:spMkLst>
        </pc:spChg>
        <pc:spChg chg="add mod">
          <ac:chgData name="Élyse Bolduc" userId="ed6222db-4b41-4fc8-8cab-0923c08fa00f" providerId="ADAL" clId="{29C7CEEE-FC7E-497A-85B9-2C056DF0E025}" dt="2026-08-24T15:00:43.736" v="1361" actId="207"/>
          <ac:spMkLst>
            <pc:docMk/>
            <pc:sldMk cId="1827508663" sldId="905"/>
            <ac:spMk id="108" creationId="{9EC385B9-98F9-B895-F334-9271D34A6DDC}"/>
          </ac:spMkLst>
        </pc:spChg>
        <pc:spChg chg="add mod">
          <ac:chgData name="Élyse Bolduc" userId="ed6222db-4b41-4fc8-8cab-0923c08fa00f" providerId="ADAL" clId="{29C7CEEE-FC7E-497A-85B9-2C056DF0E025}" dt="2026-08-24T14:30:50.975" v="1076" actId="164"/>
          <ac:spMkLst>
            <pc:docMk/>
            <pc:sldMk cId="1827508663" sldId="905"/>
            <ac:spMk id="112" creationId="{237A7E1B-ED9C-E421-7356-B84051FC6853}"/>
          </ac:spMkLst>
        </pc:spChg>
        <pc:spChg chg="add mod">
          <ac:chgData name="Élyse Bolduc" userId="ed6222db-4b41-4fc8-8cab-0923c08fa00f" providerId="ADAL" clId="{29C7CEEE-FC7E-497A-85B9-2C056DF0E025}" dt="2026-08-24T17:02:58.444" v="2242" actId="20577"/>
          <ac:spMkLst>
            <pc:docMk/>
            <pc:sldMk cId="1827508663" sldId="905"/>
            <ac:spMk id="114" creationId="{3DB1B8A4-D9A8-F24C-C96C-39310F16B8EE}"/>
          </ac:spMkLst>
        </pc:spChg>
        <pc:spChg chg="add mod">
          <ac:chgData name="Élyse Bolduc" userId="ed6222db-4b41-4fc8-8cab-0923c08fa00f" providerId="ADAL" clId="{29C7CEEE-FC7E-497A-85B9-2C056DF0E025}" dt="2026-08-24T14:36:54.500" v="1100" actId="207"/>
          <ac:spMkLst>
            <pc:docMk/>
            <pc:sldMk cId="1827508663" sldId="905"/>
            <ac:spMk id="116" creationId="{51179D66-D3FC-2C39-A990-8E346A2A766F}"/>
          </ac:spMkLst>
        </pc:spChg>
        <pc:spChg chg="add mod">
          <ac:chgData name="Élyse Bolduc" userId="ed6222db-4b41-4fc8-8cab-0923c08fa00f" providerId="ADAL" clId="{29C7CEEE-FC7E-497A-85B9-2C056DF0E025}" dt="2026-08-24T14:30:50.975" v="1076" actId="164"/>
          <ac:spMkLst>
            <pc:docMk/>
            <pc:sldMk cId="1827508663" sldId="905"/>
            <ac:spMk id="118" creationId="{73CD2E87-9C74-1554-2C63-A6C08B7AE5D0}"/>
          </ac:spMkLst>
        </pc:spChg>
        <pc:spChg chg="add mod">
          <ac:chgData name="Élyse Bolduc" userId="ed6222db-4b41-4fc8-8cab-0923c08fa00f" providerId="ADAL" clId="{29C7CEEE-FC7E-497A-85B9-2C056DF0E025}" dt="2026-08-24T15:00:36.945" v="1359" actId="207"/>
          <ac:spMkLst>
            <pc:docMk/>
            <pc:sldMk cId="1827508663" sldId="905"/>
            <ac:spMk id="120" creationId="{26A468C1-7F54-91B0-FEF5-FA056D8C0E7B}"/>
          </ac:spMkLst>
        </pc:spChg>
        <pc:spChg chg="mod topLvl">
          <ac:chgData name="Élyse Bolduc" userId="ed6222db-4b41-4fc8-8cab-0923c08fa00f" providerId="ADAL" clId="{29C7CEEE-FC7E-497A-85B9-2C056DF0E025}" dt="2026-08-24T15:21:06.606" v="1568" actId="1035"/>
          <ac:spMkLst>
            <pc:docMk/>
            <pc:sldMk cId="1827508663" sldId="905"/>
            <ac:spMk id="180" creationId="{DF787990-2C35-1946-8CF9-FDFB229BC1D9}"/>
          </ac:spMkLst>
        </pc:spChg>
        <pc:spChg chg="add mod">
          <ac:chgData name="Élyse Bolduc" userId="ed6222db-4b41-4fc8-8cab-0923c08fa00f" providerId="ADAL" clId="{29C7CEEE-FC7E-497A-85B9-2C056DF0E025}" dt="2026-08-24T15:21:06.606" v="1568" actId="1035"/>
          <ac:spMkLst>
            <pc:docMk/>
            <pc:sldMk cId="1827508663" sldId="905"/>
            <ac:spMk id="182" creationId="{497A87AD-DDF7-3457-7006-FBC9C9248998}"/>
          </ac:spMkLst>
        </pc:spChg>
        <pc:spChg chg="add mod">
          <ac:chgData name="Élyse Bolduc" userId="ed6222db-4b41-4fc8-8cab-0923c08fa00f" providerId="ADAL" clId="{29C7CEEE-FC7E-497A-85B9-2C056DF0E025}" dt="2026-08-24T15:09:41.912" v="1471" actId="1076"/>
          <ac:spMkLst>
            <pc:docMk/>
            <pc:sldMk cId="1827508663" sldId="905"/>
            <ac:spMk id="184" creationId="{9051CD29-F84A-C6A2-FA51-A5BCCD83AEA7}"/>
          </ac:spMkLst>
        </pc:spChg>
        <pc:spChg chg="add mod">
          <ac:chgData name="Élyse Bolduc" userId="ed6222db-4b41-4fc8-8cab-0923c08fa00f" providerId="ADAL" clId="{29C7CEEE-FC7E-497A-85B9-2C056DF0E025}" dt="2026-08-24T15:21:06.606" v="1568" actId="1035"/>
          <ac:spMkLst>
            <pc:docMk/>
            <pc:sldMk cId="1827508663" sldId="905"/>
            <ac:spMk id="186" creationId="{517527BD-D865-6D38-431E-8A366257F09E}"/>
          </ac:spMkLst>
        </pc:spChg>
        <pc:spChg chg="add mod">
          <ac:chgData name="Élyse Bolduc" userId="ed6222db-4b41-4fc8-8cab-0923c08fa00f" providerId="ADAL" clId="{29C7CEEE-FC7E-497A-85B9-2C056DF0E025}" dt="2026-08-24T15:21:06.606" v="1568" actId="1035"/>
          <ac:spMkLst>
            <pc:docMk/>
            <pc:sldMk cId="1827508663" sldId="905"/>
            <ac:spMk id="188" creationId="{5C13C69A-7241-F4F9-C717-97D9391BA541}"/>
          </ac:spMkLst>
        </pc:spChg>
        <pc:spChg chg="add mod">
          <ac:chgData name="Élyse Bolduc" userId="ed6222db-4b41-4fc8-8cab-0923c08fa00f" providerId="ADAL" clId="{29C7CEEE-FC7E-497A-85B9-2C056DF0E025}" dt="2026-08-24T15:21:06.606" v="1568" actId="1035"/>
          <ac:spMkLst>
            <pc:docMk/>
            <pc:sldMk cId="1827508663" sldId="905"/>
            <ac:spMk id="190" creationId="{FE2B3885-95F5-9B98-36A9-F945A4CB0C39}"/>
          </ac:spMkLst>
        </pc:spChg>
        <pc:spChg chg="add mod">
          <ac:chgData name="Élyse Bolduc" userId="ed6222db-4b41-4fc8-8cab-0923c08fa00f" providerId="ADAL" clId="{29C7CEEE-FC7E-497A-85B9-2C056DF0E025}" dt="2026-08-24T15:13:04.005" v="1509" actId="207"/>
          <ac:spMkLst>
            <pc:docMk/>
            <pc:sldMk cId="1827508663" sldId="905"/>
            <ac:spMk id="192" creationId="{876F3781-3A31-133C-B201-0A360DEE80B8}"/>
          </ac:spMkLst>
        </pc:spChg>
        <pc:spChg chg="add mod">
          <ac:chgData name="Élyse Bolduc" userId="ed6222db-4b41-4fc8-8cab-0923c08fa00f" providerId="ADAL" clId="{29C7CEEE-FC7E-497A-85B9-2C056DF0E025}" dt="2026-08-24T15:21:06.606" v="1568" actId="1035"/>
          <ac:spMkLst>
            <pc:docMk/>
            <pc:sldMk cId="1827508663" sldId="905"/>
            <ac:spMk id="194" creationId="{6F42BAC7-287E-1E8B-A5D3-A483EFC42537}"/>
          </ac:spMkLst>
        </pc:spChg>
        <pc:spChg chg="add mod">
          <ac:chgData name="Élyse Bolduc" userId="ed6222db-4b41-4fc8-8cab-0923c08fa00f" providerId="ADAL" clId="{29C7CEEE-FC7E-497A-85B9-2C056DF0E025}" dt="2026-08-24T15:21:06.606" v="1568" actId="1035"/>
          <ac:spMkLst>
            <pc:docMk/>
            <pc:sldMk cId="1827508663" sldId="905"/>
            <ac:spMk id="217" creationId="{571827F3-1357-E9C5-B8E6-4BA0F69529A0}"/>
          </ac:spMkLst>
        </pc:spChg>
        <pc:spChg chg="add mod">
          <ac:chgData name="Élyse Bolduc" userId="ed6222db-4b41-4fc8-8cab-0923c08fa00f" providerId="ADAL" clId="{29C7CEEE-FC7E-497A-85B9-2C056DF0E025}" dt="2026-08-24T15:21:06.606" v="1568" actId="1035"/>
          <ac:spMkLst>
            <pc:docMk/>
            <pc:sldMk cId="1827508663" sldId="905"/>
            <ac:spMk id="219" creationId="{374C5B8B-2999-84BF-3E5E-87A7A303EA13}"/>
          </ac:spMkLst>
        </pc:spChg>
        <pc:grpChg chg="add mod">
          <ac:chgData name="Élyse Bolduc" userId="ed6222db-4b41-4fc8-8cab-0923c08fa00f" providerId="ADAL" clId="{29C7CEEE-FC7E-497A-85B9-2C056DF0E025}" dt="2026-08-24T14:37:43.896" v="1173" actId="465"/>
          <ac:grpSpMkLst>
            <pc:docMk/>
            <pc:sldMk cId="1827508663" sldId="905"/>
            <ac:grpSpMk id="43" creationId="{6B19CDDA-75E7-489A-0C8E-2BBCE762489C}"/>
          </ac:grpSpMkLst>
        </pc:grpChg>
        <pc:grpChg chg="add mod">
          <ac:chgData name="Élyse Bolduc" userId="ed6222db-4b41-4fc8-8cab-0923c08fa00f" providerId="ADAL" clId="{29C7CEEE-FC7E-497A-85B9-2C056DF0E025}" dt="2026-08-24T14:34:49.320" v="1082" actId="12789"/>
          <ac:grpSpMkLst>
            <pc:docMk/>
            <pc:sldMk cId="1827508663" sldId="905"/>
            <ac:grpSpMk id="44" creationId="{638ECD47-9A8D-8436-819D-96424201C0EC}"/>
          </ac:grpSpMkLst>
        </pc:grpChg>
        <pc:grpChg chg="add mod">
          <ac:chgData name="Élyse Bolduc" userId="ed6222db-4b41-4fc8-8cab-0923c08fa00f" providerId="ADAL" clId="{29C7CEEE-FC7E-497A-85B9-2C056DF0E025}" dt="2026-08-24T14:37:43.896" v="1173" actId="465"/>
          <ac:grpSpMkLst>
            <pc:docMk/>
            <pc:sldMk cId="1827508663" sldId="905"/>
            <ac:grpSpMk id="45" creationId="{74233CC9-5C7D-7317-417F-56CF7C972635}"/>
          </ac:grpSpMkLst>
        </pc:grpChg>
        <pc:grpChg chg="add mod">
          <ac:chgData name="Élyse Bolduc" userId="ed6222db-4b41-4fc8-8cab-0923c08fa00f" providerId="ADAL" clId="{29C7CEEE-FC7E-497A-85B9-2C056DF0E025}" dt="2026-08-24T14:37:43.896" v="1173" actId="465"/>
          <ac:grpSpMkLst>
            <pc:docMk/>
            <pc:sldMk cId="1827508663" sldId="905"/>
            <ac:grpSpMk id="46" creationId="{C3D4879C-ABA7-F3C5-4F48-7BBC931007BD}"/>
          </ac:grpSpMkLst>
        </pc:grpChg>
        <pc:grpChg chg="add mod">
          <ac:chgData name="Élyse Bolduc" userId="ed6222db-4b41-4fc8-8cab-0923c08fa00f" providerId="ADAL" clId="{29C7CEEE-FC7E-497A-85B9-2C056DF0E025}" dt="2026-08-24T14:34:56.764" v="1083" actId="554"/>
          <ac:grpSpMkLst>
            <pc:docMk/>
            <pc:sldMk cId="1827508663" sldId="905"/>
            <ac:grpSpMk id="47" creationId="{C5922F4F-4984-D5A5-D5D1-3AD741DDBA3A}"/>
          </ac:grpSpMkLst>
        </pc:grpChg>
        <pc:grpChg chg="add mod">
          <ac:chgData name="Élyse Bolduc" userId="ed6222db-4b41-4fc8-8cab-0923c08fa00f" providerId="ADAL" clId="{29C7CEEE-FC7E-497A-85B9-2C056DF0E025}" dt="2026-08-24T14:37:15.335" v="1153" actId="1038"/>
          <ac:grpSpMkLst>
            <pc:docMk/>
            <pc:sldMk cId="1827508663" sldId="905"/>
            <ac:grpSpMk id="121" creationId="{4F975506-DC19-1787-2071-0A5A10790B48}"/>
          </ac:grpSpMkLst>
        </pc:grpChg>
        <pc:grpChg chg="add mod">
          <ac:chgData name="Élyse Bolduc" userId="ed6222db-4b41-4fc8-8cab-0923c08fa00f" providerId="ADAL" clId="{29C7CEEE-FC7E-497A-85B9-2C056DF0E025}" dt="2026-08-24T14:38:00.305" v="1178" actId="1035"/>
          <ac:grpSpMkLst>
            <pc:docMk/>
            <pc:sldMk cId="1827508663" sldId="905"/>
            <ac:grpSpMk id="122" creationId="{83EC4EBE-4A7F-A691-C2B6-06D83F95FB85}"/>
          </ac:grpSpMkLst>
        </pc:grpChg>
        <pc:grpChg chg="add mod">
          <ac:chgData name="Élyse Bolduc" userId="ed6222db-4b41-4fc8-8cab-0923c08fa00f" providerId="ADAL" clId="{29C7CEEE-FC7E-497A-85B9-2C056DF0E025}" dt="2026-08-24T14:38:08.538" v="1184" actId="1035"/>
          <ac:grpSpMkLst>
            <pc:docMk/>
            <pc:sldMk cId="1827508663" sldId="905"/>
            <ac:grpSpMk id="123" creationId="{90EEFFDD-991F-DF86-141D-61427340505C}"/>
          </ac:grpSpMkLst>
        </pc:grpChg>
        <pc:grpChg chg="add mod">
          <ac:chgData name="Élyse Bolduc" userId="ed6222db-4b41-4fc8-8cab-0923c08fa00f" providerId="ADAL" clId="{29C7CEEE-FC7E-497A-85B9-2C056DF0E025}" dt="2026-08-24T14:38:16.510" v="1187" actId="1035"/>
          <ac:grpSpMkLst>
            <pc:docMk/>
            <pc:sldMk cId="1827508663" sldId="905"/>
            <ac:grpSpMk id="124" creationId="{84D91E7F-971C-F438-E662-3D97A23BAE6A}"/>
          </ac:grpSpMkLst>
        </pc:grpChg>
        <pc:grpChg chg="add mod">
          <ac:chgData name="Élyse Bolduc" userId="ed6222db-4b41-4fc8-8cab-0923c08fa00f" providerId="ADAL" clId="{29C7CEEE-FC7E-497A-85B9-2C056DF0E025}" dt="2026-08-24T14:37:15.335" v="1153" actId="1038"/>
          <ac:grpSpMkLst>
            <pc:docMk/>
            <pc:sldMk cId="1827508663" sldId="905"/>
            <ac:grpSpMk id="125" creationId="{DE8BD4CB-66C2-C7D0-9A6B-54736A465A65}"/>
          </ac:grpSpMkLst>
        </pc:grpChg>
        <pc:cxnChg chg="add mod ord">
          <ac:chgData name="Élyse Bolduc" userId="ed6222db-4b41-4fc8-8cab-0923c08fa00f" providerId="ADAL" clId="{29C7CEEE-FC7E-497A-85B9-2C056DF0E025}" dt="2026-08-24T15:10:21.918" v="1482" actId="14100"/>
          <ac:cxnSpMkLst>
            <pc:docMk/>
            <pc:sldMk cId="1827508663" sldId="905"/>
            <ac:cxnSpMk id="133" creationId="{58655923-3136-EA20-2584-78262F0A21C9}"/>
          </ac:cxnSpMkLst>
        </pc:cxnChg>
        <pc:cxnChg chg="add mod ord">
          <ac:chgData name="Élyse Bolduc" userId="ed6222db-4b41-4fc8-8cab-0923c08fa00f" providerId="ADAL" clId="{29C7CEEE-FC7E-497A-85B9-2C056DF0E025}" dt="2026-08-24T15:09:47.382" v="1472" actId="167"/>
          <ac:cxnSpMkLst>
            <pc:docMk/>
            <pc:sldMk cId="1827508663" sldId="905"/>
            <ac:cxnSpMk id="140" creationId="{267321FD-3602-47BA-8FA3-5B7629AE216B}"/>
          </ac:cxnSpMkLst>
        </pc:cxnChg>
        <pc:cxnChg chg="add mod ord">
          <ac:chgData name="Élyse Bolduc" userId="ed6222db-4b41-4fc8-8cab-0923c08fa00f" providerId="ADAL" clId="{29C7CEEE-FC7E-497A-85B9-2C056DF0E025}" dt="2026-08-24T15:11:17.610" v="1495" actId="167"/>
          <ac:cxnSpMkLst>
            <pc:docMk/>
            <pc:sldMk cId="1827508663" sldId="905"/>
            <ac:cxnSpMk id="149" creationId="{93056BFA-62BB-624C-8D1D-DAC9160C490D}"/>
          </ac:cxnSpMkLst>
        </pc:cxnChg>
        <pc:cxnChg chg="add mod ord">
          <ac:chgData name="Élyse Bolduc" userId="ed6222db-4b41-4fc8-8cab-0923c08fa00f" providerId="ADAL" clId="{29C7CEEE-FC7E-497A-85B9-2C056DF0E025}" dt="2026-08-24T15:12:54.661" v="1507" actId="208"/>
          <ac:cxnSpMkLst>
            <pc:docMk/>
            <pc:sldMk cId="1827508663" sldId="905"/>
            <ac:cxnSpMk id="153" creationId="{6686E766-8CA1-6F81-9C52-0C18B8DC1F35}"/>
          </ac:cxnSpMkLst>
        </pc:cxnChg>
        <pc:cxnChg chg="add mod ord">
          <ac:chgData name="Élyse Bolduc" userId="ed6222db-4b41-4fc8-8cab-0923c08fa00f" providerId="ADAL" clId="{29C7CEEE-FC7E-497A-85B9-2C056DF0E025}" dt="2026-08-24T15:09:26.582" v="1466" actId="1035"/>
          <ac:cxnSpMkLst>
            <pc:docMk/>
            <pc:sldMk cId="1827508663" sldId="905"/>
            <ac:cxnSpMk id="169" creationId="{37313E88-769E-9F7F-8A24-BB7FA110270C}"/>
          </ac:cxnSpMkLst>
        </pc:cxnChg>
      </pc:sldChg>
      <pc:sldChg chg="addSp delSp modSp mod">
        <pc:chgData name="Élyse Bolduc" userId="ed6222db-4b41-4fc8-8cab-0923c08fa00f" providerId="ADAL" clId="{29C7CEEE-FC7E-497A-85B9-2C056DF0E025}" dt="2026-08-24T19:40:49.070" v="3514" actId="108"/>
        <pc:sldMkLst>
          <pc:docMk/>
          <pc:sldMk cId="3165392571" sldId="915"/>
        </pc:sldMkLst>
        <pc:spChg chg="add del mod ord">
          <ac:chgData name="Élyse Bolduc" userId="ed6222db-4b41-4fc8-8cab-0923c08fa00f" providerId="ADAL" clId="{29C7CEEE-FC7E-497A-85B9-2C056DF0E025}" dt="2026-08-24T19:27:07.647" v="3387" actId="1036"/>
          <ac:spMkLst>
            <pc:docMk/>
            <pc:sldMk cId="3165392571" sldId="915"/>
            <ac:spMk id="2" creationId="{5BE8C158-1E0C-AD43-7ADF-BAC6532D4647}"/>
          </ac:spMkLst>
        </pc:spChg>
        <pc:spChg chg="mod">
          <ac:chgData name="Élyse Bolduc" userId="ed6222db-4b41-4fc8-8cab-0923c08fa00f" providerId="ADAL" clId="{29C7CEEE-FC7E-497A-85B9-2C056DF0E025}" dt="2026-08-24T19:24:59.038" v="3339" actId="1076"/>
          <ac:spMkLst>
            <pc:docMk/>
            <pc:sldMk cId="3165392571" sldId="915"/>
            <ac:spMk id="3" creationId="{3D1891CB-A3EE-122D-BC6E-CC870BEB2AE3}"/>
          </ac:spMkLst>
        </pc:spChg>
        <pc:spChg chg="add mod ord">
          <ac:chgData name="Élyse Bolduc" userId="ed6222db-4b41-4fc8-8cab-0923c08fa00f" providerId="ADAL" clId="{29C7CEEE-FC7E-497A-85B9-2C056DF0E025}" dt="2026-08-24T19:29:35.460" v="3419" actId="20577"/>
          <ac:spMkLst>
            <pc:docMk/>
            <pc:sldMk cId="3165392571" sldId="915"/>
            <ac:spMk id="8" creationId="{2ED5BD44-B531-92E1-E364-C2C8F6913242}"/>
          </ac:spMkLst>
        </pc:spChg>
        <pc:spChg chg="add mod">
          <ac:chgData name="Élyse Bolduc" userId="ed6222db-4b41-4fc8-8cab-0923c08fa00f" providerId="ADAL" clId="{29C7CEEE-FC7E-497A-85B9-2C056DF0E025}" dt="2026-08-24T19:27:36.857" v="3390" actId="207"/>
          <ac:spMkLst>
            <pc:docMk/>
            <pc:sldMk cId="3165392571" sldId="915"/>
            <ac:spMk id="11" creationId="{5A68F028-59DD-9494-A594-98AE4C737FCF}"/>
          </ac:spMkLst>
        </pc:spChg>
        <pc:spChg chg="mod">
          <ac:chgData name="Élyse Bolduc" userId="ed6222db-4b41-4fc8-8cab-0923c08fa00f" providerId="ADAL" clId="{29C7CEEE-FC7E-497A-85B9-2C056DF0E025}" dt="2026-08-24T19:40:48.027" v="3513" actId="108"/>
          <ac:spMkLst>
            <pc:docMk/>
            <pc:sldMk cId="3165392571" sldId="915"/>
            <ac:spMk id="43" creationId="{D1F3AD12-4F75-13D3-2CEC-5D61AB63A69D}"/>
          </ac:spMkLst>
        </pc:spChg>
        <pc:spChg chg="mod">
          <ac:chgData name="Élyse Bolduc" userId="ed6222db-4b41-4fc8-8cab-0923c08fa00f" providerId="ADAL" clId="{29C7CEEE-FC7E-497A-85B9-2C056DF0E025}" dt="2026-08-24T19:40:49.070" v="3514" actId="108"/>
          <ac:spMkLst>
            <pc:docMk/>
            <pc:sldMk cId="3165392571" sldId="915"/>
            <ac:spMk id="45" creationId="{26C5ADD6-D1BE-5320-7EB3-6C515250E8AF}"/>
          </ac:spMkLst>
        </pc:spChg>
        <pc:picChg chg="add mod ord">
          <ac:chgData name="Élyse Bolduc" userId="ed6222db-4b41-4fc8-8cab-0923c08fa00f" providerId="ADAL" clId="{29C7CEEE-FC7E-497A-85B9-2C056DF0E025}" dt="2026-08-24T19:27:07.647" v="3387" actId="1036"/>
          <ac:picMkLst>
            <pc:docMk/>
            <pc:sldMk cId="3165392571" sldId="915"/>
            <ac:picMk id="4" creationId="{4DD51302-7BE4-B655-D758-94BD3FE8CE6E}"/>
          </ac:picMkLst>
        </pc:picChg>
        <pc:picChg chg="mod ord modCrop">
          <ac:chgData name="Élyse Bolduc" userId="ed6222db-4b41-4fc8-8cab-0923c08fa00f" providerId="ADAL" clId="{29C7CEEE-FC7E-497A-85B9-2C056DF0E025}" dt="2026-08-24T19:25:01.484" v="3346" actId="167"/>
          <ac:picMkLst>
            <pc:docMk/>
            <pc:sldMk cId="3165392571" sldId="915"/>
            <ac:picMk id="5" creationId="{179698BE-C73C-0B81-E32B-78A4CB1436D6}"/>
          </ac:picMkLst>
        </pc:picChg>
      </pc:sldChg>
      <pc:sldChg chg="addSp delSp modSp mod">
        <pc:chgData name="Élyse Bolduc" userId="ed6222db-4b41-4fc8-8cab-0923c08fa00f" providerId="ADAL" clId="{29C7CEEE-FC7E-497A-85B9-2C056DF0E025}" dt="2026-08-24T19:40:57.067" v="3517" actId="108"/>
        <pc:sldMkLst>
          <pc:docMk/>
          <pc:sldMk cId="3674812146" sldId="916"/>
        </pc:sldMkLst>
        <pc:spChg chg="mod">
          <ac:chgData name="Élyse Bolduc" userId="ed6222db-4b41-4fc8-8cab-0923c08fa00f" providerId="ADAL" clId="{29C7CEEE-FC7E-497A-85B9-2C056DF0E025}" dt="2026-08-24T19:40:55.621" v="3516" actId="108"/>
          <ac:spMkLst>
            <pc:docMk/>
            <pc:sldMk cId="3674812146" sldId="916"/>
            <ac:spMk id="5" creationId="{8320D457-5F8F-9F9A-63E1-989EF6193D1F}"/>
          </ac:spMkLst>
        </pc:spChg>
        <pc:spChg chg="mod">
          <ac:chgData name="Élyse Bolduc" userId="ed6222db-4b41-4fc8-8cab-0923c08fa00f" providerId="ADAL" clId="{29C7CEEE-FC7E-497A-85B9-2C056DF0E025}" dt="2026-08-24T19:31:30.546" v="3465" actId="1035"/>
          <ac:spMkLst>
            <pc:docMk/>
            <pc:sldMk cId="3674812146" sldId="916"/>
            <ac:spMk id="7" creationId="{08568DC7-3D72-86E1-66B5-7EBD8688C831}"/>
          </ac:spMkLst>
        </pc:spChg>
        <pc:spChg chg="add ord">
          <ac:chgData name="Élyse Bolduc" userId="ed6222db-4b41-4fc8-8cab-0923c08fa00f" providerId="ADAL" clId="{29C7CEEE-FC7E-497A-85B9-2C056DF0E025}" dt="2026-08-24T19:28:05.690" v="3395" actId="167"/>
          <ac:spMkLst>
            <pc:docMk/>
            <pc:sldMk cId="3674812146" sldId="916"/>
            <ac:spMk id="23" creationId="{5C4AE84F-41D2-605B-E718-B8B7A718E26F}"/>
          </ac:spMkLst>
        </pc:spChg>
        <pc:spChg chg="add ord">
          <ac:chgData name="Élyse Bolduc" userId="ed6222db-4b41-4fc8-8cab-0923c08fa00f" providerId="ADAL" clId="{29C7CEEE-FC7E-497A-85B9-2C056DF0E025}" dt="2026-08-24T19:27:49.187" v="3391" actId="167"/>
          <ac:spMkLst>
            <pc:docMk/>
            <pc:sldMk cId="3674812146" sldId="916"/>
            <ac:spMk id="25" creationId="{C85DD70C-41D0-FA34-F595-8C8A42D2E07C}"/>
          </ac:spMkLst>
        </pc:spChg>
        <pc:spChg chg="add mod ord">
          <ac:chgData name="Élyse Bolduc" userId="ed6222db-4b41-4fc8-8cab-0923c08fa00f" providerId="ADAL" clId="{29C7CEEE-FC7E-497A-85B9-2C056DF0E025}" dt="2026-08-24T19:29:58.687" v="3435" actId="15"/>
          <ac:spMkLst>
            <pc:docMk/>
            <pc:sldMk cId="3674812146" sldId="916"/>
            <ac:spMk id="29" creationId="{ABD71583-6214-5DED-A359-21D7819FA55B}"/>
          </ac:spMkLst>
        </pc:spChg>
        <pc:spChg chg="mod">
          <ac:chgData name="Élyse Bolduc" userId="ed6222db-4b41-4fc8-8cab-0923c08fa00f" providerId="ADAL" clId="{29C7CEEE-FC7E-497A-85B9-2C056DF0E025}" dt="2026-08-24T19:40:57.067" v="3517" actId="108"/>
          <ac:spMkLst>
            <pc:docMk/>
            <pc:sldMk cId="3674812146" sldId="916"/>
            <ac:spMk id="53" creationId="{F5660F64-1730-A0C6-9793-3A051029CAC4}"/>
          </ac:spMkLst>
        </pc:spChg>
        <pc:spChg chg="mod ord">
          <ac:chgData name="Élyse Bolduc" userId="ed6222db-4b41-4fc8-8cab-0923c08fa00f" providerId="ADAL" clId="{29C7CEEE-FC7E-497A-85B9-2C056DF0E025}" dt="2026-08-24T19:31:02.206" v="3444" actId="14100"/>
          <ac:spMkLst>
            <pc:docMk/>
            <pc:sldMk cId="3674812146" sldId="916"/>
            <ac:spMk id="55" creationId="{CE7820E6-7859-1AE4-1C83-79002A369FBC}"/>
          </ac:spMkLst>
        </pc:spChg>
        <pc:picChg chg="ord">
          <ac:chgData name="Élyse Bolduc" userId="ed6222db-4b41-4fc8-8cab-0923c08fa00f" providerId="ADAL" clId="{29C7CEEE-FC7E-497A-85B9-2C056DF0E025}" dt="2026-08-24T19:30:24.156" v="3439" actId="167"/>
          <ac:picMkLst>
            <pc:docMk/>
            <pc:sldMk cId="3674812146" sldId="916"/>
            <ac:picMk id="2" creationId="{2DA35448-CA37-8983-67EB-B623016D0016}"/>
          </ac:picMkLst>
        </pc:picChg>
        <pc:picChg chg="ord">
          <ac:chgData name="Élyse Bolduc" userId="ed6222db-4b41-4fc8-8cab-0923c08fa00f" providerId="ADAL" clId="{29C7CEEE-FC7E-497A-85B9-2C056DF0E025}" dt="2026-08-24T19:28:05.690" v="3395" actId="167"/>
          <ac:picMkLst>
            <pc:docMk/>
            <pc:sldMk cId="3674812146" sldId="916"/>
            <ac:picMk id="3" creationId="{246C1739-3A6A-FF64-0446-CB5F556A666B}"/>
          </ac:picMkLst>
        </pc:picChg>
        <pc:picChg chg="add mod ord">
          <ac:chgData name="Élyse Bolduc" userId="ed6222db-4b41-4fc8-8cab-0923c08fa00f" providerId="ADAL" clId="{29C7CEEE-FC7E-497A-85B9-2C056DF0E025}" dt="2026-08-24T19:32:02.038" v="3480" actId="166"/>
          <ac:picMkLst>
            <pc:docMk/>
            <pc:sldMk cId="3674812146" sldId="916"/>
            <ac:picMk id="31" creationId="{9320F79E-112F-2D39-C77D-30D52D2E27BA}"/>
          </ac:picMkLst>
        </pc:picChg>
      </pc:sldChg>
      <pc:sldChg chg="addSp delSp modSp mod">
        <pc:chgData name="Élyse Bolduc" userId="ed6222db-4b41-4fc8-8cab-0923c08fa00f" providerId="ADAL" clId="{29C7CEEE-FC7E-497A-85B9-2C056DF0E025}" dt="2026-08-24T19:42:48.403" v="3555" actId="12788"/>
        <pc:sldMkLst>
          <pc:docMk/>
          <pc:sldMk cId="3313934247" sldId="917"/>
        </pc:sldMkLst>
        <pc:spChg chg="mod ord">
          <ac:chgData name="Élyse Bolduc" userId="ed6222db-4b41-4fc8-8cab-0923c08fa00f" providerId="ADAL" clId="{29C7CEEE-FC7E-497A-85B9-2C056DF0E025}" dt="2026-08-24T19:40:16.584" v="3510" actId="207"/>
          <ac:spMkLst>
            <pc:docMk/>
            <pc:sldMk cId="3313934247" sldId="917"/>
            <ac:spMk id="4" creationId="{1E7B8125-9A94-064C-BFF5-A5C3C832E23E}"/>
          </ac:spMkLst>
        </pc:spChg>
        <pc:spChg chg="add ord">
          <ac:chgData name="Élyse Bolduc" userId="ed6222db-4b41-4fc8-8cab-0923c08fa00f" providerId="ADAL" clId="{29C7CEEE-FC7E-497A-85B9-2C056DF0E025}" dt="2026-08-24T19:40:26.190" v="3511" actId="166"/>
          <ac:spMkLst>
            <pc:docMk/>
            <pc:sldMk cId="3313934247" sldId="917"/>
            <ac:spMk id="5" creationId="{47D2E5B9-A0DA-11F0-CFBA-21087071C17F}"/>
          </ac:spMkLst>
        </pc:spChg>
        <pc:spChg chg="mod ord">
          <ac:chgData name="Élyse Bolduc" userId="ed6222db-4b41-4fc8-8cab-0923c08fa00f" providerId="ADAL" clId="{29C7CEEE-FC7E-497A-85B9-2C056DF0E025}" dt="2026-08-24T19:39:50.118" v="3509" actId="1076"/>
          <ac:spMkLst>
            <pc:docMk/>
            <pc:sldMk cId="3313934247" sldId="917"/>
            <ac:spMk id="6" creationId="{7C85903E-B621-5910-33E6-09F3D653CE02}"/>
          </ac:spMkLst>
        </pc:spChg>
        <pc:spChg chg="add mod ord">
          <ac:chgData name="Élyse Bolduc" userId="ed6222db-4b41-4fc8-8cab-0923c08fa00f" providerId="ADAL" clId="{29C7CEEE-FC7E-497A-85B9-2C056DF0E025}" dt="2026-08-24T19:42:48.403" v="3555" actId="12788"/>
          <ac:spMkLst>
            <pc:docMk/>
            <pc:sldMk cId="3313934247" sldId="917"/>
            <ac:spMk id="8" creationId="{C196F0EB-1CDF-ED4C-9224-BC179718422F}"/>
          </ac:spMkLst>
        </pc:spChg>
        <pc:spChg chg="add ord">
          <ac:chgData name="Élyse Bolduc" userId="ed6222db-4b41-4fc8-8cab-0923c08fa00f" providerId="ADAL" clId="{29C7CEEE-FC7E-497A-85B9-2C056DF0E025}" dt="2026-08-24T19:39:12.078" v="3504" actId="166"/>
          <ac:spMkLst>
            <pc:docMk/>
            <pc:sldMk cId="3313934247" sldId="917"/>
            <ac:spMk id="25" creationId="{7360F7D7-4E44-805A-6253-3C5F6CCCE3F2}"/>
          </ac:spMkLst>
        </pc:spChg>
        <pc:picChg chg="add mod ord">
          <ac:chgData name="Élyse Bolduc" userId="ed6222db-4b41-4fc8-8cab-0923c08fa00f" providerId="ADAL" clId="{29C7CEEE-FC7E-497A-85B9-2C056DF0E025}" dt="2026-08-24T19:41:44.274" v="3525" actId="166"/>
          <ac:picMkLst>
            <pc:docMk/>
            <pc:sldMk cId="3313934247" sldId="917"/>
            <ac:picMk id="27" creationId="{7A76E118-6D4A-C8E5-BDF7-EC9062C50176}"/>
          </ac:picMkLst>
        </pc:picChg>
      </pc:sldChg>
      <pc:sldChg chg="addSp delSp modSp mod">
        <pc:chgData name="Élyse Bolduc" userId="ed6222db-4b41-4fc8-8cab-0923c08fa00f" providerId="ADAL" clId="{29C7CEEE-FC7E-497A-85B9-2C056DF0E025}" dt="2026-08-25T14:25:05.822" v="3971" actId="166"/>
        <pc:sldMkLst>
          <pc:docMk/>
          <pc:sldMk cId="2657337990" sldId="918"/>
        </pc:sldMkLst>
        <pc:spChg chg="add">
          <ac:chgData name="Élyse Bolduc" userId="ed6222db-4b41-4fc8-8cab-0923c08fa00f" providerId="ADAL" clId="{29C7CEEE-FC7E-497A-85B9-2C056DF0E025}" dt="2026-08-25T14:24:01.696" v="3960" actId="22"/>
          <ac:spMkLst>
            <pc:docMk/>
            <pc:sldMk cId="2657337990" sldId="918"/>
            <ac:spMk id="6" creationId="{2671D5CF-EBCC-DC1A-E748-D2AD01671DA9}"/>
          </ac:spMkLst>
        </pc:spChg>
        <pc:spChg chg="add">
          <ac:chgData name="Élyse Bolduc" userId="ed6222db-4b41-4fc8-8cab-0923c08fa00f" providerId="ADAL" clId="{29C7CEEE-FC7E-497A-85B9-2C056DF0E025}" dt="2026-08-25T14:24:01.696" v="3960" actId="22"/>
          <ac:spMkLst>
            <pc:docMk/>
            <pc:sldMk cId="2657337990" sldId="918"/>
            <ac:spMk id="9" creationId="{21BD6B00-3D68-F418-F6D1-0259F596AFCA}"/>
          </ac:spMkLst>
        </pc:spChg>
        <pc:spChg chg="add">
          <ac:chgData name="Élyse Bolduc" userId="ed6222db-4b41-4fc8-8cab-0923c08fa00f" providerId="ADAL" clId="{29C7CEEE-FC7E-497A-85B9-2C056DF0E025}" dt="2026-08-25T14:24:01.696" v="3960" actId="22"/>
          <ac:spMkLst>
            <pc:docMk/>
            <pc:sldMk cId="2657337990" sldId="918"/>
            <ac:spMk id="11" creationId="{77A84D7E-C0EE-16E7-CD1C-461FE72318F2}"/>
          </ac:spMkLst>
        </pc:spChg>
        <pc:spChg chg="del">
          <ac:chgData name="Élyse Bolduc" userId="ed6222db-4b41-4fc8-8cab-0923c08fa00f" providerId="ADAL" clId="{29C7CEEE-FC7E-497A-85B9-2C056DF0E025}" dt="2026-08-25T14:23:59.959" v="3959" actId="478"/>
          <ac:spMkLst>
            <pc:docMk/>
            <pc:sldMk cId="2657337990" sldId="918"/>
            <ac:spMk id="26" creationId="{F557762E-B244-F37D-4AE2-3CE7FFC295B8}"/>
          </ac:spMkLst>
        </pc:spChg>
        <pc:spChg chg="ord">
          <ac:chgData name="Élyse Bolduc" userId="ed6222db-4b41-4fc8-8cab-0923c08fa00f" providerId="ADAL" clId="{29C7CEEE-FC7E-497A-85B9-2C056DF0E025}" dt="2026-08-25T14:24:09.100" v="3961" actId="166"/>
          <ac:spMkLst>
            <pc:docMk/>
            <pc:sldMk cId="2657337990" sldId="918"/>
            <ac:spMk id="27" creationId="{5D58C826-8D3B-D475-985A-218D3C5C91D2}"/>
          </ac:spMkLst>
        </pc:spChg>
        <pc:spChg chg="ord">
          <ac:chgData name="Élyse Bolduc" userId="ed6222db-4b41-4fc8-8cab-0923c08fa00f" providerId="ADAL" clId="{29C7CEEE-FC7E-497A-85B9-2C056DF0E025}" dt="2026-08-25T14:24:09.100" v="3961" actId="166"/>
          <ac:spMkLst>
            <pc:docMk/>
            <pc:sldMk cId="2657337990" sldId="918"/>
            <ac:spMk id="28" creationId="{F8588128-42CD-4758-8DD2-3A790326ED5E}"/>
          </ac:spMkLst>
        </pc:spChg>
        <pc:grpChg chg="del">
          <ac:chgData name="Élyse Bolduc" userId="ed6222db-4b41-4fc8-8cab-0923c08fa00f" providerId="ADAL" clId="{29C7CEEE-FC7E-497A-85B9-2C056DF0E025}" dt="2026-08-25T14:23:57.798" v="3957" actId="478"/>
          <ac:grpSpMkLst>
            <pc:docMk/>
            <pc:sldMk cId="2657337990" sldId="918"/>
            <ac:grpSpMk id="18" creationId="{F8E7002E-F06B-9BD3-8E6B-C7770A410DFB}"/>
          </ac:grpSpMkLst>
        </pc:grpChg>
        <pc:picChg chg="add del">
          <ac:chgData name="Élyse Bolduc" userId="ed6222db-4b41-4fc8-8cab-0923c08fa00f" providerId="ADAL" clId="{29C7CEEE-FC7E-497A-85B9-2C056DF0E025}" dt="2026-08-25T14:25:02.958" v="3970" actId="478"/>
          <ac:picMkLst>
            <pc:docMk/>
            <pc:sldMk cId="2657337990" sldId="918"/>
            <ac:picMk id="13" creationId="{961133CB-E197-1AE2-7B2F-3E7876030545}"/>
          </ac:picMkLst>
        </pc:picChg>
        <pc:picChg chg="add mod ord">
          <ac:chgData name="Élyse Bolduc" userId="ed6222db-4b41-4fc8-8cab-0923c08fa00f" providerId="ADAL" clId="{29C7CEEE-FC7E-497A-85B9-2C056DF0E025}" dt="2026-08-25T14:25:05.822" v="3971" actId="166"/>
          <ac:picMkLst>
            <pc:docMk/>
            <pc:sldMk cId="2657337990" sldId="918"/>
            <ac:picMk id="15" creationId="{3B8AED21-2CA5-04E9-0728-8B4284D5A437}"/>
          </ac:picMkLst>
        </pc:picChg>
        <pc:picChg chg="del">
          <ac:chgData name="Élyse Bolduc" userId="ed6222db-4b41-4fc8-8cab-0923c08fa00f" providerId="ADAL" clId="{29C7CEEE-FC7E-497A-85B9-2C056DF0E025}" dt="2026-08-25T14:23:59.059" v="3958" actId="478"/>
          <ac:picMkLst>
            <pc:docMk/>
            <pc:sldMk cId="2657337990" sldId="918"/>
            <ac:picMk id="17" creationId="{7A9C0A31-DA48-6DDA-DF82-742AE7DF494C}"/>
          </ac:picMkLst>
        </pc:picChg>
      </pc:sldChg>
      <pc:sldChg chg="addSp delSp modSp mod">
        <pc:chgData name="Élyse Bolduc" userId="ed6222db-4b41-4fc8-8cab-0923c08fa00f" providerId="ADAL" clId="{29C7CEEE-FC7E-497A-85B9-2C056DF0E025}" dt="2026-08-25T14:25:39.455" v="3975" actId="166"/>
        <pc:sldMkLst>
          <pc:docMk/>
          <pc:sldMk cId="3544598141" sldId="919"/>
        </pc:sldMkLst>
        <pc:spChg chg="ord">
          <ac:chgData name="Élyse Bolduc" userId="ed6222db-4b41-4fc8-8cab-0923c08fa00f" providerId="ADAL" clId="{29C7CEEE-FC7E-497A-85B9-2C056DF0E025}" dt="2026-08-25T14:25:39.455" v="3975" actId="166"/>
          <ac:spMkLst>
            <pc:docMk/>
            <pc:sldMk cId="3544598141" sldId="919"/>
            <ac:spMk id="7" creationId="{4387170D-5940-6B2B-5768-A3B1EEA5AD52}"/>
          </ac:spMkLst>
        </pc:spChg>
        <pc:spChg chg="ord">
          <ac:chgData name="Élyse Bolduc" userId="ed6222db-4b41-4fc8-8cab-0923c08fa00f" providerId="ADAL" clId="{29C7CEEE-FC7E-497A-85B9-2C056DF0E025}" dt="2026-08-25T14:25:39.455" v="3975" actId="166"/>
          <ac:spMkLst>
            <pc:docMk/>
            <pc:sldMk cId="3544598141" sldId="919"/>
            <ac:spMk id="15" creationId="{980FFD85-9D78-D0BB-A8BD-1DF7A922D666}"/>
          </ac:spMkLst>
        </pc:spChg>
        <pc:spChg chg="add">
          <ac:chgData name="Élyse Bolduc" userId="ed6222db-4b41-4fc8-8cab-0923c08fa00f" providerId="ADAL" clId="{29C7CEEE-FC7E-497A-85B9-2C056DF0E025}" dt="2026-08-25T14:25:34.234" v="3974" actId="22"/>
          <ac:spMkLst>
            <pc:docMk/>
            <pc:sldMk cId="3544598141" sldId="919"/>
            <ac:spMk id="17" creationId="{EE6872A9-9A4A-DFE2-B79C-57ACCECA2863}"/>
          </ac:spMkLst>
        </pc:spChg>
        <pc:spChg chg="add">
          <ac:chgData name="Élyse Bolduc" userId="ed6222db-4b41-4fc8-8cab-0923c08fa00f" providerId="ADAL" clId="{29C7CEEE-FC7E-497A-85B9-2C056DF0E025}" dt="2026-08-25T14:25:34.234" v="3974" actId="22"/>
          <ac:spMkLst>
            <pc:docMk/>
            <pc:sldMk cId="3544598141" sldId="919"/>
            <ac:spMk id="19" creationId="{CA11EE87-549A-5F28-7F54-32EE139277A9}"/>
          </ac:spMkLst>
        </pc:spChg>
        <pc:spChg chg="add">
          <ac:chgData name="Élyse Bolduc" userId="ed6222db-4b41-4fc8-8cab-0923c08fa00f" providerId="ADAL" clId="{29C7CEEE-FC7E-497A-85B9-2C056DF0E025}" dt="2026-08-25T14:25:34.234" v="3974" actId="22"/>
          <ac:spMkLst>
            <pc:docMk/>
            <pc:sldMk cId="3544598141" sldId="919"/>
            <ac:spMk id="21" creationId="{395F34DA-C5DE-11C5-145D-EDA210D7747F}"/>
          </ac:spMkLst>
        </pc:spChg>
        <pc:spChg chg="del">
          <ac:chgData name="Élyse Bolduc" userId="ed6222db-4b41-4fc8-8cab-0923c08fa00f" providerId="ADAL" clId="{29C7CEEE-FC7E-497A-85B9-2C056DF0E025}" dt="2026-08-25T14:25:16.028" v="3972" actId="478"/>
          <ac:spMkLst>
            <pc:docMk/>
            <pc:sldMk cId="3544598141" sldId="919"/>
            <ac:spMk id="26" creationId="{05CB4610-AD2B-4705-0FAB-64F9930103A5}"/>
          </ac:spMkLst>
        </pc:spChg>
        <pc:grpChg chg="del">
          <ac:chgData name="Élyse Bolduc" userId="ed6222db-4b41-4fc8-8cab-0923c08fa00f" providerId="ADAL" clId="{29C7CEEE-FC7E-497A-85B9-2C056DF0E025}" dt="2026-08-25T14:25:19.255" v="3973" actId="478"/>
          <ac:grpSpMkLst>
            <pc:docMk/>
            <pc:sldMk cId="3544598141" sldId="919"/>
            <ac:grpSpMk id="6" creationId="{59AC6E11-8B04-AA82-EB40-208AF9391EB0}"/>
          </ac:grpSpMkLst>
        </pc:grpChg>
        <pc:picChg chg="del">
          <ac:chgData name="Élyse Bolduc" userId="ed6222db-4b41-4fc8-8cab-0923c08fa00f" providerId="ADAL" clId="{29C7CEEE-FC7E-497A-85B9-2C056DF0E025}" dt="2026-08-25T14:25:16.028" v="3972" actId="478"/>
          <ac:picMkLst>
            <pc:docMk/>
            <pc:sldMk cId="3544598141" sldId="919"/>
            <ac:picMk id="4" creationId="{ACEB344F-CEFF-ABD0-282E-B087491A525F}"/>
          </ac:picMkLst>
        </pc:picChg>
        <pc:picChg chg="add">
          <ac:chgData name="Élyse Bolduc" userId="ed6222db-4b41-4fc8-8cab-0923c08fa00f" providerId="ADAL" clId="{29C7CEEE-FC7E-497A-85B9-2C056DF0E025}" dt="2026-08-25T14:25:34.234" v="3974" actId="22"/>
          <ac:picMkLst>
            <pc:docMk/>
            <pc:sldMk cId="3544598141" sldId="919"/>
            <ac:picMk id="23" creationId="{FEC89694-33CF-9A78-BC70-371AB33BC1A4}"/>
          </ac:picMkLst>
        </pc:picChg>
      </pc:sldChg>
      <pc:sldChg chg="addSp delSp modSp mod">
        <pc:chgData name="Élyse Bolduc" userId="ed6222db-4b41-4fc8-8cab-0923c08fa00f" providerId="ADAL" clId="{29C7CEEE-FC7E-497A-85B9-2C056DF0E025}" dt="2026-08-24T14:48:59.304" v="1277" actId="478"/>
        <pc:sldMkLst>
          <pc:docMk/>
          <pc:sldMk cId="3519887709" sldId="924"/>
        </pc:sldMkLst>
        <pc:spChg chg="mod">
          <ac:chgData name="Élyse Bolduc" userId="ed6222db-4b41-4fc8-8cab-0923c08fa00f" providerId="ADAL" clId="{29C7CEEE-FC7E-497A-85B9-2C056DF0E025}" dt="2026-08-24T13:10:06.027" v="599" actId="207"/>
          <ac:spMkLst>
            <pc:docMk/>
            <pc:sldMk cId="3519887709" sldId="924"/>
            <ac:spMk id="2" creationId="{93713406-6518-6BD4-C859-A1A01662A7CA}"/>
          </ac:spMkLst>
        </pc:spChg>
        <pc:spChg chg="mod">
          <ac:chgData name="Élyse Bolduc" userId="ed6222db-4b41-4fc8-8cab-0923c08fa00f" providerId="ADAL" clId="{29C7CEEE-FC7E-497A-85B9-2C056DF0E025}" dt="2026-08-24T13:10:06.027" v="599" actId="207"/>
          <ac:spMkLst>
            <pc:docMk/>
            <pc:sldMk cId="3519887709" sldId="924"/>
            <ac:spMk id="3" creationId="{6012D338-D7B8-1A49-D97F-74ED3E88A9E2}"/>
          </ac:spMkLst>
        </pc:spChg>
        <pc:spChg chg="mod">
          <ac:chgData name="Élyse Bolduc" userId="ed6222db-4b41-4fc8-8cab-0923c08fa00f" providerId="ADAL" clId="{29C7CEEE-FC7E-497A-85B9-2C056DF0E025}" dt="2026-08-24T13:10:06.027" v="599" actId="207"/>
          <ac:spMkLst>
            <pc:docMk/>
            <pc:sldMk cId="3519887709" sldId="924"/>
            <ac:spMk id="5" creationId="{806EA952-E488-19A7-38F7-18C41FB5E468}"/>
          </ac:spMkLst>
        </pc:spChg>
        <pc:spChg chg="mod">
          <ac:chgData name="Élyse Bolduc" userId="ed6222db-4b41-4fc8-8cab-0923c08fa00f" providerId="ADAL" clId="{29C7CEEE-FC7E-497A-85B9-2C056DF0E025}" dt="2026-08-24T13:10:06.027" v="599" actId="207"/>
          <ac:spMkLst>
            <pc:docMk/>
            <pc:sldMk cId="3519887709" sldId="924"/>
            <ac:spMk id="6" creationId="{B2536FA4-CC92-CDF2-4CA2-D0860D9D9081}"/>
          </ac:spMkLst>
        </pc:spChg>
        <pc:spChg chg="mod">
          <ac:chgData name="Élyse Bolduc" userId="ed6222db-4b41-4fc8-8cab-0923c08fa00f" providerId="ADAL" clId="{29C7CEEE-FC7E-497A-85B9-2C056DF0E025}" dt="2026-08-24T13:10:06.027" v="599" actId="207"/>
          <ac:spMkLst>
            <pc:docMk/>
            <pc:sldMk cId="3519887709" sldId="924"/>
            <ac:spMk id="7" creationId="{877AF425-506B-1391-3984-29CA6B4AD2DE}"/>
          </ac:spMkLst>
        </pc:spChg>
      </pc:sldChg>
      <pc:sldChg chg="addSp delSp modSp mod modCm">
        <pc:chgData name="Élyse Bolduc" userId="ed6222db-4b41-4fc8-8cab-0923c08fa00f" providerId="ADAL" clId="{29C7CEEE-FC7E-497A-85B9-2C056DF0E025}" dt="2026-08-25T14:36:24.266" v="3988" actId="1076"/>
        <pc:sldMkLst>
          <pc:docMk/>
          <pc:sldMk cId="2529074443" sldId="932"/>
        </pc:sldMkLst>
        <pc:picChg chg="add mod">
          <ac:chgData name="Élyse Bolduc" userId="ed6222db-4b41-4fc8-8cab-0923c08fa00f" providerId="ADAL" clId="{29C7CEEE-FC7E-497A-85B9-2C056DF0E025}" dt="2026-08-25T14:36:24.266" v="3988" actId="1076"/>
          <ac:picMkLst>
            <pc:docMk/>
            <pc:sldMk cId="2529074443" sldId="932"/>
            <ac:picMk id="4" creationId="{75339627-7273-820D-B1B2-40259BC9B2AE}"/>
          </ac:picMkLst>
        </pc:picChg>
        <pc:picChg chg="add del mod ord">
          <ac:chgData name="Élyse Bolduc" userId="ed6222db-4b41-4fc8-8cab-0923c08fa00f" providerId="ADAL" clId="{29C7CEEE-FC7E-497A-85B9-2C056DF0E025}" dt="2026-08-25T14:35:47.947" v="3976" actId="478"/>
          <ac:picMkLst>
            <pc:docMk/>
            <pc:sldMk cId="2529074443" sldId="932"/>
            <ac:picMk id="5" creationId="{E3DEAB8B-ED43-ED05-4622-8974B2340E47}"/>
          </ac:picMkLst>
        </pc:picChg>
        <pc:extLst>
          <p:ext xmlns:p="http://schemas.openxmlformats.org/presentationml/2006/main" uri="{D6D511B9-2390-475A-947B-AFAB55BFBCF1}">
            <pc226:cmChg xmlns:pc226="http://schemas.microsoft.com/office/powerpoint/2022/06/main/command" chg="mod">
              <pc226:chgData name="Élyse Bolduc" userId="ed6222db-4b41-4fc8-8cab-0923c08fa00f" providerId="ADAL" clId="{29C7CEEE-FC7E-497A-85B9-2C056DF0E025}" dt="2026-08-24T19:02:01.511" v="3159" actId="20577"/>
              <pc2:cmMkLst xmlns:pc2="http://schemas.microsoft.com/office/powerpoint/2019/9/main/command">
                <pc:docMk/>
                <pc:sldMk cId="2529074443" sldId="932"/>
                <pc2:cmMk id="{13AA8E23-0CC9-448B-ACC7-D2ED92FCDADE}"/>
              </pc2:cmMkLst>
            </pc226:cmChg>
          </p:ext>
        </pc:extLst>
      </pc:sldChg>
      <pc:sldChg chg="modSp mod">
        <pc:chgData name="Élyse Bolduc" userId="ed6222db-4b41-4fc8-8cab-0923c08fa00f" providerId="ADAL" clId="{29C7CEEE-FC7E-497A-85B9-2C056DF0E025}" dt="2026-08-24T17:24:39.404" v="2358" actId="207"/>
        <pc:sldMkLst>
          <pc:docMk/>
          <pc:sldMk cId="2723606025" sldId="933"/>
        </pc:sldMkLst>
        <pc:spChg chg="mod">
          <ac:chgData name="Élyse Bolduc" userId="ed6222db-4b41-4fc8-8cab-0923c08fa00f" providerId="ADAL" clId="{29C7CEEE-FC7E-497A-85B9-2C056DF0E025}" dt="2026-08-24T17:24:26.111" v="2357" actId="13926"/>
          <ac:spMkLst>
            <pc:docMk/>
            <pc:sldMk cId="2723606025" sldId="933"/>
            <ac:spMk id="2" creationId="{A41DEB5B-56D4-CD0B-8BB8-E2281A35CDE3}"/>
          </ac:spMkLst>
        </pc:spChg>
        <pc:spChg chg="mod">
          <ac:chgData name="Élyse Bolduc" userId="ed6222db-4b41-4fc8-8cab-0923c08fa00f" providerId="ADAL" clId="{29C7CEEE-FC7E-497A-85B9-2C056DF0E025}" dt="2026-08-24T17:24:39.404" v="2358" actId="207"/>
          <ac:spMkLst>
            <pc:docMk/>
            <pc:sldMk cId="2723606025" sldId="933"/>
            <ac:spMk id="3" creationId="{4CD14B80-1804-9EC3-76D2-03FA05DC6C71}"/>
          </ac:spMkLst>
        </pc:spChg>
        <pc:spChg chg="mod">
          <ac:chgData name="Élyse Bolduc" userId="ed6222db-4b41-4fc8-8cab-0923c08fa00f" providerId="ADAL" clId="{29C7CEEE-FC7E-497A-85B9-2C056DF0E025}" dt="2026-08-24T17:24:39.404" v="2358" actId="207"/>
          <ac:spMkLst>
            <pc:docMk/>
            <pc:sldMk cId="2723606025" sldId="933"/>
            <ac:spMk id="4" creationId="{1CDAA09D-7104-A23F-240B-801725793412}"/>
          </ac:spMkLst>
        </pc:spChg>
        <pc:spChg chg="mod">
          <ac:chgData name="Élyse Bolduc" userId="ed6222db-4b41-4fc8-8cab-0923c08fa00f" providerId="ADAL" clId="{29C7CEEE-FC7E-497A-85B9-2C056DF0E025}" dt="2026-08-24T17:24:39.404" v="2358" actId="207"/>
          <ac:spMkLst>
            <pc:docMk/>
            <pc:sldMk cId="2723606025" sldId="933"/>
            <ac:spMk id="5" creationId="{CFDBA451-FA69-CE52-FCA4-75779898797D}"/>
          </ac:spMkLst>
        </pc:spChg>
        <pc:spChg chg="mod">
          <ac:chgData name="Élyse Bolduc" userId="ed6222db-4b41-4fc8-8cab-0923c08fa00f" providerId="ADAL" clId="{29C7CEEE-FC7E-497A-85B9-2C056DF0E025}" dt="2026-08-24T17:24:39.404" v="2358" actId="207"/>
          <ac:spMkLst>
            <pc:docMk/>
            <pc:sldMk cId="2723606025" sldId="933"/>
            <ac:spMk id="11" creationId="{1207A0BC-FE47-F54D-2EA4-5C7D99E454E3}"/>
          </ac:spMkLst>
        </pc:spChg>
        <pc:spChg chg="mod">
          <ac:chgData name="Élyse Bolduc" userId="ed6222db-4b41-4fc8-8cab-0923c08fa00f" providerId="ADAL" clId="{29C7CEEE-FC7E-497A-85B9-2C056DF0E025}" dt="2026-08-24T17:24:39.404" v="2358" actId="207"/>
          <ac:spMkLst>
            <pc:docMk/>
            <pc:sldMk cId="2723606025" sldId="933"/>
            <ac:spMk id="12" creationId="{0AFA7014-EFB8-3E3D-0956-20C3FF8E7DB4}"/>
          </ac:spMkLst>
        </pc:spChg>
      </pc:sldChg>
      <pc:sldChg chg="addSp delSp modSp mod">
        <pc:chgData name="Élyse Bolduc" userId="ed6222db-4b41-4fc8-8cab-0923c08fa00f" providerId="ADAL" clId="{29C7CEEE-FC7E-497A-85B9-2C056DF0E025}" dt="2026-08-25T23:07:56.298" v="4732" actId="21"/>
        <pc:sldMkLst>
          <pc:docMk/>
          <pc:sldMk cId="3358039674" sldId="934"/>
        </pc:sldMkLst>
        <pc:spChg chg="add mod ord">
          <ac:chgData name="Élyse Bolduc" userId="ed6222db-4b41-4fc8-8cab-0923c08fa00f" providerId="ADAL" clId="{29C7CEEE-FC7E-497A-85B9-2C056DF0E025}" dt="2026-08-24T17:43:34.260" v="2591" actId="1076"/>
          <ac:spMkLst>
            <pc:docMk/>
            <pc:sldMk cId="3358039674" sldId="934"/>
            <ac:spMk id="2" creationId="{FA76160B-85B1-BABD-0879-501F4170F375}"/>
          </ac:spMkLst>
        </pc:spChg>
        <pc:spChg chg="add del mod">
          <ac:chgData name="Élyse Bolduc" userId="ed6222db-4b41-4fc8-8cab-0923c08fa00f" providerId="ADAL" clId="{29C7CEEE-FC7E-497A-85B9-2C056DF0E025}" dt="2026-08-25T20:14:05.794" v="4728" actId="21"/>
          <ac:spMkLst>
            <pc:docMk/>
            <pc:sldMk cId="3358039674" sldId="934"/>
            <ac:spMk id="3" creationId="{0983B206-ED13-8B66-6A13-6E4D2644206A}"/>
          </ac:spMkLst>
        </pc:spChg>
        <pc:spChg chg="add del mod">
          <ac:chgData name="Élyse Bolduc" userId="ed6222db-4b41-4fc8-8cab-0923c08fa00f" providerId="ADAL" clId="{29C7CEEE-FC7E-497A-85B9-2C056DF0E025}" dt="2026-08-25T23:07:56.298" v="4732" actId="21"/>
          <ac:spMkLst>
            <pc:docMk/>
            <pc:sldMk cId="3358039674" sldId="934"/>
            <ac:spMk id="3" creationId="{538B0EE8-9CFB-FD2C-C4BB-E3A5032513BA}"/>
          </ac:spMkLst>
        </pc:spChg>
        <pc:spChg chg="add mod ord">
          <ac:chgData name="Élyse Bolduc" userId="ed6222db-4b41-4fc8-8cab-0923c08fa00f" providerId="ADAL" clId="{29C7CEEE-FC7E-497A-85B9-2C056DF0E025}" dt="2026-08-24T17:43:34.260" v="2591" actId="1076"/>
          <ac:spMkLst>
            <pc:docMk/>
            <pc:sldMk cId="3358039674" sldId="934"/>
            <ac:spMk id="12" creationId="{A35537C7-D3A1-6435-6015-B886C559EA9E}"/>
          </ac:spMkLst>
        </pc:spChg>
        <pc:spChg chg="add mod ord">
          <ac:chgData name="Élyse Bolduc" userId="ed6222db-4b41-4fc8-8cab-0923c08fa00f" providerId="ADAL" clId="{29C7CEEE-FC7E-497A-85B9-2C056DF0E025}" dt="2026-08-24T17:43:34.260" v="2591" actId="1076"/>
          <ac:spMkLst>
            <pc:docMk/>
            <pc:sldMk cId="3358039674" sldId="934"/>
            <ac:spMk id="16" creationId="{7ED1B4E2-B79D-35C6-D9F3-13CA0B5514DF}"/>
          </ac:spMkLst>
        </pc:spChg>
        <pc:spChg chg="add mod ord">
          <ac:chgData name="Élyse Bolduc" userId="ed6222db-4b41-4fc8-8cab-0923c08fa00f" providerId="ADAL" clId="{29C7CEEE-FC7E-497A-85B9-2C056DF0E025}" dt="2026-08-24T17:43:34.260" v="2591" actId="1076"/>
          <ac:spMkLst>
            <pc:docMk/>
            <pc:sldMk cId="3358039674" sldId="934"/>
            <ac:spMk id="20" creationId="{29ADD982-D352-0FEB-BFD3-F7BD8F0DE22F}"/>
          </ac:spMkLst>
        </pc:spChg>
        <pc:spChg chg="add mod ord">
          <ac:chgData name="Élyse Bolduc" userId="ed6222db-4b41-4fc8-8cab-0923c08fa00f" providerId="ADAL" clId="{29C7CEEE-FC7E-497A-85B9-2C056DF0E025}" dt="2026-08-24T17:43:34.260" v="2591" actId="1076"/>
          <ac:spMkLst>
            <pc:docMk/>
            <pc:sldMk cId="3358039674" sldId="934"/>
            <ac:spMk id="24" creationId="{1A2778E3-BCEA-E799-A103-91A28B024517}"/>
          </ac:spMkLst>
        </pc:spChg>
        <pc:graphicFrameChg chg="mod ord modGraphic">
          <ac:chgData name="Élyse Bolduc" userId="ed6222db-4b41-4fc8-8cab-0923c08fa00f" providerId="ADAL" clId="{29C7CEEE-FC7E-497A-85B9-2C056DF0E025}" dt="2026-08-24T17:43:34.260" v="2591" actId="1076"/>
          <ac:graphicFrameMkLst>
            <pc:docMk/>
            <pc:sldMk cId="3358039674" sldId="934"/>
            <ac:graphicFrameMk id="6" creationId="{E51D8A3E-3534-CC9F-DD33-F4129B5E135F}"/>
          </ac:graphicFrameMkLst>
        </pc:graphicFrameChg>
      </pc:sldChg>
      <pc:sldChg chg="modSp mod">
        <pc:chgData name="Élyse Bolduc" userId="ed6222db-4b41-4fc8-8cab-0923c08fa00f" providerId="ADAL" clId="{29C7CEEE-FC7E-497A-85B9-2C056DF0E025}" dt="2026-08-24T17:34:36.234" v="2478" actId="207"/>
        <pc:sldMkLst>
          <pc:docMk/>
          <pc:sldMk cId="3854277190" sldId="935"/>
        </pc:sldMkLst>
        <pc:spChg chg="mod">
          <ac:chgData name="Élyse Bolduc" userId="ed6222db-4b41-4fc8-8cab-0923c08fa00f" providerId="ADAL" clId="{29C7CEEE-FC7E-497A-85B9-2C056DF0E025}" dt="2026-08-24T17:34:36.234" v="2478" actId="207"/>
          <ac:spMkLst>
            <pc:docMk/>
            <pc:sldMk cId="3854277190" sldId="935"/>
            <ac:spMk id="5" creationId="{EE103C40-2818-43BC-8415-F8FFA20962BE}"/>
          </ac:spMkLst>
        </pc:spChg>
        <pc:spChg chg="mod">
          <ac:chgData name="Élyse Bolduc" userId="ed6222db-4b41-4fc8-8cab-0923c08fa00f" providerId="ADAL" clId="{29C7CEEE-FC7E-497A-85B9-2C056DF0E025}" dt="2026-08-24T17:34:36.234" v="2478" actId="207"/>
          <ac:spMkLst>
            <pc:docMk/>
            <pc:sldMk cId="3854277190" sldId="935"/>
            <ac:spMk id="9" creationId="{1F926792-34A4-9BF4-78B9-87077F3CF07C}"/>
          </ac:spMkLst>
        </pc:spChg>
        <pc:spChg chg="mod">
          <ac:chgData name="Élyse Bolduc" userId="ed6222db-4b41-4fc8-8cab-0923c08fa00f" providerId="ADAL" clId="{29C7CEEE-FC7E-497A-85B9-2C056DF0E025}" dt="2026-08-24T17:34:36.234" v="2478" actId="207"/>
          <ac:spMkLst>
            <pc:docMk/>
            <pc:sldMk cId="3854277190" sldId="935"/>
            <ac:spMk id="10" creationId="{E577BF7D-84B1-9163-ED39-245926034DDB}"/>
          </ac:spMkLst>
        </pc:spChg>
        <pc:spChg chg="mod">
          <ac:chgData name="Élyse Bolduc" userId="ed6222db-4b41-4fc8-8cab-0923c08fa00f" providerId="ADAL" clId="{29C7CEEE-FC7E-497A-85B9-2C056DF0E025}" dt="2026-08-24T17:34:36.234" v="2478" actId="207"/>
          <ac:spMkLst>
            <pc:docMk/>
            <pc:sldMk cId="3854277190" sldId="935"/>
            <ac:spMk id="11" creationId="{51996DE7-2E93-C5BA-1B5A-FA1B8CAD1B96}"/>
          </ac:spMkLst>
        </pc:spChg>
        <pc:spChg chg="mod">
          <ac:chgData name="Élyse Bolduc" userId="ed6222db-4b41-4fc8-8cab-0923c08fa00f" providerId="ADAL" clId="{29C7CEEE-FC7E-497A-85B9-2C056DF0E025}" dt="2026-08-24T17:34:36.234" v="2478" actId="207"/>
          <ac:spMkLst>
            <pc:docMk/>
            <pc:sldMk cId="3854277190" sldId="935"/>
            <ac:spMk id="12" creationId="{CD110210-7C24-53FA-78BB-171A46678BDA}"/>
          </ac:spMkLst>
        </pc:spChg>
      </pc:sldChg>
      <pc:sldChg chg="modSp mod">
        <pc:chgData name="Élyse Bolduc" userId="ed6222db-4b41-4fc8-8cab-0923c08fa00f" providerId="ADAL" clId="{29C7CEEE-FC7E-497A-85B9-2C056DF0E025}" dt="2026-08-24T19:13:10.211" v="3255" actId="13926"/>
        <pc:sldMkLst>
          <pc:docMk/>
          <pc:sldMk cId="761129643" sldId="936"/>
        </pc:sldMkLst>
        <pc:spChg chg="mod">
          <ac:chgData name="Élyse Bolduc" userId="ed6222db-4b41-4fc8-8cab-0923c08fa00f" providerId="ADAL" clId="{29C7CEEE-FC7E-497A-85B9-2C056DF0E025}" dt="2026-08-24T19:13:00.484" v="3254" actId="207"/>
          <ac:spMkLst>
            <pc:docMk/>
            <pc:sldMk cId="761129643" sldId="936"/>
            <ac:spMk id="2" creationId="{83375C56-E922-93B0-496D-82AE494B7922}"/>
          </ac:spMkLst>
        </pc:spChg>
        <pc:spChg chg="mod">
          <ac:chgData name="Élyse Bolduc" userId="ed6222db-4b41-4fc8-8cab-0923c08fa00f" providerId="ADAL" clId="{29C7CEEE-FC7E-497A-85B9-2C056DF0E025}" dt="2026-08-24T19:13:10.211" v="3255" actId="13926"/>
          <ac:spMkLst>
            <pc:docMk/>
            <pc:sldMk cId="761129643" sldId="936"/>
            <ac:spMk id="3" creationId="{1BF77A7E-12F4-C92C-2177-0ACA26DC8DFB}"/>
          </ac:spMkLst>
        </pc:spChg>
        <pc:spChg chg="mod">
          <ac:chgData name="Élyse Bolduc" userId="ed6222db-4b41-4fc8-8cab-0923c08fa00f" providerId="ADAL" clId="{29C7CEEE-FC7E-497A-85B9-2C056DF0E025}" dt="2026-08-24T19:13:00.484" v="3254" actId="207"/>
          <ac:spMkLst>
            <pc:docMk/>
            <pc:sldMk cId="761129643" sldId="936"/>
            <ac:spMk id="7" creationId="{556EE81E-495F-196A-67C7-BFA84775FDFC}"/>
          </ac:spMkLst>
        </pc:spChg>
      </pc:sldChg>
      <pc:sldChg chg="modSp mod">
        <pc:chgData name="Élyse Bolduc" userId="ed6222db-4b41-4fc8-8cab-0923c08fa00f" providerId="ADAL" clId="{29C7CEEE-FC7E-497A-85B9-2C056DF0E025}" dt="2026-08-24T19:12:18.456" v="3251" actId="207"/>
        <pc:sldMkLst>
          <pc:docMk/>
          <pc:sldMk cId="3521705254" sldId="937"/>
        </pc:sldMkLst>
        <pc:spChg chg="mod">
          <ac:chgData name="Élyse Bolduc" userId="ed6222db-4b41-4fc8-8cab-0923c08fa00f" providerId="ADAL" clId="{29C7CEEE-FC7E-497A-85B9-2C056DF0E025}" dt="2026-08-24T19:12:18.456" v="3251" actId="207"/>
          <ac:spMkLst>
            <pc:docMk/>
            <pc:sldMk cId="3521705254" sldId="937"/>
            <ac:spMk id="2" creationId="{0D3B5DB7-1956-0A21-A1E0-D2A9442D7B3E}"/>
          </ac:spMkLst>
        </pc:spChg>
        <pc:spChg chg="mod">
          <ac:chgData name="Élyse Bolduc" userId="ed6222db-4b41-4fc8-8cab-0923c08fa00f" providerId="ADAL" clId="{29C7CEEE-FC7E-497A-85B9-2C056DF0E025}" dt="2026-08-24T19:12:18.456" v="3251" actId="207"/>
          <ac:spMkLst>
            <pc:docMk/>
            <pc:sldMk cId="3521705254" sldId="937"/>
            <ac:spMk id="6" creationId="{1F4B2923-C21E-CD94-4DA1-75B65F1270B7}"/>
          </ac:spMkLst>
        </pc:spChg>
      </pc:sldChg>
      <pc:sldChg chg="modSp mod">
        <pc:chgData name="Élyse Bolduc" userId="ed6222db-4b41-4fc8-8cab-0923c08fa00f" providerId="ADAL" clId="{29C7CEEE-FC7E-497A-85B9-2C056DF0E025}" dt="2026-08-24T19:13:26.106" v="3257" actId="207"/>
        <pc:sldMkLst>
          <pc:docMk/>
          <pc:sldMk cId="1183091854" sldId="938"/>
        </pc:sldMkLst>
        <pc:spChg chg="mod">
          <ac:chgData name="Élyse Bolduc" userId="ed6222db-4b41-4fc8-8cab-0923c08fa00f" providerId="ADAL" clId="{29C7CEEE-FC7E-497A-85B9-2C056DF0E025}" dt="2026-08-24T19:13:19.516" v="3256" actId="13926"/>
          <ac:spMkLst>
            <pc:docMk/>
            <pc:sldMk cId="1183091854" sldId="938"/>
            <ac:spMk id="3" creationId="{1BF77A7E-12F4-C92C-2177-0ACA26DC8DFB}"/>
          </ac:spMkLst>
        </pc:spChg>
        <pc:spChg chg="mod">
          <ac:chgData name="Élyse Bolduc" userId="ed6222db-4b41-4fc8-8cab-0923c08fa00f" providerId="ADAL" clId="{29C7CEEE-FC7E-497A-85B9-2C056DF0E025}" dt="2026-08-24T19:13:26.106" v="3257" actId="207"/>
          <ac:spMkLst>
            <pc:docMk/>
            <pc:sldMk cId="1183091854" sldId="938"/>
            <ac:spMk id="5" creationId="{AC4B0733-FBD3-4727-BB50-F8EE98D655FC}"/>
          </ac:spMkLst>
        </pc:spChg>
        <pc:spChg chg="mod">
          <ac:chgData name="Élyse Bolduc" userId="ed6222db-4b41-4fc8-8cab-0923c08fa00f" providerId="ADAL" clId="{29C7CEEE-FC7E-497A-85B9-2C056DF0E025}" dt="2026-08-24T19:13:26.106" v="3257" actId="207"/>
          <ac:spMkLst>
            <pc:docMk/>
            <pc:sldMk cId="1183091854" sldId="938"/>
            <ac:spMk id="9" creationId="{B1AB911D-B4CC-8748-F595-B334EEADB288}"/>
          </ac:spMkLst>
        </pc:spChg>
        <pc:spChg chg="mod">
          <ac:chgData name="Élyse Bolduc" userId="ed6222db-4b41-4fc8-8cab-0923c08fa00f" providerId="ADAL" clId="{29C7CEEE-FC7E-497A-85B9-2C056DF0E025}" dt="2026-08-24T19:13:26.106" v="3257" actId="207"/>
          <ac:spMkLst>
            <pc:docMk/>
            <pc:sldMk cId="1183091854" sldId="938"/>
            <ac:spMk id="10" creationId="{B810067E-E8EA-EC57-A9C9-947D10D5E297}"/>
          </ac:spMkLst>
        </pc:spChg>
        <pc:spChg chg="mod">
          <ac:chgData name="Élyse Bolduc" userId="ed6222db-4b41-4fc8-8cab-0923c08fa00f" providerId="ADAL" clId="{29C7CEEE-FC7E-497A-85B9-2C056DF0E025}" dt="2026-08-24T19:13:26.106" v="3257" actId="207"/>
          <ac:spMkLst>
            <pc:docMk/>
            <pc:sldMk cId="1183091854" sldId="938"/>
            <ac:spMk id="11" creationId="{BD340A1F-81A6-34F9-B363-E410AB398379}"/>
          </ac:spMkLst>
        </pc:spChg>
        <pc:spChg chg="mod">
          <ac:chgData name="Élyse Bolduc" userId="ed6222db-4b41-4fc8-8cab-0923c08fa00f" providerId="ADAL" clId="{29C7CEEE-FC7E-497A-85B9-2C056DF0E025}" dt="2026-08-24T19:13:26.106" v="3257" actId="207"/>
          <ac:spMkLst>
            <pc:docMk/>
            <pc:sldMk cId="1183091854" sldId="938"/>
            <ac:spMk id="12" creationId="{9410BB7D-7D24-EC08-FB28-FEF7CB9D9836}"/>
          </ac:spMkLst>
        </pc:spChg>
      </pc:sldChg>
      <pc:sldChg chg="modSp mod">
        <pc:chgData name="Élyse Bolduc" userId="ed6222db-4b41-4fc8-8cab-0923c08fa00f" providerId="ADAL" clId="{29C7CEEE-FC7E-497A-85B9-2C056DF0E025}" dt="2026-08-24T12:15:55.257" v="342" actId="207"/>
        <pc:sldMkLst>
          <pc:docMk/>
          <pc:sldMk cId="2720960698" sldId="941"/>
        </pc:sldMkLst>
        <pc:spChg chg="mod">
          <ac:chgData name="Élyse Bolduc" userId="ed6222db-4b41-4fc8-8cab-0923c08fa00f" providerId="ADAL" clId="{29C7CEEE-FC7E-497A-85B9-2C056DF0E025}" dt="2026-08-24T12:15:53.061" v="341" actId="207"/>
          <ac:spMkLst>
            <pc:docMk/>
            <pc:sldMk cId="2720960698" sldId="941"/>
            <ac:spMk id="8" creationId="{82841BE3-E377-C7C1-0F49-DAF877D846E6}"/>
          </ac:spMkLst>
        </pc:spChg>
        <pc:spChg chg="mod">
          <ac:chgData name="Élyse Bolduc" userId="ed6222db-4b41-4fc8-8cab-0923c08fa00f" providerId="ADAL" clId="{29C7CEEE-FC7E-497A-85B9-2C056DF0E025}" dt="2026-08-24T12:15:55.257" v="342" actId="207"/>
          <ac:spMkLst>
            <pc:docMk/>
            <pc:sldMk cId="2720960698" sldId="941"/>
            <ac:spMk id="10" creationId="{9A383636-1C76-98EF-7532-8E486F1CC488}"/>
          </ac:spMkLst>
        </pc:spChg>
      </pc:sldChg>
      <pc:sldChg chg="modSp mod">
        <pc:chgData name="Élyse Bolduc" userId="ed6222db-4b41-4fc8-8cab-0923c08fa00f" providerId="ADAL" clId="{29C7CEEE-FC7E-497A-85B9-2C056DF0E025}" dt="2026-08-24T12:16:03.502" v="344" actId="207"/>
        <pc:sldMkLst>
          <pc:docMk/>
          <pc:sldMk cId="3004367942" sldId="942"/>
        </pc:sldMkLst>
        <pc:spChg chg="mod">
          <ac:chgData name="Élyse Bolduc" userId="ed6222db-4b41-4fc8-8cab-0923c08fa00f" providerId="ADAL" clId="{29C7CEEE-FC7E-497A-85B9-2C056DF0E025}" dt="2026-08-24T12:16:01.654" v="343" actId="207"/>
          <ac:spMkLst>
            <pc:docMk/>
            <pc:sldMk cId="3004367942" sldId="942"/>
            <ac:spMk id="11" creationId="{6D8609B7-BF2B-C0D4-5EDD-CB2802EEAAB7}"/>
          </ac:spMkLst>
        </pc:spChg>
        <pc:spChg chg="mod">
          <ac:chgData name="Élyse Bolduc" userId="ed6222db-4b41-4fc8-8cab-0923c08fa00f" providerId="ADAL" clId="{29C7CEEE-FC7E-497A-85B9-2C056DF0E025}" dt="2026-08-24T12:16:03.502" v="344" actId="207"/>
          <ac:spMkLst>
            <pc:docMk/>
            <pc:sldMk cId="3004367942" sldId="942"/>
            <ac:spMk id="13" creationId="{1E2D27A9-19FB-2269-17B9-539BB502A9BB}"/>
          </ac:spMkLst>
        </pc:spChg>
      </pc:sldChg>
      <pc:sldChg chg="modSp mod">
        <pc:chgData name="Élyse Bolduc" userId="ed6222db-4b41-4fc8-8cab-0923c08fa00f" providerId="ADAL" clId="{29C7CEEE-FC7E-497A-85B9-2C056DF0E025}" dt="2026-08-24T16:41:37.613" v="1866" actId="13926"/>
        <pc:sldMkLst>
          <pc:docMk/>
          <pc:sldMk cId="3011608773" sldId="943"/>
        </pc:sldMkLst>
        <pc:spChg chg="mod">
          <ac:chgData name="Élyse Bolduc" userId="ed6222db-4b41-4fc8-8cab-0923c08fa00f" providerId="ADAL" clId="{29C7CEEE-FC7E-497A-85B9-2C056DF0E025}" dt="2026-08-24T16:41:37.613" v="1866" actId="13926"/>
          <ac:spMkLst>
            <pc:docMk/>
            <pc:sldMk cId="3011608773" sldId="943"/>
            <ac:spMk id="17" creationId="{AED41BB5-7D36-D4BA-3CAC-8873CA3AFB96}"/>
          </ac:spMkLst>
        </pc:spChg>
        <pc:spChg chg="mod">
          <ac:chgData name="Élyse Bolduc" userId="ed6222db-4b41-4fc8-8cab-0923c08fa00f" providerId="ADAL" clId="{29C7CEEE-FC7E-497A-85B9-2C056DF0E025}" dt="2026-08-24T13:10:18.341" v="600" actId="207"/>
          <ac:spMkLst>
            <pc:docMk/>
            <pc:sldMk cId="3011608773" sldId="943"/>
            <ac:spMk id="19" creationId="{83580CE7-BA52-3726-226B-C1A722CC2A49}"/>
          </ac:spMkLst>
        </pc:spChg>
        <pc:spChg chg="mod">
          <ac:chgData name="Élyse Bolduc" userId="ed6222db-4b41-4fc8-8cab-0923c08fa00f" providerId="ADAL" clId="{29C7CEEE-FC7E-497A-85B9-2C056DF0E025}" dt="2026-08-24T13:10:18.341" v="600" actId="207"/>
          <ac:spMkLst>
            <pc:docMk/>
            <pc:sldMk cId="3011608773" sldId="943"/>
            <ac:spMk id="21" creationId="{26FE9672-A27E-C6FD-15EE-23E044A258C0}"/>
          </ac:spMkLst>
        </pc:spChg>
      </pc:sldChg>
      <pc:sldChg chg="modSp mod">
        <pc:chgData name="Élyse Bolduc" userId="ed6222db-4b41-4fc8-8cab-0923c08fa00f" providerId="ADAL" clId="{29C7CEEE-FC7E-497A-85B9-2C056DF0E025}" dt="2026-08-24T17:00:54.079" v="2219" actId="13926"/>
        <pc:sldMkLst>
          <pc:docMk/>
          <pc:sldMk cId="260355683" sldId="944"/>
        </pc:sldMkLst>
        <pc:spChg chg="mod">
          <ac:chgData name="Élyse Bolduc" userId="ed6222db-4b41-4fc8-8cab-0923c08fa00f" providerId="ADAL" clId="{29C7CEEE-FC7E-497A-85B9-2C056DF0E025}" dt="2026-08-24T13:10:41.488" v="601" actId="207"/>
          <ac:spMkLst>
            <pc:docMk/>
            <pc:sldMk cId="260355683" sldId="944"/>
            <ac:spMk id="2" creationId="{3B0729FE-07A6-2E71-72FC-93F67A3EE22B}"/>
          </ac:spMkLst>
        </pc:spChg>
        <pc:spChg chg="mod">
          <ac:chgData name="Élyse Bolduc" userId="ed6222db-4b41-4fc8-8cab-0923c08fa00f" providerId="ADAL" clId="{29C7CEEE-FC7E-497A-85B9-2C056DF0E025}" dt="2026-08-24T13:10:41.488" v="601" actId="207"/>
          <ac:spMkLst>
            <pc:docMk/>
            <pc:sldMk cId="260355683" sldId="944"/>
            <ac:spMk id="3" creationId="{938D7515-8E46-C8FC-EB2A-D23D96675DC2}"/>
          </ac:spMkLst>
        </pc:spChg>
        <pc:spChg chg="mod">
          <ac:chgData name="Élyse Bolduc" userId="ed6222db-4b41-4fc8-8cab-0923c08fa00f" providerId="ADAL" clId="{29C7CEEE-FC7E-497A-85B9-2C056DF0E025}" dt="2026-08-24T13:10:41.488" v="601" actId="207"/>
          <ac:spMkLst>
            <pc:docMk/>
            <pc:sldMk cId="260355683" sldId="944"/>
            <ac:spMk id="5" creationId="{83BC4FF5-02CF-8CAC-F390-5CBFD2D47B67}"/>
          </ac:spMkLst>
        </pc:spChg>
        <pc:spChg chg="mod">
          <ac:chgData name="Élyse Bolduc" userId="ed6222db-4b41-4fc8-8cab-0923c08fa00f" providerId="ADAL" clId="{29C7CEEE-FC7E-497A-85B9-2C056DF0E025}" dt="2026-08-24T13:10:41.488" v="601" actId="207"/>
          <ac:spMkLst>
            <pc:docMk/>
            <pc:sldMk cId="260355683" sldId="944"/>
            <ac:spMk id="6" creationId="{BA1DBC29-1236-579F-96FB-7E2C169D12C3}"/>
          </ac:spMkLst>
        </pc:spChg>
        <pc:spChg chg="mod">
          <ac:chgData name="Élyse Bolduc" userId="ed6222db-4b41-4fc8-8cab-0923c08fa00f" providerId="ADAL" clId="{29C7CEEE-FC7E-497A-85B9-2C056DF0E025}" dt="2026-08-24T13:10:41.488" v="601" actId="207"/>
          <ac:spMkLst>
            <pc:docMk/>
            <pc:sldMk cId="260355683" sldId="944"/>
            <ac:spMk id="7" creationId="{3205435A-6480-4808-7FB5-006C12FF9A98}"/>
          </ac:spMkLst>
        </pc:spChg>
        <pc:spChg chg="mod">
          <ac:chgData name="Élyse Bolduc" userId="ed6222db-4b41-4fc8-8cab-0923c08fa00f" providerId="ADAL" clId="{29C7CEEE-FC7E-497A-85B9-2C056DF0E025}" dt="2026-08-24T17:00:54.079" v="2219" actId="13926"/>
          <ac:spMkLst>
            <pc:docMk/>
            <pc:sldMk cId="260355683" sldId="944"/>
            <ac:spMk id="18" creationId="{447AA98C-23A0-37C7-7D6A-EFC0EBD61CE9}"/>
          </ac:spMkLst>
        </pc:spChg>
      </pc:sldChg>
      <pc:sldChg chg="modSp mod">
        <pc:chgData name="Élyse Bolduc" userId="ed6222db-4b41-4fc8-8cab-0923c08fa00f" providerId="ADAL" clId="{29C7CEEE-FC7E-497A-85B9-2C056DF0E025}" dt="2026-08-24T17:08:32.767" v="2256" actId="207"/>
        <pc:sldMkLst>
          <pc:docMk/>
          <pc:sldMk cId="1462482317" sldId="947"/>
        </pc:sldMkLst>
        <pc:spChg chg="mod">
          <ac:chgData name="Élyse Bolduc" userId="ed6222db-4b41-4fc8-8cab-0923c08fa00f" providerId="ADAL" clId="{29C7CEEE-FC7E-497A-85B9-2C056DF0E025}" dt="2026-08-24T17:08:30.435" v="2255" actId="207"/>
          <ac:spMkLst>
            <pc:docMk/>
            <pc:sldMk cId="1462482317" sldId="947"/>
            <ac:spMk id="2" creationId="{F29573DD-46A3-E44B-3959-62C4E6DDA692}"/>
          </ac:spMkLst>
        </pc:spChg>
        <pc:spChg chg="mod">
          <ac:chgData name="Élyse Bolduc" userId="ed6222db-4b41-4fc8-8cab-0923c08fa00f" providerId="ADAL" clId="{29C7CEEE-FC7E-497A-85B9-2C056DF0E025}" dt="2026-08-24T17:08:32.767" v="2256" actId="207"/>
          <ac:spMkLst>
            <pc:docMk/>
            <pc:sldMk cId="1462482317" sldId="947"/>
            <ac:spMk id="54" creationId="{E0C55640-17CC-C741-4EA1-602BC37EE741}"/>
          </ac:spMkLst>
        </pc:spChg>
      </pc:sldChg>
      <pc:sldChg chg="modSp mod">
        <pc:chgData name="Élyse Bolduc" userId="ed6222db-4b41-4fc8-8cab-0923c08fa00f" providerId="ADAL" clId="{29C7CEEE-FC7E-497A-85B9-2C056DF0E025}" dt="2026-08-24T19:12:32.923" v="3253" actId="13926"/>
        <pc:sldMkLst>
          <pc:docMk/>
          <pc:sldMk cId="2508898647" sldId="948"/>
        </pc:sldMkLst>
        <pc:spChg chg="mod">
          <ac:chgData name="Élyse Bolduc" userId="ed6222db-4b41-4fc8-8cab-0923c08fa00f" providerId="ADAL" clId="{29C7CEEE-FC7E-497A-85B9-2C056DF0E025}" dt="2026-08-24T19:12:32.923" v="3253" actId="13926"/>
          <ac:spMkLst>
            <pc:docMk/>
            <pc:sldMk cId="2508898647" sldId="948"/>
            <ac:spMk id="3" creationId="{229909E4-C739-77D0-FE46-CA88487986ED}"/>
          </ac:spMkLst>
        </pc:spChg>
        <pc:spChg chg="mod">
          <ac:chgData name="Élyse Bolduc" userId="ed6222db-4b41-4fc8-8cab-0923c08fa00f" providerId="ADAL" clId="{29C7CEEE-FC7E-497A-85B9-2C056DF0E025}" dt="2026-08-24T19:12:26.120" v="3252" actId="207"/>
          <ac:spMkLst>
            <pc:docMk/>
            <pc:sldMk cId="2508898647" sldId="948"/>
            <ac:spMk id="8" creationId="{48EE3BFF-F4F2-F407-BAD6-41665D7A8D11}"/>
          </ac:spMkLst>
        </pc:spChg>
        <pc:spChg chg="mod">
          <ac:chgData name="Élyse Bolduc" userId="ed6222db-4b41-4fc8-8cab-0923c08fa00f" providerId="ADAL" clId="{29C7CEEE-FC7E-497A-85B9-2C056DF0E025}" dt="2026-08-24T19:12:26.120" v="3252" actId="207"/>
          <ac:spMkLst>
            <pc:docMk/>
            <pc:sldMk cId="2508898647" sldId="948"/>
            <ac:spMk id="9" creationId="{E72B567C-4915-4ADA-CF17-F0B299291DDF}"/>
          </ac:spMkLst>
        </pc:spChg>
        <pc:spChg chg="mod">
          <ac:chgData name="Élyse Bolduc" userId="ed6222db-4b41-4fc8-8cab-0923c08fa00f" providerId="ADAL" clId="{29C7CEEE-FC7E-497A-85B9-2C056DF0E025}" dt="2026-08-24T19:12:26.120" v="3252" actId="207"/>
          <ac:spMkLst>
            <pc:docMk/>
            <pc:sldMk cId="2508898647" sldId="948"/>
            <ac:spMk id="10" creationId="{8183C40E-631B-ACBA-6118-BA518FD129EE}"/>
          </ac:spMkLst>
        </pc:spChg>
        <pc:spChg chg="mod">
          <ac:chgData name="Élyse Bolduc" userId="ed6222db-4b41-4fc8-8cab-0923c08fa00f" providerId="ADAL" clId="{29C7CEEE-FC7E-497A-85B9-2C056DF0E025}" dt="2026-08-24T19:12:26.120" v="3252" actId="207"/>
          <ac:spMkLst>
            <pc:docMk/>
            <pc:sldMk cId="2508898647" sldId="948"/>
            <ac:spMk id="11" creationId="{ED8260EE-4384-361F-9EC0-76F4AF54FEBA}"/>
          </ac:spMkLst>
        </pc:spChg>
        <pc:spChg chg="mod">
          <ac:chgData name="Élyse Bolduc" userId="ed6222db-4b41-4fc8-8cab-0923c08fa00f" providerId="ADAL" clId="{29C7CEEE-FC7E-497A-85B9-2C056DF0E025}" dt="2026-08-24T19:12:26.120" v="3252" actId="207"/>
          <ac:spMkLst>
            <pc:docMk/>
            <pc:sldMk cId="2508898647" sldId="948"/>
            <ac:spMk id="12" creationId="{0799AF43-1B78-2FDB-DC06-6E669022F200}"/>
          </ac:spMkLst>
        </pc:spChg>
      </pc:sldChg>
      <pc:sldChg chg="addSp delSp modSp add mod">
        <pc:chgData name="Élyse Bolduc" userId="ed6222db-4b41-4fc8-8cab-0923c08fa00f" providerId="ADAL" clId="{29C7CEEE-FC7E-497A-85B9-2C056DF0E025}" dt="2026-08-25T14:23:26.853" v="3956" actId="478"/>
        <pc:sldMkLst>
          <pc:docMk/>
          <pc:sldMk cId="2447914191" sldId="950"/>
        </pc:sldMkLst>
        <pc:spChg chg="mod ord topLvl">
          <ac:chgData name="Élyse Bolduc" userId="ed6222db-4b41-4fc8-8cab-0923c08fa00f" providerId="ADAL" clId="{29C7CEEE-FC7E-497A-85B9-2C056DF0E025}" dt="2026-08-25T14:21:22.746" v="3951" actId="1035"/>
          <ac:spMkLst>
            <pc:docMk/>
            <pc:sldMk cId="2447914191" sldId="950"/>
            <ac:spMk id="4" creationId="{86800F7F-2F41-B168-8A5C-E1064072F060}"/>
          </ac:spMkLst>
        </pc:spChg>
        <pc:spChg chg="add mod ord topLvl">
          <ac:chgData name="Élyse Bolduc" userId="ed6222db-4b41-4fc8-8cab-0923c08fa00f" providerId="ADAL" clId="{29C7CEEE-FC7E-497A-85B9-2C056DF0E025}" dt="2026-08-25T14:19:05.857" v="3906" actId="165"/>
          <ac:spMkLst>
            <pc:docMk/>
            <pc:sldMk cId="2447914191" sldId="950"/>
            <ac:spMk id="8" creationId="{CEDA6863-DD24-A904-DBBF-95F0C8179F77}"/>
          </ac:spMkLst>
        </pc:spChg>
        <pc:spChg chg="add del mod">
          <ac:chgData name="Élyse Bolduc" userId="ed6222db-4b41-4fc8-8cab-0923c08fa00f" providerId="ADAL" clId="{29C7CEEE-FC7E-497A-85B9-2C056DF0E025}" dt="2026-08-25T14:14:06.184" v="3854" actId="478"/>
          <ac:spMkLst>
            <pc:docMk/>
            <pc:sldMk cId="2447914191" sldId="950"/>
            <ac:spMk id="16" creationId="{376F20B7-AF6D-986D-5EA9-A54692CF311E}"/>
          </ac:spMkLst>
        </pc:spChg>
        <pc:spChg chg="add del mod">
          <ac:chgData name="Élyse Bolduc" userId="ed6222db-4b41-4fc8-8cab-0923c08fa00f" providerId="ADAL" clId="{29C7CEEE-FC7E-497A-85B9-2C056DF0E025}" dt="2026-08-25T14:15:59.017" v="3884" actId="478"/>
          <ac:spMkLst>
            <pc:docMk/>
            <pc:sldMk cId="2447914191" sldId="950"/>
            <ac:spMk id="17" creationId="{4B74E8DF-6C0A-B917-BCF0-A51574A8BC39}"/>
          </ac:spMkLst>
        </pc:spChg>
        <pc:spChg chg="add del mod">
          <ac:chgData name="Élyse Bolduc" userId="ed6222db-4b41-4fc8-8cab-0923c08fa00f" providerId="ADAL" clId="{29C7CEEE-FC7E-497A-85B9-2C056DF0E025}" dt="2026-08-25T14:15:59.017" v="3884" actId="478"/>
          <ac:spMkLst>
            <pc:docMk/>
            <pc:sldMk cId="2447914191" sldId="950"/>
            <ac:spMk id="19" creationId="{BDDDF3A2-E073-11F6-CDF5-682C7845E6DC}"/>
          </ac:spMkLst>
        </pc:spChg>
        <pc:spChg chg="add del mod">
          <ac:chgData name="Élyse Bolduc" userId="ed6222db-4b41-4fc8-8cab-0923c08fa00f" providerId="ADAL" clId="{29C7CEEE-FC7E-497A-85B9-2C056DF0E025}" dt="2026-08-25T14:15:59.017" v="3884" actId="478"/>
          <ac:spMkLst>
            <pc:docMk/>
            <pc:sldMk cId="2447914191" sldId="950"/>
            <ac:spMk id="21" creationId="{2EB80015-43D1-9337-6DEE-19CDADF8CA46}"/>
          </ac:spMkLst>
        </pc:spChg>
        <pc:spChg chg="mod">
          <ac:chgData name="Élyse Bolduc" userId="ed6222db-4b41-4fc8-8cab-0923c08fa00f" providerId="ADAL" clId="{29C7CEEE-FC7E-497A-85B9-2C056DF0E025}" dt="2026-08-25T14:19:05.857" v="3906" actId="165"/>
          <ac:spMkLst>
            <pc:docMk/>
            <pc:sldMk cId="2447914191" sldId="950"/>
            <ac:spMk id="32" creationId="{D42B1A19-89A4-BD79-DD02-E72F715EE594}"/>
          </ac:spMkLst>
        </pc:spChg>
        <pc:spChg chg="mod">
          <ac:chgData name="Élyse Bolduc" userId="ed6222db-4b41-4fc8-8cab-0923c08fa00f" providerId="ADAL" clId="{29C7CEEE-FC7E-497A-85B9-2C056DF0E025}" dt="2026-08-25T14:19:05.857" v="3906" actId="165"/>
          <ac:spMkLst>
            <pc:docMk/>
            <pc:sldMk cId="2447914191" sldId="950"/>
            <ac:spMk id="33" creationId="{4B8FAF80-8F39-ED85-42E8-F9B8FEE7F191}"/>
          </ac:spMkLst>
        </pc:spChg>
        <pc:spChg chg="add del mod">
          <ac:chgData name="Élyse Bolduc" userId="ed6222db-4b41-4fc8-8cab-0923c08fa00f" providerId="ADAL" clId="{29C7CEEE-FC7E-497A-85B9-2C056DF0E025}" dt="2026-08-25T14:23:26.853" v="3956" actId="478"/>
          <ac:spMkLst>
            <pc:docMk/>
            <pc:sldMk cId="2447914191" sldId="950"/>
            <ac:spMk id="34" creationId="{70B5598D-D48D-4753-9B0A-1F6CEAA6FEBE}"/>
          </ac:spMkLst>
        </pc:spChg>
        <pc:grpChg chg="add del mod">
          <ac:chgData name="Élyse Bolduc" userId="ed6222db-4b41-4fc8-8cab-0923c08fa00f" providerId="ADAL" clId="{29C7CEEE-FC7E-497A-85B9-2C056DF0E025}" dt="2026-08-25T14:19:05.857" v="3906" actId="165"/>
          <ac:grpSpMkLst>
            <pc:docMk/>
            <pc:sldMk cId="2447914191" sldId="950"/>
            <ac:grpSpMk id="15" creationId="{45F72FAA-ED68-CF64-AF64-36D8100B2656}"/>
          </ac:grpSpMkLst>
        </pc:grpChg>
        <pc:grpChg chg="add del mod">
          <ac:chgData name="Élyse Bolduc" userId="ed6222db-4b41-4fc8-8cab-0923c08fa00f" providerId="ADAL" clId="{29C7CEEE-FC7E-497A-85B9-2C056DF0E025}" dt="2026-08-25T14:08:55.854" v="3798" actId="478"/>
          <ac:grpSpMkLst>
            <pc:docMk/>
            <pc:sldMk cId="2447914191" sldId="950"/>
            <ac:grpSpMk id="30" creationId="{70B6B3E4-1F38-8351-929C-9BA2A62E10FD}"/>
          </ac:grpSpMkLst>
        </pc:grpChg>
        <pc:grpChg chg="add mod ord topLvl">
          <ac:chgData name="Élyse Bolduc" userId="ed6222db-4b41-4fc8-8cab-0923c08fa00f" providerId="ADAL" clId="{29C7CEEE-FC7E-497A-85B9-2C056DF0E025}" dt="2026-08-25T14:21:10.130" v="3932" actId="1076"/>
          <ac:grpSpMkLst>
            <pc:docMk/>
            <pc:sldMk cId="2447914191" sldId="950"/>
            <ac:grpSpMk id="31" creationId="{032600A0-A34C-85F5-43C7-7AE6971F1F8A}"/>
          </ac:grpSpMkLst>
        </pc:grpChg>
        <pc:picChg chg="add del mod">
          <ac:chgData name="Élyse Bolduc" userId="ed6222db-4b41-4fc8-8cab-0923c08fa00f" providerId="ADAL" clId="{29C7CEEE-FC7E-497A-85B9-2C056DF0E025}" dt="2026-08-25T14:05:29.509" v="3617" actId="478"/>
          <ac:picMkLst>
            <pc:docMk/>
            <pc:sldMk cId="2447914191" sldId="950"/>
            <ac:picMk id="3" creationId="{3CBAFDFB-E4D0-3CAE-1D7D-AC1D5629EC81}"/>
          </ac:picMkLst>
        </pc:picChg>
        <pc:picChg chg="add del mod topLvl modCrop">
          <ac:chgData name="Élyse Bolduc" userId="ed6222db-4b41-4fc8-8cab-0923c08fa00f" providerId="ADAL" clId="{29C7CEEE-FC7E-497A-85B9-2C056DF0E025}" dt="2026-08-25T14:01:06.594" v="3556" actId="478"/>
          <ac:picMkLst>
            <pc:docMk/>
            <pc:sldMk cId="2447914191" sldId="950"/>
            <ac:picMk id="6" creationId="{118D734E-9DD3-DEB1-76D8-94C4202E30B4}"/>
          </ac:picMkLst>
        </pc:picChg>
        <pc:picChg chg="add del mod">
          <ac:chgData name="Élyse Bolduc" userId="ed6222db-4b41-4fc8-8cab-0923c08fa00f" providerId="ADAL" clId="{29C7CEEE-FC7E-497A-85B9-2C056DF0E025}" dt="2026-08-25T14:18:28.283" v="3898" actId="478"/>
          <ac:picMkLst>
            <pc:docMk/>
            <pc:sldMk cId="2447914191" sldId="950"/>
            <ac:picMk id="9" creationId="{2AA56AEC-D67C-2B90-B0F1-B002050D7915}"/>
          </ac:picMkLst>
        </pc:picChg>
        <pc:picChg chg="mod">
          <ac:chgData name="Élyse Bolduc" userId="ed6222db-4b41-4fc8-8cab-0923c08fa00f" providerId="ADAL" clId="{29C7CEEE-FC7E-497A-85B9-2C056DF0E025}" dt="2026-08-25T14:16:15.910" v="3886" actId="14100"/>
          <ac:picMkLst>
            <pc:docMk/>
            <pc:sldMk cId="2447914191" sldId="950"/>
            <ac:picMk id="12" creationId="{59F3C4A8-8808-8A7B-DCE9-5CE4D9705187}"/>
          </ac:picMkLst>
        </pc:picChg>
        <pc:picChg chg="add mod ord">
          <ac:chgData name="Élyse Bolduc" userId="ed6222db-4b41-4fc8-8cab-0923c08fa00f" providerId="ADAL" clId="{29C7CEEE-FC7E-497A-85B9-2C056DF0E025}" dt="2026-08-25T14:18:44.602" v="3903" actId="14100"/>
          <ac:picMkLst>
            <pc:docMk/>
            <pc:sldMk cId="2447914191" sldId="950"/>
            <ac:picMk id="25" creationId="{5F54D134-463A-ACBF-EDA5-550FB15333CF}"/>
          </ac:picMkLst>
        </pc:picChg>
        <pc:picChg chg="add mod modCrop">
          <ac:chgData name="Élyse Bolduc" userId="ed6222db-4b41-4fc8-8cab-0923c08fa00f" providerId="ADAL" clId="{29C7CEEE-FC7E-497A-85B9-2C056DF0E025}" dt="2026-08-25T14:21:22.746" v="3951" actId="1035"/>
          <ac:picMkLst>
            <pc:docMk/>
            <pc:sldMk cId="2447914191" sldId="950"/>
            <ac:picMk id="27" creationId="{D9D69658-9B41-87B3-0292-AA19EBD33DF1}"/>
          </ac:picMkLst>
        </pc:picChg>
        <pc:cxnChg chg="add del">
          <ac:chgData name="Élyse Bolduc" userId="ed6222db-4b41-4fc8-8cab-0923c08fa00f" providerId="ADAL" clId="{29C7CEEE-FC7E-497A-85B9-2C056DF0E025}" dt="2026-08-25T14:11:05.495" v="3815" actId="478"/>
          <ac:cxnSpMkLst>
            <pc:docMk/>
            <pc:sldMk cId="2447914191" sldId="950"/>
            <ac:cxnSpMk id="11" creationId="{E98FC413-D9E5-7994-FED1-B12FC3AF4BFB}"/>
          </ac:cxnSpMkLst>
        </pc:cxnChg>
        <pc:cxnChg chg="add del mod">
          <ac:chgData name="Élyse Bolduc" userId="ed6222db-4b41-4fc8-8cab-0923c08fa00f" providerId="ADAL" clId="{29C7CEEE-FC7E-497A-85B9-2C056DF0E025}" dt="2026-08-25T14:12:21.277" v="3837" actId="478"/>
          <ac:cxnSpMkLst>
            <pc:docMk/>
            <pc:sldMk cId="2447914191" sldId="950"/>
            <ac:cxnSpMk id="14" creationId="{089F0307-FC5B-05CF-42A4-668B43910667}"/>
          </ac:cxnSpMkLst>
        </pc:cxnChg>
        <pc:cxnChg chg="add del mod">
          <ac:chgData name="Élyse Bolduc" userId="ed6222db-4b41-4fc8-8cab-0923c08fa00f" providerId="ADAL" clId="{29C7CEEE-FC7E-497A-85B9-2C056DF0E025}" dt="2026-08-25T14:20:50.747" v="3929" actId="478"/>
          <ac:cxnSpMkLst>
            <pc:docMk/>
            <pc:sldMk cId="2447914191" sldId="950"/>
            <ac:cxnSpMk id="29" creationId="{AAEEFDC9-A389-569B-39FD-9CDF78974702}"/>
          </ac:cxnSpMkLst>
        </pc:cxnChg>
      </pc:sldChg>
      <pc:sldChg chg="addSp delSp modSp add mod">
        <pc:chgData name="Élyse Bolduc" userId="ed6222db-4b41-4fc8-8cab-0923c08fa00f" providerId="ADAL" clId="{29C7CEEE-FC7E-497A-85B9-2C056DF0E025}" dt="2026-08-25T16:42:40.364" v="4724" actId="21"/>
        <pc:sldMkLst>
          <pc:docMk/>
          <pc:sldMk cId="2733001441" sldId="952"/>
        </pc:sldMkLst>
        <pc:spChg chg="add del mod">
          <ac:chgData name="Élyse Bolduc" userId="ed6222db-4b41-4fc8-8cab-0923c08fa00f" providerId="ADAL" clId="{29C7CEEE-FC7E-497A-85B9-2C056DF0E025}" dt="2026-08-25T16:42:40.364" v="4724" actId="21"/>
          <ac:spMkLst>
            <pc:docMk/>
            <pc:sldMk cId="2733001441" sldId="952"/>
            <ac:spMk id="2" creationId="{B1BF9C09-0F07-5DA3-9279-C9CCD05D357A}"/>
          </ac:spMkLst>
        </pc:spChg>
        <pc:grpChg chg="mod">
          <ac:chgData name="Élyse Bolduc" userId="ed6222db-4b41-4fc8-8cab-0923c08fa00f" providerId="ADAL" clId="{29C7CEEE-FC7E-497A-85B9-2C056DF0E025}" dt="2026-08-24T16:55:24.852" v="2215" actId="1036"/>
          <ac:grpSpMkLst>
            <pc:docMk/>
            <pc:sldMk cId="2733001441" sldId="952"/>
            <ac:grpSpMk id="119" creationId="{89A72997-FED9-8F9E-0AAA-E89FD9467634}"/>
          </ac:grpSpMkLst>
        </pc:grpChg>
        <pc:grpChg chg="mod">
          <ac:chgData name="Élyse Bolduc" userId="ed6222db-4b41-4fc8-8cab-0923c08fa00f" providerId="ADAL" clId="{29C7CEEE-FC7E-497A-85B9-2C056DF0E025}" dt="2026-08-24T16:55:24.852" v="2215" actId="1036"/>
          <ac:grpSpMkLst>
            <pc:docMk/>
            <pc:sldMk cId="2733001441" sldId="952"/>
            <ac:grpSpMk id="120" creationId="{CCC146B3-C72F-C5DA-2BF0-C6CA7ADC5F64}"/>
          </ac:grpSpMkLst>
        </pc:grpChg>
        <pc:grpChg chg="mod">
          <ac:chgData name="Élyse Bolduc" userId="ed6222db-4b41-4fc8-8cab-0923c08fa00f" providerId="ADAL" clId="{29C7CEEE-FC7E-497A-85B9-2C056DF0E025}" dt="2026-08-24T16:55:24.852" v="2215" actId="1036"/>
          <ac:grpSpMkLst>
            <pc:docMk/>
            <pc:sldMk cId="2733001441" sldId="952"/>
            <ac:grpSpMk id="121" creationId="{B37E3975-D8C9-4C4C-633F-528008724F16}"/>
          </ac:grpSpMkLst>
        </pc:grpChg>
        <pc:grpChg chg="mod">
          <ac:chgData name="Élyse Bolduc" userId="ed6222db-4b41-4fc8-8cab-0923c08fa00f" providerId="ADAL" clId="{29C7CEEE-FC7E-497A-85B9-2C056DF0E025}" dt="2026-08-24T16:55:24.852" v="2215" actId="1036"/>
          <ac:grpSpMkLst>
            <pc:docMk/>
            <pc:sldMk cId="2733001441" sldId="952"/>
            <ac:grpSpMk id="122" creationId="{E7072876-680D-3B7E-8D78-2369873158D0}"/>
          </ac:grpSpMkLst>
        </pc:grpChg>
        <pc:grpChg chg="mod">
          <ac:chgData name="Élyse Bolduc" userId="ed6222db-4b41-4fc8-8cab-0923c08fa00f" providerId="ADAL" clId="{29C7CEEE-FC7E-497A-85B9-2C056DF0E025}" dt="2026-08-24T16:55:24.852" v="2215" actId="1036"/>
          <ac:grpSpMkLst>
            <pc:docMk/>
            <pc:sldMk cId="2733001441" sldId="952"/>
            <ac:grpSpMk id="123" creationId="{89ADE894-F303-500F-A91D-3FB672E3278D}"/>
          </ac:grpSpMkLst>
        </pc:grpChg>
        <pc:grpChg chg="mod">
          <ac:chgData name="Élyse Bolduc" userId="ed6222db-4b41-4fc8-8cab-0923c08fa00f" providerId="ADAL" clId="{29C7CEEE-FC7E-497A-85B9-2C056DF0E025}" dt="2026-08-24T16:55:24.852" v="2215" actId="1036"/>
          <ac:grpSpMkLst>
            <pc:docMk/>
            <pc:sldMk cId="2733001441" sldId="952"/>
            <ac:grpSpMk id="124" creationId="{6BE1607C-93C6-6E0F-40B3-779AE0F82E24}"/>
          </ac:grpSpMkLst>
        </pc:grpChg>
        <pc:grpChg chg="mod">
          <ac:chgData name="Élyse Bolduc" userId="ed6222db-4b41-4fc8-8cab-0923c08fa00f" providerId="ADAL" clId="{29C7CEEE-FC7E-497A-85B9-2C056DF0E025}" dt="2026-08-24T16:55:24.852" v="2215" actId="1036"/>
          <ac:grpSpMkLst>
            <pc:docMk/>
            <pc:sldMk cId="2733001441" sldId="952"/>
            <ac:grpSpMk id="125" creationId="{45F64912-11B0-D005-9597-403A6F13A1D4}"/>
          </ac:grpSpMkLst>
        </pc:grpChg>
        <pc:grpChg chg="mod">
          <ac:chgData name="Élyse Bolduc" userId="ed6222db-4b41-4fc8-8cab-0923c08fa00f" providerId="ADAL" clId="{29C7CEEE-FC7E-497A-85B9-2C056DF0E025}" dt="2026-08-24T16:55:24.852" v="2215" actId="1036"/>
          <ac:grpSpMkLst>
            <pc:docMk/>
            <pc:sldMk cId="2733001441" sldId="952"/>
            <ac:grpSpMk id="126" creationId="{D3A2E669-035B-344F-1E35-A2356543EE37}"/>
          </ac:grpSpMkLst>
        </pc:grpChg>
      </pc:sldChg>
      <pc:sldChg chg="addSp delSp modSp add mod modShow">
        <pc:chgData name="Élyse Bolduc" userId="ed6222db-4b41-4fc8-8cab-0923c08fa00f" providerId="ADAL" clId="{29C7CEEE-FC7E-497A-85B9-2C056DF0E025}" dt="2026-08-25T15:07:14.958" v="4720" actId="729"/>
        <pc:sldMkLst>
          <pc:docMk/>
          <pc:sldMk cId="1846054832" sldId="953"/>
        </pc:sldMkLst>
        <pc:spChg chg="add del mod">
          <ac:chgData name="Élyse Bolduc" userId="ed6222db-4b41-4fc8-8cab-0923c08fa00f" providerId="ADAL" clId="{29C7CEEE-FC7E-497A-85B9-2C056DF0E025}" dt="2026-08-25T15:02:56.551" v="4577" actId="478"/>
          <ac:spMkLst>
            <pc:docMk/>
            <pc:sldMk cId="1846054832" sldId="953"/>
            <ac:spMk id="5" creationId="{D85AEEF3-88BD-430F-D1EC-147311D383E8}"/>
          </ac:spMkLst>
        </pc:spChg>
        <pc:spChg chg="mod">
          <ac:chgData name="Élyse Bolduc" userId="ed6222db-4b41-4fc8-8cab-0923c08fa00f" providerId="ADAL" clId="{29C7CEEE-FC7E-497A-85B9-2C056DF0E025}" dt="2026-08-25T15:06:19.028" v="4719" actId="113"/>
          <ac:spMkLst>
            <pc:docMk/>
            <pc:sldMk cId="1846054832" sldId="953"/>
            <ac:spMk id="12" creationId="{B3CFDB89-3323-7520-A6A0-9B0DC8844D4C}"/>
          </ac:spMkLst>
        </pc:spChg>
        <pc:spChg chg="del mod">
          <ac:chgData name="Élyse Bolduc" userId="ed6222db-4b41-4fc8-8cab-0923c08fa00f" providerId="ADAL" clId="{29C7CEEE-FC7E-497A-85B9-2C056DF0E025}" dt="2026-08-25T15:03:11.506" v="4582" actId="478"/>
          <ac:spMkLst>
            <pc:docMk/>
            <pc:sldMk cId="1846054832" sldId="953"/>
            <ac:spMk id="21" creationId="{2111EFD8-A146-0F34-F887-30A79B5FC2CD}"/>
          </ac:spMkLst>
        </pc:spChg>
        <pc:spChg chg="del mod">
          <ac:chgData name="Élyse Bolduc" userId="ed6222db-4b41-4fc8-8cab-0923c08fa00f" providerId="ADAL" clId="{29C7CEEE-FC7E-497A-85B9-2C056DF0E025}" dt="2026-08-25T15:03:08.803" v="4581" actId="478"/>
          <ac:spMkLst>
            <pc:docMk/>
            <pc:sldMk cId="1846054832" sldId="953"/>
            <ac:spMk id="23" creationId="{976A83C9-6089-C4F6-A9BF-D2BDDC049E50}"/>
          </ac:spMkLst>
        </pc:spChg>
        <pc:spChg chg="del mod">
          <ac:chgData name="Élyse Bolduc" userId="ed6222db-4b41-4fc8-8cab-0923c08fa00f" providerId="ADAL" clId="{29C7CEEE-FC7E-497A-85B9-2C056DF0E025}" dt="2026-08-25T15:03:05.985" v="4580" actId="478"/>
          <ac:spMkLst>
            <pc:docMk/>
            <pc:sldMk cId="1846054832" sldId="953"/>
            <ac:spMk id="25" creationId="{7EAB4671-C3A5-6F89-D148-7A2774CD8EA7}"/>
          </ac:spMkLst>
        </pc:spChg>
        <pc:spChg chg="del mod">
          <ac:chgData name="Élyse Bolduc" userId="ed6222db-4b41-4fc8-8cab-0923c08fa00f" providerId="ADAL" clId="{29C7CEEE-FC7E-497A-85B9-2C056DF0E025}" dt="2026-08-25T15:03:01.458" v="4579" actId="478"/>
          <ac:spMkLst>
            <pc:docMk/>
            <pc:sldMk cId="1846054832" sldId="953"/>
            <ac:spMk id="27" creationId="{9D0F86C8-241B-4FFD-A1C1-A2896519FEB7}"/>
          </ac:spMkLst>
        </pc:spChg>
        <pc:grpChg chg="add del">
          <ac:chgData name="Élyse Bolduc" userId="ed6222db-4b41-4fc8-8cab-0923c08fa00f" providerId="ADAL" clId="{29C7CEEE-FC7E-497A-85B9-2C056DF0E025}" dt="2026-08-25T15:02:53.297" v="4576" actId="478"/>
          <ac:grpSpMkLst>
            <pc:docMk/>
            <pc:sldMk cId="1846054832" sldId="953"/>
            <ac:grpSpMk id="46" creationId="{5CE47634-9BEE-DCE0-E0FF-4C0926658330}"/>
          </ac:grpSpMkLst>
        </pc:grpChg>
        <pc:picChg chg="del mod">
          <ac:chgData name="Élyse Bolduc" userId="ed6222db-4b41-4fc8-8cab-0923c08fa00f" providerId="ADAL" clId="{29C7CEEE-FC7E-497A-85B9-2C056DF0E025}" dt="2026-08-25T15:02:12.792" v="4569" actId="478"/>
          <ac:picMkLst>
            <pc:docMk/>
            <pc:sldMk cId="1846054832" sldId="953"/>
            <ac:picMk id="36" creationId="{12B3DF39-49E0-D80C-3775-E17C555A8F25}"/>
          </ac:picMkLst>
        </pc:picChg>
      </pc:sldChg>
      <pc:sldChg chg="delSp modSp add del">
        <pc:chgData name="Élyse Bolduc" userId="ed6222db-4b41-4fc8-8cab-0923c08fa00f" providerId="ADAL" clId="{29C7CEEE-FC7E-497A-85B9-2C056DF0E025}" dt="2026-08-26T12:24:29.837" v="4735" actId="2696"/>
        <pc:sldMkLst>
          <pc:docMk/>
          <pc:sldMk cId="1988156961" sldId="954"/>
        </pc:sldMkLst>
        <pc:spChg chg="mod topLvl">
          <ac:chgData name="Élyse Bolduc" userId="ed6222db-4b41-4fc8-8cab-0923c08fa00f" providerId="ADAL" clId="{29C7CEEE-FC7E-497A-85B9-2C056DF0E025}" dt="2026-08-26T11:48:56.199" v="4734" actId="165"/>
          <ac:spMkLst>
            <pc:docMk/>
            <pc:sldMk cId="1988156961" sldId="954"/>
            <ac:spMk id="18" creationId="{10CD3BD6-A9A6-6BA9-7ED7-660F06E52AAB}"/>
          </ac:spMkLst>
        </pc:spChg>
        <pc:spChg chg="mod topLvl">
          <ac:chgData name="Élyse Bolduc" userId="ed6222db-4b41-4fc8-8cab-0923c08fa00f" providerId="ADAL" clId="{29C7CEEE-FC7E-497A-85B9-2C056DF0E025}" dt="2026-08-26T11:48:56.199" v="4734" actId="165"/>
          <ac:spMkLst>
            <pc:docMk/>
            <pc:sldMk cId="1988156961" sldId="954"/>
            <ac:spMk id="19" creationId="{4026AB55-E079-8C90-8CF0-CD2395EAFCAB}"/>
          </ac:spMkLst>
        </pc:spChg>
        <pc:spChg chg="mod topLvl">
          <ac:chgData name="Élyse Bolduc" userId="ed6222db-4b41-4fc8-8cab-0923c08fa00f" providerId="ADAL" clId="{29C7CEEE-FC7E-497A-85B9-2C056DF0E025}" dt="2026-08-26T11:48:56.199" v="4734" actId="165"/>
          <ac:spMkLst>
            <pc:docMk/>
            <pc:sldMk cId="1988156961" sldId="954"/>
            <ac:spMk id="20" creationId="{56EF173F-FD19-7F1B-6A70-9101B5E2F542}"/>
          </ac:spMkLst>
        </pc:spChg>
        <pc:spChg chg="mod topLvl">
          <ac:chgData name="Élyse Bolduc" userId="ed6222db-4b41-4fc8-8cab-0923c08fa00f" providerId="ADAL" clId="{29C7CEEE-FC7E-497A-85B9-2C056DF0E025}" dt="2026-08-26T11:48:56.199" v="4734" actId="165"/>
          <ac:spMkLst>
            <pc:docMk/>
            <pc:sldMk cId="1988156961" sldId="954"/>
            <ac:spMk id="21" creationId="{3F426AF0-3296-EADD-EA71-BD13C010D2B7}"/>
          </ac:spMkLst>
        </pc:spChg>
        <pc:spChg chg="mod topLvl">
          <ac:chgData name="Élyse Bolduc" userId="ed6222db-4b41-4fc8-8cab-0923c08fa00f" providerId="ADAL" clId="{29C7CEEE-FC7E-497A-85B9-2C056DF0E025}" dt="2026-08-26T11:48:56.199" v="4734" actId="165"/>
          <ac:spMkLst>
            <pc:docMk/>
            <pc:sldMk cId="1988156961" sldId="954"/>
            <ac:spMk id="22" creationId="{1EB45ABD-FCC9-8BC8-D58E-5E1F0D664283}"/>
          </ac:spMkLst>
        </pc:spChg>
        <pc:spChg chg="mod topLvl">
          <ac:chgData name="Élyse Bolduc" userId="ed6222db-4b41-4fc8-8cab-0923c08fa00f" providerId="ADAL" clId="{29C7CEEE-FC7E-497A-85B9-2C056DF0E025}" dt="2026-08-26T11:48:56.199" v="4734" actId="165"/>
          <ac:spMkLst>
            <pc:docMk/>
            <pc:sldMk cId="1988156961" sldId="954"/>
            <ac:spMk id="23" creationId="{2C26D567-FF44-18C4-9F03-184DBC8A65AD}"/>
          </ac:spMkLst>
        </pc:spChg>
        <pc:spChg chg="mod topLvl">
          <ac:chgData name="Élyse Bolduc" userId="ed6222db-4b41-4fc8-8cab-0923c08fa00f" providerId="ADAL" clId="{29C7CEEE-FC7E-497A-85B9-2C056DF0E025}" dt="2026-08-26T11:48:56.199" v="4734" actId="165"/>
          <ac:spMkLst>
            <pc:docMk/>
            <pc:sldMk cId="1988156961" sldId="954"/>
            <ac:spMk id="24" creationId="{D5E336DE-3440-D62E-1328-BC7BEC2601D3}"/>
          </ac:spMkLst>
        </pc:spChg>
        <pc:spChg chg="mod topLvl">
          <ac:chgData name="Élyse Bolduc" userId="ed6222db-4b41-4fc8-8cab-0923c08fa00f" providerId="ADAL" clId="{29C7CEEE-FC7E-497A-85B9-2C056DF0E025}" dt="2026-08-26T11:48:56.199" v="4734" actId="165"/>
          <ac:spMkLst>
            <pc:docMk/>
            <pc:sldMk cId="1988156961" sldId="954"/>
            <ac:spMk id="25" creationId="{E04F5349-56A4-2BFC-241D-168467A504C3}"/>
          </ac:spMkLst>
        </pc:spChg>
        <pc:picChg chg="mod topLvl">
          <ac:chgData name="Élyse Bolduc" userId="ed6222db-4b41-4fc8-8cab-0923c08fa00f" providerId="ADAL" clId="{29C7CEEE-FC7E-497A-85B9-2C056DF0E025}" dt="2026-08-26T11:48:56.199" v="4734" actId="165"/>
          <ac:picMkLst>
            <pc:docMk/>
            <pc:sldMk cId="1988156961" sldId="954"/>
            <ac:picMk id="95" creationId="{06025792-107A-2F44-6E87-9FD48DF4F5AB}"/>
          </ac:picMkLst>
        </pc:picChg>
        <pc:picChg chg="mod topLvl">
          <ac:chgData name="Élyse Bolduc" userId="ed6222db-4b41-4fc8-8cab-0923c08fa00f" providerId="ADAL" clId="{29C7CEEE-FC7E-497A-85B9-2C056DF0E025}" dt="2026-08-26T11:48:56.199" v="4734" actId="165"/>
          <ac:picMkLst>
            <pc:docMk/>
            <pc:sldMk cId="1988156961" sldId="954"/>
            <ac:picMk id="100" creationId="{4B432F69-9047-694B-1504-76634B255AD0}"/>
          </ac:picMkLst>
        </pc:picChg>
      </pc:sldChg>
    </pc:docChg>
  </pc:docChgLst>
  <pc:docChgLst>
    <pc:chgData name="Catherine Lebossé" userId="ed73c8c4-4b80-4d34-8775-49acab88a2c9" providerId="ADAL" clId="{D2CEB073-935B-4E17-8AA0-A849E320B66C}"/>
    <pc:docChg chg="undo custSel delSld modSld">
      <pc:chgData name="Catherine Lebossé" userId="ed73c8c4-4b80-4d34-8775-49acab88a2c9" providerId="ADAL" clId="{D2CEB073-935B-4E17-8AA0-A849E320B66C}" dt="2026-08-25T19:14:31.292" v="266" actId="34476"/>
      <pc:docMkLst>
        <pc:docMk/>
      </pc:docMkLst>
      <pc:sldChg chg="modNotesTx">
        <pc:chgData name="Catherine Lebossé" userId="ed73c8c4-4b80-4d34-8775-49acab88a2c9" providerId="ADAL" clId="{D2CEB073-935B-4E17-8AA0-A849E320B66C}" dt="2026-08-25T14:41:56.927" v="147" actId="20577"/>
        <pc:sldMkLst>
          <pc:docMk/>
          <pc:sldMk cId="1827508663" sldId="905"/>
        </pc:sldMkLst>
      </pc:sldChg>
      <pc:sldChg chg="del">
        <pc:chgData name="Catherine Lebossé" userId="ed73c8c4-4b80-4d34-8775-49acab88a2c9" providerId="ADAL" clId="{D2CEB073-935B-4E17-8AA0-A849E320B66C}" dt="2026-08-25T19:01:07.195" v="170" actId="2696"/>
        <pc:sldMkLst>
          <pc:docMk/>
          <pc:sldMk cId="2529074443" sldId="932"/>
        </pc:sldMkLst>
      </pc:sldChg>
      <pc:sldChg chg="modSp mod">
        <pc:chgData name="Catherine Lebossé" userId="ed73c8c4-4b80-4d34-8775-49acab88a2c9" providerId="ADAL" clId="{D2CEB073-935B-4E17-8AA0-A849E320B66C}" dt="2026-08-20T13:03:53.200" v="109" actId="20577"/>
        <pc:sldMkLst>
          <pc:docMk/>
          <pc:sldMk cId="3004367942" sldId="942"/>
        </pc:sldMkLst>
        <pc:spChg chg="mod">
          <ac:chgData name="Catherine Lebossé" userId="ed73c8c4-4b80-4d34-8775-49acab88a2c9" providerId="ADAL" clId="{D2CEB073-935B-4E17-8AA0-A849E320B66C}" dt="2026-08-20T13:03:53.200" v="109" actId="20577"/>
          <ac:spMkLst>
            <pc:docMk/>
            <pc:sldMk cId="3004367942" sldId="942"/>
            <ac:spMk id="3" creationId="{D5651774-22DE-221E-5EEB-5F723073A409}"/>
          </ac:spMkLst>
        </pc:spChg>
      </pc:sldChg>
      <pc:sldChg chg="modSp mod modNotesTx">
        <pc:chgData name="Catherine Lebossé" userId="ed73c8c4-4b80-4d34-8775-49acab88a2c9" providerId="ADAL" clId="{D2CEB073-935B-4E17-8AA0-A849E320B66C}" dt="2026-07-29T19:33:23.591" v="98" actId="20577"/>
        <pc:sldMkLst>
          <pc:docMk/>
          <pc:sldMk cId="64548564" sldId="945"/>
        </pc:sldMkLst>
        <pc:spChg chg="mod">
          <ac:chgData name="Catherine Lebossé" userId="ed73c8c4-4b80-4d34-8775-49acab88a2c9" providerId="ADAL" clId="{D2CEB073-935B-4E17-8AA0-A849E320B66C}" dt="2026-07-29T19:33:07.127" v="97" actId="20577"/>
          <ac:spMkLst>
            <pc:docMk/>
            <pc:sldMk cId="64548564" sldId="945"/>
            <ac:spMk id="3" creationId="{2C7EA34E-53F9-82FE-A607-3B6781EE691C}"/>
          </ac:spMkLst>
        </pc:spChg>
      </pc:sldChg>
      <pc:sldChg chg="modSp mod modShow modCm">
        <pc:chgData name="Catherine Lebossé" userId="ed73c8c4-4b80-4d34-8775-49acab88a2c9" providerId="ADAL" clId="{D2CEB073-935B-4E17-8AA0-A849E320B66C}" dt="2026-08-25T19:14:31.292" v="266" actId="34476"/>
        <pc:sldMkLst>
          <pc:docMk/>
          <pc:sldMk cId="1846054832" sldId="953"/>
        </pc:sldMkLst>
        <pc:spChg chg="mod">
          <ac:chgData name="Catherine Lebossé" userId="ed73c8c4-4b80-4d34-8775-49acab88a2c9" providerId="ADAL" clId="{D2CEB073-935B-4E17-8AA0-A849E320B66C}" dt="2026-08-25T19:11:19.817" v="265" actId="20577"/>
          <ac:spMkLst>
            <pc:docMk/>
            <pc:sldMk cId="1846054832" sldId="953"/>
            <ac:spMk id="12" creationId="{B3CFDB89-3323-7520-A6A0-9B0DC8844D4C}"/>
          </ac:spMkLst>
        </pc:spChg>
        <pc:extLst>
          <p:ext xmlns:p="http://schemas.openxmlformats.org/presentationml/2006/main" uri="{D6D511B9-2390-475A-947B-AFAB55BFBCF1}">
            <pc226:cmChg xmlns:pc226="http://schemas.microsoft.com/office/powerpoint/2022/06/main/command" chg="mod">
              <pc226:chgData name="Catherine Lebossé" userId="ed73c8c4-4b80-4d34-8775-49acab88a2c9" providerId="ADAL" clId="{D2CEB073-935B-4E17-8AA0-A849E320B66C}" dt="2026-08-25T19:11:19.817" v="265" actId="20577"/>
              <pc2:cmMkLst xmlns:pc2="http://schemas.microsoft.com/office/powerpoint/2019/9/main/command">
                <pc:docMk/>
                <pc:sldMk cId="1846054832" sldId="953"/>
                <pc2:cmMk id="{29DAB69F-4713-4D5B-88B7-D30A69B6E2C1}"/>
              </pc2:cmMkLst>
            </pc226:cmChg>
          </p:ext>
        </pc:extLst>
      </pc:sldChg>
    </pc:docChg>
  </pc:docChgLst>
  <pc:docChgLst>
    <pc:chgData name="Élaine Lajoie" userId="1ce40b26-d8b2-4248-b96e-5e08603a415b" providerId="ADAL" clId="{C26057D2-D50A-492D-AC35-42A795F63FD3}"/>
    <pc:docChg chg="custSel modSld">
      <pc:chgData name="Élaine Lajoie" userId="1ce40b26-d8b2-4248-b96e-5e08603a415b" providerId="ADAL" clId="{C26057D2-D50A-492D-AC35-42A795F63FD3}" dt="2026-08-25T17:57:07.699" v="92" actId="20577"/>
      <pc:docMkLst>
        <pc:docMk/>
      </pc:docMkLst>
      <pc:sldChg chg="modSp mod modCm">
        <pc:chgData name="Élaine Lajoie" userId="1ce40b26-d8b2-4248-b96e-5e08603a415b" providerId="ADAL" clId="{C26057D2-D50A-492D-AC35-42A795F63FD3}" dt="2026-08-25T17:57:07.699" v="92" actId="20577"/>
        <pc:sldMkLst>
          <pc:docMk/>
          <pc:sldMk cId="1846054832" sldId="953"/>
        </pc:sldMkLst>
        <pc:spChg chg="mod">
          <ac:chgData name="Élaine Lajoie" userId="1ce40b26-d8b2-4248-b96e-5e08603a415b" providerId="ADAL" clId="{C26057D2-D50A-492D-AC35-42A795F63FD3}" dt="2026-08-25T17:57:07.699" v="92" actId="20577"/>
          <ac:spMkLst>
            <pc:docMk/>
            <pc:sldMk cId="1846054832" sldId="953"/>
            <ac:spMk id="12" creationId="{B3CFDB89-3323-7520-A6A0-9B0DC8844D4C}"/>
          </ac:spMkLst>
        </pc:spChg>
        <pc:spChg chg="mod">
          <ac:chgData name="Élaine Lajoie" userId="1ce40b26-d8b2-4248-b96e-5e08603a415b" providerId="ADAL" clId="{C26057D2-D50A-492D-AC35-42A795F63FD3}" dt="2026-08-25T17:57:03.745" v="86" actId="20577"/>
          <ac:spMkLst>
            <pc:docMk/>
            <pc:sldMk cId="1846054832" sldId="953"/>
            <ac:spMk id="42" creationId="{168A8C67-EAC5-57CD-3E5B-0E58D6D8F317}"/>
          </ac:spMkLst>
        </pc:spChg>
        <pc:extLst>
          <p:ext xmlns:p="http://schemas.openxmlformats.org/presentationml/2006/main" uri="{D6D511B9-2390-475A-947B-AFAB55BFBCF1}">
            <pc226:cmChg xmlns:pc226="http://schemas.microsoft.com/office/powerpoint/2022/06/main/command" chg="mod">
              <pc226:chgData name="Élaine Lajoie" userId="1ce40b26-d8b2-4248-b96e-5e08603a415b" providerId="ADAL" clId="{C26057D2-D50A-492D-AC35-42A795F63FD3}" dt="2026-08-25T17:57:07.699" v="92" actId="20577"/>
              <pc2:cmMkLst xmlns:pc2="http://schemas.microsoft.com/office/powerpoint/2019/9/main/command">
                <pc:docMk/>
                <pc:sldMk cId="1846054832" sldId="953"/>
                <pc2:cmMk id="{29DAB69F-4713-4D5B-88B7-D30A69B6E2C1}"/>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C7EC2B9-5567-A315-A2F3-92A3FFF55E76}"/>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fr-CA"/>
          </a:p>
        </p:txBody>
      </p:sp>
      <p:sp>
        <p:nvSpPr>
          <p:cNvPr id="3" name="Espace réservé de la date 2">
            <a:extLst>
              <a:ext uri="{FF2B5EF4-FFF2-40B4-BE49-F238E27FC236}">
                <a16:creationId xmlns:a16="http://schemas.microsoft.com/office/drawing/2014/main" id="{A1716770-B886-6C0D-6E27-E1977166130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1AD8343-A875-4CAF-A3A1-FAD004C2322C}" type="datetimeFigureOut">
              <a:rPr lang="fr-CA" smtClean="0"/>
              <a:t>2026-08-26</a:t>
            </a:fld>
            <a:endParaRPr lang="fr-CA"/>
          </a:p>
        </p:txBody>
      </p:sp>
      <p:sp>
        <p:nvSpPr>
          <p:cNvPr id="4" name="Espace réservé du pied de page 3">
            <a:extLst>
              <a:ext uri="{FF2B5EF4-FFF2-40B4-BE49-F238E27FC236}">
                <a16:creationId xmlns:a16="http://schemas.microsoft.com/office/drawing/2014/main" id="{609EC0E9-974D-8A08-324F-5E11CACC56C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fr-CA"/>
              <a:t>Document de travail - Ne pas partager</a:t>
            </a:r>
          </a:p>
        </p:txBody>
      </p:sp>
      <p:sp>
        <p:nvSpPr>
          <p:cNvPr id="5" name="Espace réservé du numéro de diapositive 4">
            <a:extLst>
              <a:ext uri="{FF2B5EF4-FFF2-40B4-BE49-F238E27FC236}">
                <a16:creationId xmlns:a16="http://schemas.microsoft.com/office/drawing/2014/main" id="{37C4A8CA-F09F-1E28-6711-E8E398F9A0A5}"/>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B196DA3-DE8D-4644-9359-6638EB3D702F}" type="slidenum">
              <a:rPr lang="fr-CA" smtClean="0"/>
              <a:t>‹N°›</a:t>
            </a:fld>
            <a:endParaRPr lang="fr-CA"/>
          </a:p>
        </p:txBody>
      </p:sp>
    </p:spTree>
    <p:extLst>
      <p:ext uri="{BB962C8B-B14F-4D97-AF65-F5344CB8AC3E}">
        <p14:creationId xmlns:p14="http://schemas.microsoft.com/office/powerpoint/2010/main" val="415843201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37840" cy="466434"/>
          </a:xfrm>
          <a:prstGeom prst="rect">
            <a:avLst/>
          </a:prstGeom>
        </p:spPr>
        <p:txBody>
          <a:bodyPr vert="horz" lIns="93168" tIns="46584" rIns="93168" bIns="46584" rtlCol="0"/>
          <a:lstStyle>
            <a:lvl1pPr algn="l">
              <a:defRPr sz="1300"/>
            </a:lvl1pPr>
          </a:lstStyle>
          <a:p>
            <a:endParaRPr lang="fr-CA"/>
          </a:p>
        </p:txBody>
      </p:sp>
      <p:sp>
        <p:nvSpPr>
          <p:cNvPr id="3" name="Espace réservé de la date 2"/>
          <p:cNvSpPr>
            <a:spLocks noGrp="1"/>
          </p:cNvSpPr>
          <p:nvPr>
            <p:ph type="dt" idx="1"/>
          </p:nvPr>
        </p:nvSpPr>
        <p:spPr>
          <a:xfrm>
            <a:off x="3970938" y="1"/>
            <a:ext cx="3037840" cy="466434"/>
          </a:xfrm>
          <a:prstGeom prst="rect">
            <a:avLst/>
          </a:prstGeom>
        </p:spPr>
        <p:txBody>
          <a:bodyPr vert="horz" lIns="93168" tIns="46584" rIns="93168" bIns="46584" rtlCol="0"/>
          <a:lstStyle>
            <a:lvl1pPr algn="r">
              <a:defRPr sz="1300"/>
            </a:lvl1pPr>
          </a:lstStyle>
          <a:p>
            <a:fld id="{6143AE0F-D795-45AF-AA08-07810BB8A873}" type="datetimeFigureOut">
              <a:rPr lang="fr-CA" smtClean="0"/>
              <a:t>2026-08-26</a:t>
            </a:fld>
            <a:endParaRPr lang="fr-CA"/>
          </a:p>
        </p:txBody>
      </p:sp>
      <p:sp>
        <p:nvSpPr>
          <p:cNvPr id="4" name="Espace réservé de l'image des diapositives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8" tIns="46584" rIns="93168" bIns="46584" rtlCol="0" anchor="ctr"/>
          <a:lstStyle/>
          <a:p>
            <a:endParaRPr lang="fr-CA"/>
          </a:p>
        </p:txBody>
      </p:sp>
      <p:sp>
        <p:nvSpPr>
          <p:cNvPr id="5" name="Espace réservé des notes 4"/>
          <p:cNvSpPr>
            <a:spLocks noGrp="1"/>
          </p:cNvSpPr>
          <p:nvPr>
            <p:ph type="body" sz="quarter" idx="3"/>
          </p:nvPr>
        </p:nvSpPr>
        <p:spPr>
          <a:xfrm>
            <a:off x="701040" y="4473893"/>
            <a:ext cx="5608320" cy="3660458"/>
          </a:xfrm>
          <a:prstGeom prst="rect">
            <a:avLst/>
          </a:prstGeom>
        </p:spPr>
        <p:txBody>
          <a:bodyPr vert="horz" lIns="93168" tIns="46584" rIns="93168" bIns="4658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68" tIns="46584" rIns="93168" bIns="46584" rtlCol="0" anchor="b"/>
          <a:lstStyle>
            <a:lvl1pPr algn="l">
              <a:defRPr sz="1300"/>
            </a:lvl1pPr>
          </a:lstStyle>
          <a:p>
            <a:r>
              <a:rPr lang="fr-CA"/>
              <a:t>Document de travail - Ne pas partager</a:t>
            </a:r>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68" tIns="46584" rIns="93168" bIns="46584" rtlCol="0" anchor="b"/>
          <a:lstStyle>
            <a:lvl1pPr algn="r">
              <a:defRPr sz="1300"/>
            </a:lvl1pPr>
          </a:lstStyle>
          <a:p>
            <a:fld id="{08DD3DC7-FF7B-4ECA-9324-EB748C7283E6}" type="slidenum">
              <a:rPr lang="fr-CA" smtClean="0"/>
              <a:t>‹N°›</a:t>
            </a:fld>
            <a:endParaRPr lang="fr-CA"/>
          </a:p>
        </p:txBody>
      </p:sp>
    </p:spTree>
    <p:extLst>
      <p:ext uri="{BB962C8B-B14F-4D97-AF65-F5344CB8AC3E}">
        <p14:creationId xmlns:p14="http://schemas.microsoft.com/office/powerpoint/2010/main" val="357343884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n01.safelinks.protection.outlook.com/?url=https%3A%2F%2Fenclasse.telequebec.tv%2Fcontenu%2FEquite-vs-egalite%2F8409&amp;data=05%7C02%7CJBeaulieu2%40electionsquebec.qc.ca%7C84aca35279d14b1761fc08dcbd567a5e%7C7fd4a593d1c1489590b9cb25bd74e830%7C0%7C0%7C638593426318285970%7CUnknown%7CTWFpbGZsb3d8eyJWIjoiMC4wLjAwMDAiLCJQIjoiV2luMzIiLCJBTiI6Ik1haWwiLCJXVCI6Mn0%3D%7C0%7C%7C%7C&amp;sdata=h2nDsA%2FebLt%2F0EPFdrQB2jPtQFm4FyyoYqCgMQNicRY%3D&amp;reserved=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an01.safelinks.protection.outlook.com/?url=https%3A%2F%2Fenclasse.telequebec.tv%2Fcontenu%2FQuel-est-leffet-du-benevolat-dans-la-vie-des-personnes-qui-en-font%2F18757&amp;data=05%7C02%7CJBeaulieu2%40electionsquebec.qc.ca%7C84aca35279d14b1761fc08dcbd567a5e%7C7fd4a593d1c1489590b9cb25bd74e830%7C0%7C0%7C638593426318309322%7CUnknown%7CTWFpbGZsb3d8eyJWIjoiMC4wLjAwMDAiLCJQIjoiV2luMzIiLCJBTiI6Ik1haWwiLCJXVCI6Mn0%3D%7C0%7C%7C%7C&amp;sdata=cTxHVXGQdLHeyt%2BsUbIm8RU2nTSVjuRCi2d94SpdyvI%3D&amp;reserved=0"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5D673-4AF1-D00B-1616-13092F18A4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7CE72A-250E-1CFB-4AC0-5DF31BA8F0B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9A9917B-8956-A44B-A8F2-7564AFC0225E}"/>
              </a:ext>
            </a:extLst>
          </p:cNvPr>
          <p:cNvSpPr>
            <a:spLocks noGrp="1"/>
          </p:cNvSpPr>
          <p:nvPr>
            <p:ph type="body" idx="1"/>
          </p:nvPr>
        </p:nvSpPr>
        <p:spPr/>
        <p:txBody>
          <a:bodyPr/>
          <a:lstStyle/>
          <a:p>
            <a:pPr defTabSz="933237">
              <a:defRPr/>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Amorce (introduction)</a:t>
            </a:r>
            <a:endParaRPr lang="fr-CA" sz="1000">
              <a:effectLst/>
              <a:latin typeface="+mn-lt"/>
              <a:ea typeface="Open Sans" panose="020B0606030504020204" pitchFamily="34" charset="0"/>
            </a:endParaRPr>
          </a:p>
          <a:p>
            <a:pPr marL="0" indent="0" defTabSz="933237">
              <a:buFont typeface="Wingdings" panose="05000000000000000000" pitchFamily="2" charset="2"/>
              <a:buNone/>
              <a:defRPr/>
            </a:pPr>
            <a:endParaRPr lang="fr-CA" sz="1000" i="1"/>
          </a:p>
          <a:p>
            <a:pPr marR="0" lvl="0" algn="l" defTabSz="914400" rtl="0" eaLnBrk="1" fontAlgn="auto" latinLnBrk="0" hangingPunct="1">
              <a:lnSpc>
                <a:spcPct val="100000"/>
              </a:lnSpc>
              <a:spcBef>
                <a:spcPts val="0"/>
              </a:spcBef>
              <a:spcAft>
                <a:spcPts val="0"/>
              </a:spcAft>
              <a:buClrTx/>
              <a:buSzTx/>
              <a:tabLst/>
              <a:defRPr/>
            </a:pPr>
            <a:r>
              <a:rPr kumimoji="0" lang="fr-CA" sz="1000" b="0" i="0" u="none" strike="noStrike" kern="1200" cap="none" spc="0" normalizeH="0" baseline="0" noProof="0">
                <a:ln>
                  <a:noFill/>
                </a:ln>
                <a:solidFill>
                  <a:prstClr val="black"/>
                </a:solidFill>
                <a:effectLst/>
                <a:uLnTx/>
                <a:uFillTx/>
                <a:latin typeface="Calibri" panose="020F0502020204030204"/>
                <a:ea typeface="+mn-ea"/>
                <a:cs typeface="+mn-cs"/>
              </a:rPr>
              <a:t>Présenter la mise en contexte de la situation d’apprentissage et d’évaluation, résumée ci-dessous.</a:t>
            </a:r>
          </a:p>
          <a:p>
            <a:pPr marR="0" lvl="0" algn="l" defTabSz="914400" rtl="0" eaLnBrk="1" fontAlgn="auto" latinLnBrk="0" hangingPunct="1">
              <a:lnSpc>
                <a:spcPct val="100000"/>
              </a:lnSpc>
              <a:spcBef>
                <a:spcPts val="0"/>
              </a:spcBef>
              <a:spcAft>
                <a:spcPts val="0"/>
              </a:spcAft>
              <a:buClrTx/>
              <a:buSzTx/>
              <a:tabLst/>
              <a:defRPr/>
            </a:pPr>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a:p>
            <a:pPr marR="159385" lvl="1">
              <a:lnSpc>
                <a:spcPct val="107000"/>
              </a:lnSpc>
              <a:spcAft>
                <a:spcPts val="800"/>
              </a:spcAft>
              <a:defRPr/>
            </a:pPr>
            <a:r>
              <a:rPr kumimoji="0" lang="fr-CA" sz="1000" b="0" i="0" u="none" strike="noStrike" kern="1200" cap="none" spc="0" normalizeH="0" baseline="0" noProof="0">
                <a:ln>
                  <a:noFill/>
                </a:ln>
                <a:solidFill>
                  <a:prstClr val="black"/>
                </a:solidFill>
                <a:effectLst/>
                <a:uLnTx/>
                <a:uFillTx/>
                <a:ea typeface="Yu Mincho" panose="02020400000000000000" pitchFamily="18" charset="-128"/>
                <a:cs typeface="Arial" panose="020B0604020202020204" pitchFamily="34" charset="0"/>
              </a:rPr>
              <a:t>Certains indicateurs nous renseignent sur les caractéristiques des sociétés libres et démocratiques. Si l’on se questionne sur la force ou sur la faiblesse de ces indicateurs au sein de la société québécoise, on comprend mieux ses fondements. On peut aussi trouver des actions concrètes, à notre portée, qui peuvent entretenir la vitalité de notre démocratie. </a:t>
            </a:r>
            <a:endPar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endParaRPr>
          </a:p>
          <a:p>
            <a:endParaRPr lang="fr-CA"/>
          </a:p>
        </p:txBody>
      </p:sp>
      <p:sp>
        <p:nvSpPr>
          <p:cNvPr id="4" name="Espace réservé du numéro de diapositive 3">
            <a:extLst>
              <a:ext uri="{FF2B5EF4-FFF2-40B4-BE49-F238E27FC236}">
                <a16:creationId xmlns:a16="http://schemas.microsoft.com/office/drawing/2014/main" id="{525A5FDF-9DF3-A6C1-966C-0FCB1A61D1C4}"/>
              </a:ext>
            </a:extLst>
          </p:cNvPr>
          <p:cNvSpPr>
            <a:spLocks noGrp="1"/>
          </p:cNvSpPr>
          <p:nvPr>
            <p:ph type="sldNum" sz="quarter" idx="5"/>
          </p:nvPr>
        </p:nvSpPr>
        <p:spPr/>
        <p:txBody>
          <a:bodyPr/>
          <a:lstStyle/>
          <a:p>
            <a:fld id="{D6F0E911-FA48-4673-8AC5-49F2ECF8A9DB}" type="slidenum">
              <a:rPr lang="fr-CA" smtClean="0"/>
              <a:t>1</a:t>
            </a:fld>
            <a:endParaRPr lang="fr-CA"/>
          </a:p>
        </p:txBody>
      </p:sp>
    </p:spTree>
    <p:extLst>
      <p:ext uri="{BB962C8B-B14F-4D97-AF65-F5344CB8AC3E}">
        <p14:creationId xmlns:p14="http://schemas.microsoft.com/office/powerpoint/2010/main" val="2415727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000" b="1" i="0">
                <a:latin typeface="+mn-lt"/>
              </a:rPr>
              <a:t>Jeu d’association (corrigé)</a:t>
            </a:r>
          </a:p>
          <a:p>
            <a:pPr lvl="1"/>
            <a:r>
              <a:rPr lang="fr-CA" sz="1000" b="0">
                <a:effectLst/>
                <a:latin typeface="+mn-lt"/>
                <a:ea typeface="+mn-ea"/>
              </a:rPr>
              <a:t>Voici le corrigé du j</a:t>
            </a:r>
            <a:r>
              <a:rPr lang="fr-CA" sz="1000" b="0">
                <a:effectLst/>
                <a:latin typeface="+mn-lt"/>
                <a:ea typeface="Open Sans" panose="020B0606030504020204" pitchFamily="34" charset="0"/>
              </a:rPr>
              <a:t>eu d’association des valeurs démocratiques.</a:t>
            </a:r>
            <a:br>
              <a:rPr lang="fr-CA" sz="1000" b="0">
                <a:effectLst/>
                <a:latin typeface="+mn-lt"/>
                <a:ea typeface="Open Sans" panose="020B0606030504020204" pitchFamily="34" charset="0"/>
              </a:rPr>
            </a:br>
            <a:r>
              <a:rPr lang="fr-CA" sz="1000" b="0">
                <a:effectLst/>
                <a:latin typeface="+mn-lt"/>
                <a:ea typeface="Open Sans" panose="020B0606030504020204" pitchFamily="34" charset="0"/>
              </a:rPr>
              <a:t>Cliquez pour afficher chaque réponse.</a:t>
            </a:r>
          </a:p>
          <a:p>
            <a:pPr lvl="1"/>
            <a:r>
              <a:rPr lang="fr-CA" sz="1000" b="0">
                <a:effectLst/>
                <a:latin typeface="+mn-lt"/>
                <a:ea typeface="Open Sans" panose="020B0606030504020204" pitchFamily="34" charset="0"/>
              </a:rPr>
              <a:t>Prenez le temps de vérifier vos réponses.</a:t>
            </a:r>
          </a:p>
          <a:p>
            <a:pPr marL="171450" indent="-171450">
              <a:buFont typeface="Arial" panose="020B0604020202020204" pitchFamily="34" charset="0"/>
              <a:buChar char="•"/>
            </a:pPr>
            <a:endParaRPr lang="fr-CA" sz="1000" b="0">
              <a:effectLst/>
              <a:latin typeface="+mn-lt"/>
              <a:ea typeface="Open Sans" panose="020B0606030504020204" pitchFamily="34" charset="0"/>
            </a:endParaRPr>
          </a:p>
          <a:p>
            <a:pPr marL="0" indent="0">
              <a:buFont typeface="Arial" panose="020B0604020202020204" pitchFamily="34" charset="0"/>
              <a:buNone/>
            </a:pPr>
            <a:r>
              <a:rPr lang="fr-CA" sz="1000" b="0">
                <a:effectLst/>
                <a:latin typeface="+mn-lt"/>
                <a:ea typeface="Open Sans" panose="020B0606030504020204" pitchFamily="34" charset="0"/>
              </a:rPr>
              <a:t>À présent, nous allons examiner chaque valeur. Je vais vous inviter à donner d’autres exemples concrets de manifestation de ces valeurs à l’école, dans votre communauté ou à la maison.</a:t>
            </a:r>
          </a:p>
          <a:p>
            <a:pPr marL="0" indent="0">
              <a:buFont typeface="Arial" panose="020B0604020202020204" pitchFamily="34" charset="0"/>
              <a:buNone/>
            </a:pPr>
            <a:endParaRPr lang="fr-CA" sz="1000">
              <a:effectLst/>
              <a:latin typeface="+mn-lt"/>
              <a:ea typeface="Open Sans" panose="020B0606030504020204" pitchFamily="34" charset="0"/>
            </a:endParaRP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10</a:t>
            </a:fld>
            <a:endParaRPr lang="fr-CA"/>
          </a:p>
        </p:txBody>
      </p:sp>
      <p:sp>
        <p:nvSpPr>
          <p:cNvPr id="5" name="Espace réservé du pied de page 4">
            <a:extLst>
              <a:ext uri="{FF2B5EF4-FFF2-40B4-BE49-F238E27FC236}">
                <a16:creationId xmlns:a16="http://schemas.microsoft.com/office/drawing/2014/main" id="{5D9893E5-2319-1DFB-8CCF-C08A4A2D1178}"/>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276599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Des valeurs au quotidien</a:t>
            </a:r>
          </a:p>
          <a:p>
            <a:pPr lvl="1"/>
            <a:r>
              <a:rPr lang="fr-CA" sz="1000" b="0" i="0">
                <a:solidFill>
                  <a:srgbClr val="000000"/>
                </a:solidFill>
                <a:effectLst/>
                <a:latin typeface="+mn-lt"/>
              </a:rPr>
              <a:t>La liberté d’expression comprend la liberté de pensée, de croyance, d’opinion et d’expression, y compris la liberté de la presse et des autres moyens de communication. </a:t>
            </a:r>
          </a:p>
          <a:p>
            <a:pPr lvl="1"/>
            <a:r>
              <a:rPr lang="fr-CA" sz="1000" b="0" i="0">
                <a:solidFill>
                  <a:srgbClr val="000000"/>
                </a:solidFill>
                <a:effectLst/>
                <a:latin typeface="+mn-lt"/>
              </a:rPr>
              <a:t>(Association canadienne des libertés civiles)</a:t>
            </a:r>
          </a:p>
          <a:p>
            <a:endParaRPr lang="fr-CA" sz="1000" b="0" i="0">
              <a:solidFill>
                <a:srgbClr val="000000"/>
              </a:solidFill>
              <a:effectLst/>
              <a:latin typeface="+mn-lt"/>
              <a:ea typeface="Open Sans" panose="020B0606030504020204" pitchFamily="34" charset="0"/>
            </a:endParaRPr>
          </a:p>
          <a:p>
            <a:pPr lvl="1"/>
            <a:r>
              <a:rPr lang="fr-CA" sz="1000" b="1">
                <a:effectLst/>
                <a:latin typeface="+mn-lt"/>
                <a:ea typeface="Open Sans" panose="020B0606030504020204" pitchFamily="34" charset="0"/>
              </a:rPr>
              <a:t>Question </a:t>
            </a:r>
            <a:r>
              <a:rPr lang="fr-CA" sz="1000">
                <a:effectLst/>
                <a:latin typeface="+mn-lt"/>
                <a:ea typeface="Open Sans" panose="020B0606030504020204" pitchFamily="34" charset="0"/>
              </a:rPr>
              <a:t>: </a:t>
            </a:r>
            <a:r>
              <a:rPr lang="fr-CA" sz="1000" i="1">
                <a:highlight>
                  <a:srgbClr val="FFF7BF"/>
                </a:highlight>
              </a:rPr>
              <a:t>Comment la liberté d’expression peut-elle se manifester à l’école, dans votre communauté ou à la maison?</a:t>
            </a:r>
          </a:p>
          <a:p>
            <a:endParaRPr lang="fr-CA" sz="1000" b="1">
              <a:latin typeface="+mn-lt"/>
              <a:ea typeface="Open Sans" panose="020B0606030504020204" pitchFamily="34" charset="0"/>
            </a:endParaRPr>
          </a:p>
          <a:p>
            <a:pPr lvl="1"/>
            <a:r>
              <a:rPr lang="fr-CA" sz="1000" b="1">
                <a:latin typeface="+mn-lt"/>
                <a:ea typeface="Open Sans" panose="020B0606030504020204" pitchFamily="34" charset="0"/>
              </a:rPr>
              <a:t>Éléments de réponse possibles :  </a:t>
            </a:r>
          </a:p>
          <a:p>
            <a:pPr lvl="1"/>
            <a:r>
              <a:rPr lang="fr-CA" sz="1000">
                <a:latin typeface="+mn-lt"/>
              </a:rPr>
              <a:t>Signer une pétition pour contester les règles du code vestimentaire de l’école.</a:t>
            </a:r>
          </a:p>
          <a:p>
            <a:pPr lvl="1"/>
            <a:r>
              <a:rPr lang="fr-CA" sz="1000">
                <a:latin typeface="+mn-lt"/>
              </a:rPr>
              <a:t>Aller poser une question au conseil municipal concernant la surveillance et la sécurité au parc public près de ma maison.</a:t>
            </a:r>
          </a:p>
          <a:p>
            <a:pPr defTabSz="933172">
              <a:defRPr/>
            </a:pPr>
            <a:endParaRPr lang="fr-CA" sz="1000">
              <a:latin typeface="+mn-lt"/>
            </a:endParaRPr>
          </a:p>
        </p:txBody>
      </p:sp>
      <p:sp>
        <p:nvSpPr>
          <p:cNvPr id="4" name="Espace réservé du numéro de diapositive 3"/>
          <p:cNvSpPr>
            <a:spLocks noGrp="1"/>
          </p:cNvSpPr>
          <p:nvPr>
            <p:ph type="sldNum" sz="quarter" idx="5"/>
          </p:nvPr>
        </p:nvSpPr>
        <p:spPr/>
        <p:txBody>
          <a:bodyPr/>
          <a:lstStyle/>
          <a:p>
            <a:fld id="{C7D5E83F-C276-4857-8C36-7BB3C86D647E}" type="slidenum">
              <a:rPr lang="fr-CA" smtClean="0"/>
              <a:t>11</a:t>
            </a:fld>
            <a:endParaRPr lang="fr-CA"/>
          </a:p>
        </p:txBody>
      </p:sp>
      <p:sp>
        <p:nvSpPr>
          <p:cNvPr id="5" name="Espace réservé du pied de page 4">
            <a:extLst>
              <a:ext uri="{FF2B5EF4-FFF2-40B4-BE49-F238E27FC236}">
                <a16:creationId xmlns:a16="http://schemas.microsoft.com/office/drawing/2014/main" id="{E904A851-1DF6-0163-A28C-4639EF37285C}"/>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4020963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Des valeurs au quotidien (suite)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i="0">
                <a:solidFill>
                  <a:srgbClr val="223654"/>
                </a:solidFill>
                <a:effectLst/>
                <a:latin typeface="+mn-lt"/>
              </a:rPr>
              <a:t>Le respect est un sentiment de considération qu’on ressent à l’égard d’une personne en raison de sa position sociale, de son mérite ou de la valeur humaine qu’on lui reconnaît.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i="0">
                <a:solidFill>
                  <a:srgbClr val="223654"/>
                </a:solidFill>
                <a:effectLst/>
                <a:latin typeface="+mn-lt"/>
              </a:rPr>
              <a:t>Il ne faut pas confondre le respect avec la politesse, qui est un ensemble de règles de savoir-vivre et de courtoisie qui régissent le comportement dans une société.</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0" i="0">
                <a:solidFill>
                  <a:srgbClr val="223654"/>
                </a:solidFill>
                <a:effectLst/>
                <a:latin typeface="+mn-lt"/>
              </a:rPr>
              <a:t>(Office québécois de la langue française)</a:t>
            </a:r>
            <a:endParaRPr lang="fr-CA" sz="1000" b="0" i="0">
              <a:solidFill>
                <a:srgbClr val="223654"/>
              </a:solidFill>
              <a:effectLst/>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000" b="0" i="0">
              <a:solidFill>
                <a:srgbClr val="223654"/>
              </a:solidFill>
              <a:effectLst/>
              <a:latin typeface="+mn-lt"/>
              <a:ea typeface="+mn-ea"/>
            </a:endParaRPr>
          </a:p>
          <a:p>
            <a:pPr marR="0" lvl="1" indent="0" fontAlgn="auto">
              <a:lnSpc>
                <a:spcPct val="100000"/>
              </a:lnSpc>
              <a:spcBef>
                <a:spcPts val="0"/>
              </a:spcBef>
              <a:spcAft>
                <a:spcPts val="0"/>
              </a:spcAft>
              <a:buClrTx/>
              <a:buSzTx/>
              <a:buFontTx/>
              <a:buNone/>
              <a:tabLst/>
              <a:defRPr/>
            </a:pPr>
            <a:r>
              <a:rPr lang="fr-CA" sz="1000" b="1">
                <a:effectLst/>
                <a:latin typeface="+mn-lt"/>
                <a:ea typeface="Open Sans" panose="020B0606030504020204" pitchFamily="34" charset="0"/>
              </a:rPr>
              <a:t>Question</a:t>
            </a:r>
            <a:r>
              <a:rPr lang="fr-CA" sz="1000">
                <a:effectLst/>
                <a:latin typeface="+mn-lt"/>
                <a:ea typeface="Open Sans" panose="020B0606030504020204" pitchFamily="34" charset="0"/>
              </a:rPr>
              <a:t> : </a:t>
            </a:r>
            <a:r>
              <a:rPr lang="fr-CA" sz="1000" i="1">
                <a:highlight>
                  <a:srgbClr val="FFF7BF"/>
                </a:highlight>
              </a:rPr>
              <a:t>Avez-vous d’autres exemples qui illustrent comment le respect peut se manifester à l’école, dans votre communauté ou à la maison?</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b="1">
                <a:latin typeface="+mn-lt"/>
                <a:ea typeface="Open Sans" panose="020B0606030504020204" pitchFamily="34" charset="0"/>
              </a:rPr>
              <a:t>Éléments de réponse possibles :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a:latin typeface="+mn-lt"/>
              </a:rPr>
              <a:t>Accepter l’opinion d’une personne qui pense différemment de moi.</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a:latin typeface="+mn-lt"/>
              </a:rPr>
              <a:t>Ne pas dépasser les personnes devant moi dans une file d’attente.</a:t>
            </a:r>
          </a:p>
          <a:p>
            <a:endParaRPr lang="fr-CA" altLang="fr-FR" sz="1000">
              <a:latin typeface="+mn-lt"/>
            </a:endParaRPr>
          </a:p>
        </p:txBody>
      </p:sp>
      <p:sp>
        <p:nvSpPr>
          <p:cNvPr id="4" name="Espace réservé du numéro de diapositive 3"/>
          <p:cNvSpPr>
            <a:spLocks noGrp="1"/>
          </p:cNvSpPr>
          <p:nvPr>
            <p:ph type="sldNum" sz="quarter" idx="5"/>
          </p:nvPr>
        </p:nvSpPr>
        <p:spPr/>
        <p:txBody>
          <a:bodyPr/>
          <a:lstStyle/>
          <a:p>
            <a:fld id="{C7D5E83F-C276-4857-8C36-7BB3C86D647E}" type="slidenum">
              <a:rPr lang="fr-CA" smtClean="0"/>
              <a:t>12</a:t>
            </a:fld>
            <a:endParaRPr lang="fr-CA"/>
          </a:p>
        </p:txBody>
      </p:sp>
      <p:sp>
        <p:nvSpPr>
          <p:cNvPr id="5" name="Espace réservé du pied de page 4">
            <a:extLst>
              <a:ext uri="{FF2B5EF4-FFF2-40B4-BE49-F238E27FC236}">
                <a16:creationId xmlns:a16="http://schemas.microsoft.com/office/drawing/2014/main" id="{C5305C0C-EAE9-C9CB-7F68-CDFBD5C10091}"/>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157392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b="0" i="0" u="none">
              <a:solidFill>
                <a:schemeClr val="tx1"/>
              </a:solidFill>
              <a:effectLst/>
              <a:latin typeface="+mn-lt"/>
            </a:endParaRPr>
          </a:p>
          <a:p>
            <a:pPr marL="174982" indent="-174982" defTabSz="933237">
              <a:buFont typeface="Wingdings" panose="05000000000000000000" pitchFamily="2" charset="2"/>
              <a:buChar char="§"/>
              <a:defRPr/>
            </a:pPr>
            <a:r>
              <a:rPr lang="fr-CA" sz="1000" b="1" i="0">
                <a:latin typeface="+mn-lt"/>
              </a:rPr>
              <a:t>Des valeurs au quotidien (suite)</a:t>
            </a:r>
          </a:p>
          <a:p>
            <a:pPr lvl="1" defTabSz="933172">
              <a:defRPr/>
            </a:pPr>
            <a:r>
              <a:rPr lang="fr-CA" sz="1000" b="0" i="0" u="none">
                <a:effectLst/>
                <a:latin typeface="+mn-lt"/>
              </a:rPr>
              <a:t>L’égalité est un droit fondamental </a:t>
            </a:r>
            <a:r>
              <a:rPr lang="fr-CA" sz="1000" b="0" i="0">
                <a:effectLst/>
                <a:latin typeface="+mn-lt"/>
              </a:rPr>
              <a:t>qui garantit à toute personne un traitement équitable dans la reconnaissance et l’application de ses droits, sans discrimination. </a:t>
            </a:r>
            <a:endParaRPr lang="fr-CA" sz="1000">
              <a:latin typeface="+mn-lt"/>
            </a:endParaRPr>
          </a:p>
          <a:p>
            <a:pPr lvl="1" defTabSz="933172">
              <a:defRPr/>
            </a:pPr>
            <a:r>
              <a:rPr lang="fr-CA" sz="1000" b="0" i="0">
                <a:effectLst/>
                <a:latin typeface="+mn-lt"/>
              </a:rPr>
              <a:t>(Source : Office québécois de la langue française)</a:t>
            </a:r>
          </a:p>
          <a:p>
            <a:pPr defTabSz="933172">
              <a:defRPr/>
            </a:pPr>
            <a:endParaRPr lang="fr-CA" sz="1000" b="0" i="0">
              <a:solidFill>
                <a:srgbClr val="223654"/>
              </a:solidFill>
              <a:effectLst/>
              <a:latin typeface="+mn-lt"/>
              <a:ea typeface="Open Sans" panose="020B0606030504020204" pitchFamily="34" charset="0"/>
            </a:endParaRPr>
          </a:p>
          <a:p>
            <a:pPr lvl="1">
              <a:defRPr/>
            </a:pPr>
            <a:r>
              <a:rPr lang="fr-CA" sz="1000" b="1">
                <a:effectLst/>
                <a:latin typeface="+mn-lt"/>
                <a:ea typeface="Open Sans" panose="020B0606030504020204" pitchFamily="34" charset="0"/>
              </a:rPr>
              <a:t>Question</a:t>
            </a:r>
            <a:r>
              <a:rPr lang="fr-CA" sz="1000">
                <a:effectLst/>
                <a:latin typeface="+mn-lt"/>
                <a:ea typeface="Open Sans" panose="020B0606030504020204" pitchFamily="34" charset="0"/>
              </a:rPr>
              <a:t> : </a:t>
            </a:r>
            <a:r>
              <a:rPr lang="fr-CA" sz="1000" i="1">
                <a:highlight>
                  <a:srgbClr val="FFF7BF"/>
                </a:highlight>
              </a:rPr>
              <a:t>Comment l’égalité peut-elle se manifester à l’école, dans votre communauté ou à la maison?</a:t>
            </a:r>
          </a:p>
          <a:p>
            <a:pPr lvl="1" defTabSz="933172">
              <a:defRPr/>
            </a:pPr>
            <a:endParaRPr lang="fr-CA" sz="1000" b="1">
              <a:latin typeface="+mn-lt"/>
              <a:ea typeface="Open Sans" panose="020B0606030504020204" pitchFamily="34" charset="0"/>
            </a:endParaRPr>
          </a:p>
          <a:p>
            <a:pPr lvl="1" defTabSz="933172">
              <a:defRPr/>
            </a:pPr>
            <a:r>
              <a:rPr lang="fr-CA" sz="1000" b="1">
                <a:latin typeface="+mn-lt"/>
                <a:ea typeface="Open Sans" panose="020B0606030504020204" pitchFamily="34" charset="0"/>
              </a:rPr>
              <a:t>Éléments de réponse possibles :  </a:t>
            </a:r>
          </a:p>
          <a:p>
            <a:pPr lvl="1" defTabSz="933172">
              <a:defRPr/>
            </a:pPr>
            <a:r>
              <a:rPr lang="fr-CA" altLang="fr-FR" sz="1000">
                <a:latin typeface="+mn-lt"/>
              </a:rPr>
              <a:t>Le vote des élèves de 5</a:t>
            </a:r>
            <a:r>
              <a:rPr lang="fr-CA" altLang="fr-FR" sz="1000" baseline="30000">
                <a:latin typeface="+mn-lt"/>
              </a:rPr>
              <a:t>e</a:t>
            </a:r>
            <a:r>
              <a:rPr lang="fr-CA" altLang="fr-FR" sz="1000">
                <a:latin typeface="+mn-lt"/>
              </a:rPr>
              <a:t> secondaire n’a pas plus de valeur que le vote des élèves de 2</a:t>
            </a:r>
            <a:r>
              <a:rPr lang="fr-CA" altLang="fr-FR" sz="1000" baseline="30000">
                <a:latin typeface="+mn-lt"/>
              </a:rPr>
              <a:t>e</a:t>
            </a:r>
            <a:r>
              <a:rPr lang="fr-CA" altLang="fr-FR" sz="1000">
                <a:latin typeface="+mn-lt"/>
              </a:rPr>
              <a:t> secondaire pour élire la présidente ou le président de l’école.</a:t>
            </a:r>
          </a:p>
          <a:p>
            <a:pPr lvl="1" defTabSz="933172">
              <a:defRPr/>
            </a:pPr>
            <a:r>
              <a:rPr lang="fr-CA" altLang="fr-FR" sz="1000">
                <a:latin typeface="+mn-lt"/>
              </a:rPr>
              <a:t>L’opinion de l’équipe masculine de hockey n’a pas plus d’importance que celle de l’équipe féminine de volley-ball dans un sondage sur le code vestimentaire de l’école.</a:t>
            </a:r>
          </a:p>
          <a:p>
            <a:pPr lvl="1" defTabSz="933172">
              <a:defRPr/>
            </a:pPr>
            <a:endParaRPr lang="fr-CA" sz="1000">
              <a:latin typeface="+mn-lt"/>
            </a:endParaRPr>
          </a:p>
          <a:p>
            <a:endParaRPr lang="fr-CA" sz="1000">
              <a:latin typeface="+mn-lt"/>
            </a:endParaRPr>
          </a:p>
          <a:p>
            <a:r>
              <a:rPr lang="fr-CA" sz="1000" b="1">
                <a:latin typeface="+mn-lt"/>
              </a:rPr>
              <a:t>POUR ALLER PLUS LOIN :</a:t>
            </a:r>
          </a:p>
          <a:p>
            <a:pPr marR="159385" algn="l">
              <a:lnSpc>
                <a:spcPct val="115000"/>
              </a:lnSpc>
            </a:pPr>
            <a:r>
              <a:rPr lang="fr-CA" sz="1000">
                <a:effectLst/>
                <a:latin typeface="+mn-lt"/>
                <a:ea typeface="Open Sans" panose="020B0606030504020204" pitchFamily="34" charset="0"/>
              </a:rPr>
              <a:t>On confond parfois l’égalité et l’équité. </a:t>
            </a:r>
          </a:p>
          <a:p>
            <a:pPr marR="159385" algn="l">
              <a:lnSpc>
                <a:spcPct val="115000"/>
              </a:lnSpc>
            </a:pPr>
            <a:r>
              <a:rPr lang="fr-CA" sz="1000">
                <a:effectLst/>
                <a:latin typeface="+mn-lt"/>
                <a:ea typeface="Open Sans" panose="020B0606030504020204" pitchFamily="34" charset="0"/>
              </a:rPr>
              <a:t>La vidéo suivante explique la différence entre ces deux valeurs. Elle a été produite par Télé-Québec en classe et dure 7 minutes.</a:t>
            </a:r>
          </a:p>
          <a:p>
            <a:pPr marR="159385" algn="just"/>
            <a:r>
              <a:rPr lang="fr-CA" sz="1000" u="sng">
                <a:solidFill>
                  <a:srgbClr val="0000FF"/>
                </a:solidFill>
                <a:effectLst/>
                <a:latin typeface="+mn-lt"/>
                <a:ea typeface="Open Sans" panose="020B0606030504020204" pitchFamily="34" charset="0"/>
                <a:hlinkClick r:id="rId3"/>
              </a:rPr>
              <a:t>Plateforme éducative – Télé-Québec en classe (telequebec.tv)</a:t>
            </a:r>
            <a:endParaRPr lang="fr-CA" sz="1000">
              <a:effectLst/>
              <a:latin typeface="+mn-lt"/>
              <a:ea typeface="Open Sans" panose="020B0606030504020204" pitchFamily="34" charset="0"/>
            </a:endParaRPr>
          </a:p>
          <a:p>
            <a:endParaRPr lang="fr-CA"/>
          </a:p>
        </p:txBody>
      </p:sp>
      <p:sp>
        <p:nvSpPr>
          <p:cNvPr id="4" name="Espace réservé du numéro de diapositive 3"/>
          <p:cNvSpPr>
            <a:spLocks noGrp="1"/>
          </p:cNvSpPr>
          <p:nvPr>
            <p:ph type="sldNum" sz="quarter" idx="5"/>
          </p:nvPr>
        </p:nvSpPr>
        <p:spPr/>
        <p:txBody>
          <a:bodyPr/>
          <a:lstStyle/>
          <a:p>
            <a:fld id="{C7D5E83F-C276-4857-8C36-7BB3C86D647E}" type="slidenum">
              <a:rPr lang="fr-CA" smtClean="0"/>
              <a:t>13</a:t>
            </a:fld>
            <a:endParaRPr lang="fr-CA"/>
          </a:p>
        </p:txBody>
      </p:sp>
      <p:sp>
        <p:nvSpPr>
          <p:cNvPr id="5" name="Espace réservé du pied de page 4">
            <a:extLst>
              <a:ext uri="{FF2B5EF4-FFF2-40B4-BE49-F238E27FC236}">
                <a16:creationId xmlns:a16="http://schemas.microsoft.com/office/drawing/2014/main" id="{2B923FE0-026F-9B9C-93D5-0DC0C8CEC3B6}"/>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904153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Des valeurs au quotidien (suite)</a:t>
            </a:r>
          </a:p>
          <a:p>
            <a:pPr lvl="1"/>
            <a:r>
              <a:rPr lang="fr-CA" sz="1000" b="0" i="0">
                <a:effectLst/>
                <a:latin typeface="+mn-lt"/>
              </a:rPr>
              <a:t>L’entraide implique des actions réciproques d’aide et de soutien qui contribuent à renforcer la sympathie et à créer un climat favorable à la coopération organisée.</a:t>
            </a:r>
          </a:p>
          <a:p>
            <a:pPr lvl="1"/>
            <a:r>
              <a:rPr lang="fr-CA" sz="1000" b="0" i="0">
                <a:effectLst/>
                <a:latin typeface="+mn-lt"/>
              </a:rPr>
              <a:t>(Source : Office québécois de la langue française)</a:t>
            </a:r>
          </a:p>
          <a:p>
            <a:endParaRPr lang="fr-CA" sz="1000" b="0" i="0">
              <a:solidFill>
                <a:srgbClr val="223654"/>
              </a:solidFill>
              <a:effectLst/>
              <a:latin typeface="+mn-lt"/>
              <a:ea typeface="Open Sans" panose="020B0606030504020204" pitchFamily="34" charset="0"/>
            </a:endParaRPr>
          </a:p>
          <a:p>
            <a:pPr lvl="1"/>
            <a:r>
              <a:rPr lang="fr-CA" sz="1000" b="1">
                <a:effectLst/>
                <a:latin typeface="+mn-lt"/>
                <a:ea typeface="Open Sans" panose="020B0606030504020204" pitchFamily="34" charset="0"/>
              </a:rPr>
              <a:t>Question</a:t>
            </a:r>
            <a:r>
              <a:rPr lang="fr-CA" sz="1000">
                <a:effectLst/>
                <a:latin typeface="+mn-lt"/>
                <a:ea typeface="Open Sans" panose="020B0606030504020204" pitchFamily="34" charset="0"/>
              </a:rPr>
              <a:t> : </a:t>
            </a:r>
            <a:r>
              <a:rPr lang="fr-CA" sz="1000" i="1">
                <a:highlight>
                  <a:srgbClr val="FFF7BF"/>
                </a:highlight>
              </a:rPr>
              <a:t>Avez-vous d’autres exemples qui illustrent comment l’entraide peut se manifester à l’école, dans votre communauté ou à la maison?</a:t>
            </a:r>
          </a:p>
          <a:p>
            <a:pPr lvl="1"/>
            <a:endParaRPr lang="fr-CA" sz="1000" b="1">
              <a:latin typeface="+mn-lt"/>
              <a:ea typeface="Open Sans" panose="020B0606030504020204" pitchFamily="34" charset="0"/>
            </a:endParaRPr>
          </a:p>
          <a:p>
            <a:pPr lvl="1"/>
            <a:r>
              <a:rPr lang="fr-CA" sz="1000" b="1">
                <a:latin typeface="+mn-lt"/>
                <a:ea typeface="Open Sans" panose="020B0606030504020204" pitchFamily="34" charset="0"/>
              </a:rPr>
              <a:t>Éléments de réponse possibles :  </a:t>
            </a:r>
          </a:p>
          <a:p>
            <a:pPr lvl="1"/>
            <a:r>
              <a:rPr lang="fr-CA" altLang="fr-FR" sz="1000">
                <a:latin typeface="+mn-lt"/>
              </a:rPr>
              <a:t>Dans un travail d’équipe, je peux aider mon coéquipier dans sa recherche pour faire avancer la partie qui lui a été attribuée.</a:t>
            </a:r>
          </a:p>
          <a:p>
            <a:pPr lvl="1"/>
            <a:r>
              <a:rPr lang="fr-CA" altLang="fr-FR" sz="1000">
                <a:latin typeface="+mn-lt"/>
              </a:rPr>
              <a:t>J’aide mon père à essuyer la vaisselle même si ça ne fait pas partie de mes responsabilités à la maison.</a:t>
            </a:r>
          </a:p>
          <a:p>
            <a:endParaRPr lang="fr-CA" altLang="fr-FR" sz="1000">
              <a:latin typeface="+mn-lt"/>
            </a:endParaRPr>
          </a:p>
        </p:txBody>
      </p:sp>
      <p:sp>
        <p:nvSpPr>
          <p:cNvPr id="4" name="Espace réservé du numéro de diapositive 3"/>
          <p:cNvSpPr>
            <a:spLocks noGrp="1"/>
          </p:cNvSpPr>
          <p:nvPr>
            <p:ph type="sldNum" sz="quarter" idx="5"/>
          </p:nvPr>
        </p:nvSpPr>
        <p:spPr/>
        <p:txBody>
          <a:bodyPr/>
          <a:lstStyle/>
          <a:p>
            <a:fld id="{C7D5E83F-C276-4857-8C36-7BB3C86D647E}" type="slidenum">
              <a:rPr lang="fr-CA" smtClean="0"/>
              <a:t>14</a:t>
            </a:fld>
            <a:endParaRPr lang="fr-CA"/>
          </a:p>
        </p:txBody>
      </p:sp>
      <p:sp>
        <p:nvSpPr>
          <p:cNvPr id="5" name="Espace réservé du pied de page 4">
            <a:extLst>
              <a:ext uri="{FF2B5EF4-FFF2-40B4-BE49-F238E27FC236}">
                <a16:creationId xmlns:a16="http://schemas.microsoft.com/office/drawing/2014/main" id="{D7E2688D-6AEB-1ECC-7180-F1F9F3302D66}"/>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1096867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Des valeurs au quotidien (fin)</a:t>
            </a:r>
          </a:p>
          <a:p>
            <a:pPr lvl="1" defTabSz="933172">
              <a:defRPr/>
            </a:pPr>
            <a:r>
              <a:rPr lang="fr-CA" sz="1000">
                <a:latin typeface="+mn-lt"/>
              </a:rPr>
              <a:t>La participation citoyenne est un processus d’engagement de personnes ordinaires, qui agissent seules ou au sein d’une organisation, en vue d’influencer une décision portant sur des choix significatifs qui touchent leur communauté.</a:t>
            </a:r>
          </a:p>
          <a:p>
            <a:pPr lvl="1" defTabSz="933172">
              <a:defRPr/>
            </a:pPr>
            <a:r>
              <a:rPr lang="fr-CA" sz="1000">
                <a:latin typeface="+mn-lt"/>
              </a:rPr>
              <a:t>(Source : Dictionnaire encyclopédique de l’administration publique)</a:t>
            </a:r>
          </a:p>
          <a:p>
            <a:pPr defTabSz="933172">
              <a:defRPr/>
            </a:pPr>
            <a:endParaRPr lang="fr-CA" sz="1000" b="1">
              <a:effectLst/>
              <a:latin typeface="+mn-lt"/>
              <a:ea typeface="Open Sans" panose="020B0606030504020204" pitchFamily="34" charset="0"/>
            </a:endParaRPr>
          </a:p>
          <a:p>
            <a:pPr lvl="1" defTabSz="933172">
              <a:defRPr/>
            </a:pPr>
            <a:r>
              <a:rPr lang="fr-CA" sz="1000" b="1">
                <a:effectLst/>
                <a:latin typeface="+mn-lt"/>
                <a:ea typeface="Open Sans" panose="020B0606030504020204" pitchFamily="34" charset="0"/>
              </a:rPr>
              <a:t>Question</a:t>
            </a:r>
            <a:r>
              <a:rPr lang="fr-CA" sz="1000">
                <a:effectLst/>
                <a:latin typeface="+mn-lt"/>
                <a:ea typeface="Open Sans" panose="020B0606030504020204" pitchFamily="34" charset="0"/>
              </a:rPr>
              <a:t> : </a:t>
            </a:r>
            <a:r>
              <a:rPr lang="fr-CA" sz="1000" i="1">
                <a:highlight>
                  <a:srgbClr val="FFF7BF"/>
                </a:highlight>
              </a:rPr>
              <a:t>Comment la participation citoyenne peut-elle se manifester à l’école, dans votre communauté ou à la maison?</a:t>
            </a:r>
          </a:p>
          <a:p>
            <a:pPr lvl="1" defTabSz="933172">
              <a:defRPr/>
            </a:pPr>
            <a:endParaRPr lang="fr-CA" sz="1000" b="1">
              <a:latin typeface="+mn-lt"/>
              <a:ea typeface="Open Sans" panose="020B0606030504020204" pitchFamily="34" charset="0"/>
            </a:endParaRPr>
          </a:p>
          <a:p>
            <a:pPr lvl="1" defTabSz="933172">
              <a:defRPr/>
            </a:pPr>
            <a:r>
              <a:rPr lang="fr-CA" sz="1000" b="1">
                <a:latin typeface="+mn-lt"/>
                <a:ea typeface="Open Sans" panose="020B0606030504020204" pitchFamily="34" charset="0"/>
              </a:rPr>
              <a:t>Éléments de réponse possibles :  </a:t>
            </a:r>
          </a:p>
          <a:p>
            <a:pPr lvl="1" defTabSz="933172">
              <a:defRPr/>
            </a:pPr>
            <a:r>
              <a:rPr lang="fr-CA" sz="1000">
                <a:latin typeface="+mn-lt"/>
              </a:rPr>
              <a:t>Participer à une rencontre avec le maire de la Ville organisée par la maison des jeunes du quartier.</a:t>
            </a:r>
          </a:p>
          <a:p>
            <a:pPr lvl="1" defTabSz="933172">
              <a:defRPr/>
            </a:pPr>
            <a:r>
              <a:rPr lang="fr-CA" sz="1000">
                <a:latin typeface="+mn-lt"/>
              </a:rPr>
              <a:t>Être porte-parole de mon équipe sportive pour rencontrer la direction adjointe et le responsable des sports de l’école au sujet de la propreté des vestiaires.</a:t>
            </a:r>
          </a:p>
          <a:p>
            <a:pPr lvl="1"/>
            <a:endParaRPr lang="fr-CA" sz="1000">
              <a:latin typeface="+mn-lt"/>
            </a:endParaRPr>
          </a:p>
          <a:p>
            <a:pPr>
              <a:defRPr/>
            </a:pPr>
            <a:r>
              <a:rPr lang="fr-CA" sz="1000">
                <a:effectLst/>
                <a:latin typeface="+mn-lt"/>
                <a:ea typeface="Open Sans" panose="020B0606030504020204" pitchFamily="34" charset="0"/>
              </a:rPr>
              <a:t>Dans quelques jours, vous devrez réfléchir à une action de participation citoyenne adaptée à votre réalité.</a:t>
            </a:r>
            <a:endParaRPr lang="fr-CA" sz="1000">
              <a:latin typeface="+mn-lt"/>
            </a:endParaRPr>
          </a:p>
          <a:p>
            <a:endParaRPr lang="fr-CA"/>
          </a:p>
        </p:txBody>
      </p:sp>
      <p:sp>
        <p:nvSpPr>
          <p:cNvPr id="4" name="Espace réservé du numéro de diapositive 3"/>
          <p:cNvSpPr>
            <a:spLocks noGrp="1"/>
          </p:cNvSpPr>
          <p:nvPr>
            <p:ph type="sldNum" sz="quarter" idx="5"/>
          </p:nvPr>
        </p:nvSpPr>
        <p:spPr/>
        <p:txBody>
          <a:bodyPr/>
          <a:lstStyle/>
          <a:p>
            <a:fld id="{C7D5E83F-C276-4857-8C36-7BB3C86D647E}" type="slidenum">
              <a:rPr lang="fr-CA" smtClean="0"/>
              <a:t>15</a:t>
            </a:fld>
            <a:endParaRPr lang="fr-CA"/>
          </a:p>
        </p:txBody>
      </p:sp>
      <p:sp>
        <p:nvSpPr>
          <p:cNvPr id="5" name="Espace réservé du pied de page 4">
            <a:extLst>
              <a:ext uri="{FF2B5EF4-FFF2-40B4-BE49-F238E27FC236}">
                <a16:creationId xmlns:a16="http://schemas.microsoft.com/office/drawing/2014/main" id="{33F89954-323D-041C-3ACF-A1A853012B45}"/>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502361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7FC9E-DCFC-05E7-03F1-61E093D76F6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57920D-3C49-FAEC-DDDA-680EBA5E96B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4AC6D62-2202-4685-D615-B93D97C5BB10}"/>
              </a:ext>
            </a:extLst>
          </p:cNvPr>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(introduction)</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a:t>
            </a:r>
          </a:p>
          <a:p>
            <a:pPr lvl="1"/>
            <a:r>
              <a:rPr lang="fr-CA" sz="1000">
                <a:solidFill>
                  <a:srgbClr val="323232"/>
                </a:solidFill>
                <a:latin typeface="+mn-lt"/>
              </a:rPr>
              <a:t>Pour se faire une idée de la santé démocratique d’un pays ou d’une province, on peut consulter différents outils qui permettent de déterminer son niveau de démocratie. </a:t>
            </a:r>
          </a:p>
          <a:p>
            <a:pPr lvl="1"/>
            <a:r>
              <a:rPr lang="fr-CA" sz="1000">
                <a:effectLst/>
                <a:latin typeface="+mn-lt"/>
                <a:ea typeface="Calibri" panose="020F0502020204030204" pitchFamily="34" charset="0"/>
                <a:cs typeface="Calibri" panose="020F0502020204030204" pitchFamily="34" charset="0"/>
              </a:rPr>
              <a:t>Ils sont élaborés à la suite d’enquêtes menées à travers le monde par différentes organisations, dont :</a:t>
            </a:r>
            <a:endParaRPr lang="fr-CA" sz="1000">
              <a:effectLst/>
              <a:latin typeface="+mn-lt"/>
              <a:ea typeface="Calibri" panose="020F0502020204030204" pitchFamily="34" charset="0"/>
              <a:cs typeface="Arial" panose="020B0604020202020204" pitchFamily="34"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Le magazine </a:t>
            </a:r>
            <a:r>
              <a:rPr lang="fr-CA" sz="1000" i="1">
                <a:effectLst/>
                <a:latin typeface="+mn-lt"/>
                <a:ea typeface="Calibri" panose="020F0502020204030204" pitchFamily="34" charset="0"/>
                <a:cs typeface="Calibri" panose="020F0502020204030204" pitchFamily="34" charset="0"/>
              </a:rPr>
              <a:t>The Economist </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International </a:t>
            </a:r>
            <a:r>
              <a:rPr lang="fr-CA" sz="1000" err="1">
                <a:effectLst/>
                <a:latin typeface="+mn-lt"/>
                <a:ea typeface="Calibri" panose="020F0502020204030204" pitchFamily="34" charset="0"/>
                <a:cs typeface="Calibri" panose="020F0502020204030204" pitchFamily="34" charset="0"/>
              </a:rPr>
              <a:t>Idea</a:t>
            </a:r>
            <a:r>
              <a:rPr lang="fr-CA" sz="1000">
                <a:effectLst/>
                <a:latin typeface="+mn-lt"/>
                <a:ea typeface="Calibri" panose="020F0502020204030204" pitchFamily="34" charset="0"/>
                <a:cs typeface="Calibri" panose="020F0502020204030204" pitchFamily="34" charset="0"/>
              </a:rPr>
              <a:t>  </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Freedom House</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V-</a:t>
            </a:r>
            <a:r>
              <a:rPr lang="fr-CA" sz="1000" err="1">
                <a:effectLst/>
                <a:latin typeface="+mn-lt"/>
                <a:ea typeface="Calibri" panose="020F0502020204030204" pitchFamily="34" charset="0"/>
                <a:cs typeface="Calibri" panose="020F0502020204030204" pitchFamily="34" charset="0"/>
              </a:rPr>
              <a:t>Dem</a:t>
            </a:r>
            <a:r>
              <a:rPr lang="fr-CA" sz="1000">
                <a:effectLst/>
                <a:latin typeface="+mn-lt"/>
                <a:ea typeface="Calibri" panose="020F0502020204030204" pitchFamily="34" charset="0"/>
                <a:cs typeface="Calibri" panose="020F0502020204030204" pitchFamily="34" charset="0"/>
              </a:rPr>
              <a:t> Institute </a:t>
            </a:r>
            <a:endParaRPr lang="fr-CA" sz="1000">
              <a:effectLst/>
              <a:latin typeface="+mn-lt"/>
              <a:ea typeface="Calibri" panose="020F0502020204030204" pitchFamily="34" charset="0"/>
              <a:cs typeface="Times New Roman" panose="02020603050405020304" pitchFamily="18" charset="0"/>
            </a:endParaRPr>
          </a:p>
          <a:p>
            <a:pPr lvl="1"/>
            <a:endParaRPr lang="fr-CA" sz="1000">
              <a:effectLst/>
              <a:latin typeface="+mn-lt"/>
              <a:ea typeface="Calibri" panose="020F0502020204030204" pitchFamily="34" charset="0"/>
            </a:endParaRPr>
          </a:p>
          <a:p>
            <a:pPr lvl="1"/>
            <a:r>
              <a:rPr lang="fr-CA" sz="1000">
                <a:effectLst/>
                <a:latin typeface="+mn-lt"/>
                <a:ea typeface="Calibri" panose="020F0502020204030204" pitchFamily="34" charset="0"/>
              </a:rPr>
              <a:t>Ces organisations produisent des rapports qui nous ont permis d’élaborer une grille simplifiée composée de cinq critères. Ils sont définis dans votre cahier. </a:t>
            </a:r>
            <a:endParaRPr lang="fr-CA" sz="1200" b="0" i="0">
              <a:solidFill>
                <a:srgbClr val="323232"/>
              </a:solidFill>
              <a:effectLst/>
              <a:highlight>
                <a:srgbClr val="FFFF00"/>
              </a:highlight>
              <a:latin typeface="Alegreya"/>
            </a:endParaRPr>
          </a:p>
        </p:txBody>
      </p:sp>
      <p:sp>
        <p:nvSpPr>
          <p:cNvPr id="4" name="Espace réservé du numéro de diapositive 3">
            <a:extLst>
              <a:ext uri="{FF2B5EF4-FFF2-40B4-BE49-F238E27FC236}">
                <a16:creationId xmlns:a16="http://schemas.microsoft.com/office/drawing/2014/main" id="{2AEEA676-8BD2-EF26-B61F-AFB027D5ED00}"/>
              </a:ext>
            </a:extLst>
          </p:cNvPr>
          <p:cNvSpPr>
            <a:spLocks noGrp="1"/>
          </p:cNvSpPr>
          <p:nvPr>
            <p:ph type="sldNum" sz="quarter" idx="5"/>
          </p:nvPr>
        </p:nvSpPr>
        <p:spPr/>
        <p:txBody>
          <a:bodyPr/>
          <a:lstStyle/>
          <a:p>
            <a:fld id="{08DD3DC7-FF7B-4ECA-9324-EB748C7283E6}" type="slidenum">
              <a:rPr lang="fr-CA" smtClean="0"/>
              <a:t>16</a:t>
            </a:fld>
            <a:endParaRPr lang="fr-CA"/>
          </a:p>
        </p:txBody>
      </p:sp>
      <p:sp>
        <p:nvSpPr>
          <p:cNvPr id="5" name="Espace réservé du pied de page 4">
            <a:extLst>
              <a:ext uri="{FF2B5EF4-FFF2-40B4-BE49-F238E27FC236}">
                <a16:creationId xmlns:a16="http://schemas.microsoft.com/office/drawing/2014/main" id="{FEFF2D10-A0EF-C0FA-35E5-CDB00DB091E1}"/>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68667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(introduction)</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a:t>
            </a:r>
          </a:p>
          <a:p>
            <a:pPr lvl="1"/>
            <a:r>
              <a:rPr lang="fr-CA" sz="1000">
                <a:solidFill>
                  <a:srgbClr val="323232"/>
                </a:solidFill>
                <a:latin typeface="+mn-lt"/>
              </a:rPr>
              <a:t>Pour se faire une idée de la santé démocratique d’un pays ou d’une province, on peut consulter différents outils qui permettent de déterminer son niveau de démocratie. </a:t>
            </a:r>
          </a:p>
          <a:p>
            <a:pPr lvl="1"/>
            <a:r>
              <a:rPr lang="fr-CA" sz="1000">
                <a:effectLst/>
                <a:latin typeface="+mn-lt"/>
                <a:ea typeface="Calibri" panose="020F0502020204030204" pitchFamily="34" charset="0"/>
                <a:cs typeface="Calibri" panose="020F0502020204030204" pitchFamily="34" charset="0"/>
              </a:rPr>
              <a:t>Ils sont élaborés à la suite d’enquêtes menées à travers le monde par différentes organisations, dont :</a:t>
            </a:r>
            <a:endParaRPr lang="fr-CA" sz="1000">
              <a:effectLst/>
              <a:latin typeface="+mn-lt"/>
              <a:ea typeface="Calibri" panose="020F0502020204030204" pitchFamily="34" charset="0"/>
              <a:cs typeface="Arial" panose="020B0604020202020204" pitchFamily="34"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Le magazine </a:t>
            </a:r>
            <a:r>
              <a:rPr lang="fr-CA" sz="1000" i="1">
                <a:effectLst/>
                <a:latin typeface="+mn-lt"/>
                <a:ea typeface="Calibri" panose="020F0502020204030204" pitchFamily="34" charset="0"/>
                <a:cs typeface="Calibri" panose="020F0502020204030204" pitchFamily="34" charset="0"/>
              </a:rPr>
              <a:t>The Economist </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International </a:t>
            </a:r>
            <a:r>
              <a:rPr lang="fr-CA" sz="1000" err="1">
                <a:effectLst/>
                <a:latin typeface="+mn-lt"/>
                <a:ea typeface="Calibri" panose="020F0502020204030204" pitchFamily="34" charset="0"/>
                <a:cs typeface="Calibri" panose="020F0502020204030204" pitchFamily="34" charset="0"/>
              </a:rPr>
              <a:t>Idea</a:t>
            </a:r>
            <a:r>
              <a:rPr lang="fr-CA" sz="1000">
                <a:effectLst/>
                <a:latin typeface="+mn-lt"/>
                <a:ea typeface="Calibri" panose="020F0502020204030204" pitchFamily="34" charset="0"/>
                <a:cs typeface="Calibri" panose="020F0502020204030204" pitchFamily="34" charset="0"/>
              </a:rPr>
              <a:t>  </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Freedom House</a:t>
            </a:r>
            <a:endParaRPr lang="fr-CA" sz="1000">
              <a:effectLst/>
              <a:latin typeface="+mn-lt"/>
              <a:ea typeface="Calibri" panose="020F0502020204030204" pitchFamily="34" charset="0"/>
              <a:cs typeface="Times New Roman" panose="02020603050405020304" pitchFamily="18" charset="0"/>
            </a:endParaRPr>
          </a:p>
          <a:p>
            <a:pPr marL="1200150" lvl="2" indent="-285750">
              <a:lnSpc>
                <a:spcPct val="107000"/>
              </a:lnSpc>
              <a:buSzPts val="1000"/>
              <a:buFont typeface="Courier New" panose="02070309020205020404" pitchFamily="49" charset="0"/>
              <a:buChar char="o"/>
            </a:pPr>
            <a:r>
              <a:rPr lang="fr-CA" sz="1000">
                <a:effectLst/>
                <a:latin typeface="+mn-lt"/>
                <a:ea typeface="Calibri" panose="020F0502020204030204" pitchFamily="34" charset="0"/>
                <a:cs typeface="Calibri" panose="020F0502020204030204" pitchFamily="34" charset="0"/>
              </a:rPr>
              <a:t>V-</a:t>
            </a:r>
            <a:r>
              <a:rPr lang="fr-CA" sz="1000" err="1">
                <a:effectLst/>
                <a:latin typeface="+mn-lt"/>
                <a:ea typeface="Calibri" panose="020F0502020204030204" pitchFamily="34" charset="0"/>
                <a:cs typeface="Calibri" panose="020F0502020204030204" pitchFamily="34" charset="0"/>
              </a:rPr>
              <a:t>Dem</a:t>
            </a:r>
            <a:r>
              <a:rPr lang="fr-CA" sz="1000">
                <a:effectLst/>
                <a:latin typeface="+mn-lt"/>
                <a:ea typeface="Calibri" panose="020F0502020204030204" pitchFamily="34" charset="0"/>
                <a:cs typeface="Calibri" panose="020F0502020204030204" pitchFamily="34" charset="0"/>
              </a:rPr>
              <a:t> Institute </a:t>
            </a:r>
            <a:endParaRPr lang="fr-CA" sz="1000">
              <a:effectLst/>
              <a:latin typeface="+mn-lt"/>
              <a:ea typeface="Calibri" panose="020F0502020204030204" pitchFamily="34" charset="0"/>
              <a:cs typeface="Times New Roman" panose="02020603050405020304" pitchFamily="18" charset="0"/>
            </a:endParaRPr>
          </a:p>
          <a:p>
            <a:pPr lvl="1"/>
            <a:endParaRPr lang="fr-CA" sz="1000">
              <a:effectLst/>
              <a:latin typeface="+mn-lt"/>
              <a:ea typeface="Calibri" panose="020F0502020204030204" pitchFamily="34" charset="0"/>
            </a:endParaRPr>
          </a:p>
          <a:p>
            <a:pPr lvl="1"/>
            <a:r>
              <a:rPr lang="fr-CA" sz="1000">
                <a:effectLst/>
                <a:latin typeface="+mn-lt"/>
                <a:ea typeface="Calibri" panose="020F0502020204030204" pitchFamily="34" charset="0"/>
              </a:rPr>
              <a:t>Ces organisations produisent des rapports qui nous ont permis d’élaborer une grille simplifiée composée de cinq critères. Ils sont définis dans votre cahier. </a:t>
            </a:r>
            <a:endParaRPr lang="fr-CA" sz="1200" b="0" i="0">
              <a:solidFill>
                <a:srgbClr val="323232"/>
              </a:solidFill>
              <a:effectLst/>
              <a:highlight>
                <a:srgbClr val="FFFF00"/>
              </a:highlight>
              <a:latin typeface="Alegreya"/>
            </a:endParaRPr>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17</a:t>
            </a:fld>
            <a:endParaRPr lang="fr-CA"/>
          </a:p>
        </p:txBody>
      </p:sp>
      <p:sp>
        <p:nvSpPr>
          <p:cNvPr id="5" name="Espace réservé du pied de page 4">
            <a:extLst>
              <a:ext uri="{FF2B5EF4-FFF2-40B4-BE49-F238E27FC236}">
                <a16:creationId xmlns:a16="http://schemas.microsoft.com/office/drawing/2014/main" id="{E71B36C1-EF19-35F3-B61F-BD43E3DADB30}"/>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80782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p>
          <a:p>
            <a:pPr marL="171450" indent="-171450">
              <a:spcAft>
                <a:spcPts val="612"/>
              </a:spcAft>
              <a:buFont typeface="Arial" panose="020B0604020202020204" pitchFamily="34" charset="0"/>
              <a:buChar char="•"/>
            </a:pPr>
            <a:r>
              <a:rPr lang="fr-CA" sz="1000" b="1">
                <a:solidFill>
                  <a:srgbClr val="323232"/>
                </a:solidFill>
                <a:latin typeface="+mn-lt"/>
              </a:rPr>
              <a:t>Le concept d’indice démocratique et ses différents critères (suite)</a:t>
            </a:r>
          </a:p>
          <a:p>
            <a:r>
              <a:rPr lang="fr-CA" sz="1000" b="0" i="0">
                <a:solidFill>
                  <a:schemeClr val="tx1"/>
                </a:solidFill>
                <a:effectLst/>
                <a:latin typeface="+mn-lt"/>
              </a:rPr>
              <a:t>Nous allons maintenant définir chaque critère et donner </a:t>
            </a:r>
            <a:r>
              <a:rPr lang="fr-CA" sz="1000" b="0" i="0" u="none">
                <a:solidFill>
                  <a:schemeClr val="tx1"/>
                </a:solidFill>
                <a:effectLst/>
                <a:latin typeface="+mn-lt"/>
              </a:rPr>
              <a:t>des exemples concrets. </a:t>
            </a:r>
          </a:p>
          <a:p>
            <a:r>
              <a:rPr lang="fr-CA" sz="1000" b="0" i="0" u="none">
                <a:solidFill>
                  <a:schemeClr val="tx1"/>
                </a:solidFill>
                <a:effectLst/>
                <a:latin typeface="+mn-lt"/>
              </a:rPr>
              <a:t>N’hésitez pas à poser des questions si ce n’est pas clair.</a:t>
            </a:r>
          </a:p>
          <a:p>
            <a:endParaRPr lang="fr-CA" sz="1000" b="0" i="0">
              <a:solidFill>
                <a:srgbClr val="323232"/>
              </a:solidFill>
              <a:effectLst/>
              <a:latin typeface="+mn-lt"/>
            </a:endParaRPr>
          </a:p>
          <a:p>
            <a:pPr lvl="1"/>
            <a:r>
              <a:rPr lang="fr-CA" sz="1000" b="1" i="0">
                <a:solidFill>
                  <a:srgbClr val="323232"/>
                </a:solidFill>
                <a:effectLst/>
                <a:latin typeface="+mn-lt"/>
              </a:rPr>
              <a:t>Critère A : fonctionnement des élections et multipartisme</a:t>
            </a:r>
            <a:r>
              <a:rPr lang="fr-CA" sz="1000" b="0" i="0">
                <a:solidFill>
                  <a:srgbClr val="323232"/>
                </a:solidFill>
                <a:effectLst/>
                <a:latin typeface="+mn-lt"/>
              </a:rPr>
              <a:t> (liberté du vote, alternance des partis, suffrage universel, loi électorale, plusieurs candidates ou candidats, etc.)</a:t>
            </a:r>
          </a:p>
          <a:p>
            <a:pPr lvl="1">
              <a:lnSpc>
                <a:spcPct val="115000"/>
              </a:lnSpc>
            </a:pPr>
            <a:endParaRPr lang="fr-CA" sz="1000">
              <a:effectLst/>
              <a:latin typeface="+mn-lt"/>
              <a:ea typeface="Open Sans" panose="020B0606030504020204" pitchFamily="34" charset="0"/>
            </a:endParaRPr>
          </a:p>
          <a:p>
            <a:pPr lvl="1">
              <a:lnSpc>
                <a:spcPct val="115000"/>
              </a:lnSpc>
            </a:pPr>
            <a:r>
              <a:rPr lang="fr-CA" sz="1000" b="1" i="1">
                <a:effectLst/>
                <a:latin typeface="+mn-lt"/>
                <a:ea typeface="Open Sans" panose="020B0606030504020204" pitchFamily="34" charset="0"/>
              </a:rPr>
              <a:t>Exemple lié à </a:t>
            </a:r>
            <a:r>
              <a:rPr lang="fr-CA" sz="1000" b="1" i="1">
                <a:ea typeface="Open Sans" panose="020B0606030504020204" pitchFamily="34" charset="0"/>
              </a:rPr>
              <a:t>l’</a:t>
            </a:r>
            <a:r>
              <a:rPr lang="fr-CA" sz="1000" b="1" i="1">
                <a:effectLst/>
                <a:latin typeface="+mn-lt"/>
                <a:ea typeface="Open Sans" panose="020B0606030504020204" pitchFamily="34" charset="0"/>
              </a:rPr>
              <a:t>image</a:t>
            </a:r>
            <a:r>
              <a:rPr lang="fr-CA" sz="1000">
                <a:effectLst/>
                <a:latin typeface="+mn-lt"/>
                <a:ea typeface="Open Sans" panose="020B0606030504020204" pitchFamily="34" charset="0"/>
              </a:rPr>
              <a:t> :</a:t>
            </a:r>
          </a:p>
          <a:p>
            <a:pPr marL="628650" lvl="1" indent="-171450">
              <a:lnSpc>
                <a:spcPct val="115000"/>
              </a:lnSpc>
              <a:buFontTx/>
              <a:buChar char="-"/>
              <a:defRPr/>
            </a:pPr>
            <a:r>
              <a:rPr lang="fr-CA" sz="1000">
                <a:effectLst/>
                <a:latin typeface="+mn-lt"/>
                <a:ea typeface="Open Sans" panose="020B0606030504020204" pitchFamily="34" charset="0"/>
              </a:rPr>
              <a:t>Les candidats de différents partis politiques qui se présentent aux élections sont peut-être déjà venus frapper à ta porte. Sinon, tu en as peut-être rencontré dans des lieux publics (épiceries, parcs, festivals, etc.); ils s’y rendent pour rencontrer les gens et pour leur parler.</a:t>
            </a:r>
            <a:r>
              <a:rPr lang="fr-CA" sz="1000">
                <a:effectLst/>
                <a:latin typeface="+mn-lt"/>
                <a:ea typeface="Arial" panose="020B0604020202020204" pitchFamily="34" charset="0"/>
              </a:rPr>
              <a:t> </a:t>
            </a:r>
          </a:p>
          <a:p>
            <a:pPr lvl="1">
              <a:lnSpc>
                <a:spcPct val="115000"/>
              </a:lnSpc>
            </a:pPr>
            <a:endParaRPr lang="fr-CA" sz="1000">
              <a:effectLst/>
              <a:latin typeface="+mn-lt"/>
              <a:ea typeface="Open Sans" panose="020B0606030504020204" pitchFamily="34" charset="0"/>
            </a:endParaRPr>
          </a:p>
          <a:p>
            <a:pPr lvl="1">
              <a:lnSpc>
                <a:spcPct val="115000"/>
              </a:lnSpc>
            </a:pPr>
            <a:r>
              <a:rPr lang="fr-CA" sz="1000" b="1" i="1">
                <a:effectLst/>
                <a:latin typeface="+mn-lt"/>
                <a:ea typeface="Open Sans" panose="020B0606030504020204" pitchFamily="34" charset="0"/>
              </a:rPr>
              <a:t>Autres exemples au besoin :</a:t>
            </a:r>
          </a:p>
          <a:p>
            <a:pPr marL="628650" lvl="1" indent="-171450">
              <a:lnSpc>
                <a:spcPct val="115000"/>
              </a:lnSpc>
              <a:buFontTx/>
              <a:buChar char="-"/>
            </a:pPr>
            <a:r>
              <a:rPr lang="fr-CA" sz="1000">
                <a:effectLst/>
                <a:latin typeface="+mn-lt"/>
                <a:ea typeface="Open Sans" panose="020B0606030504020204" pitchFamily="34" charset="0"/>
              </a:rPr>
              <a:t>Si tes parents sont inscrits sur la liste électorale, ils reçoivent des cartes par la poste qui leur rappellent d’aller voter aux différentes élections.</a:t>
            </a:r>
            <a:endParaRPr lang="fr-CA" sz="1000">
              <a:ea typeface="Open Sans" panose="020B0606030504020204" pitchFamily="34" charset="0"/>
            </a:endParaRPr>
          </a:p>
          <a:p>
            <a:pPr marL="628650" lvl="1" indent="-171450">
              <a:lnSpc>
                <a:spcPct val="115000"/>
              </a:lnSpc>
              <a:buFontTx/>
              <a:buChar char="-"/>
            </a:pPr>
            <a:r>
              <a:rPr lang="fr-CA" sz="1000">
                <a:effectLst/>
                <a:latin typeface="+mn-lt"/>
                <a:ea typeface="Open Sans" panose="020B0606030504020204" pitchFamily="34" charset="0"/>
              </a:rPr>
              <a:t>Si ton père a le droit de vote, il pourrait, à quelques exceptions près, se présenter comme candidat aux élections.</a:t>
            </a:r>
            <a:endParaRPr lang="fr-CA" sz="1000">
              <a:effectLst/>
              <a:latin typeface="+mn-lt"/>
              <a:ea typeface="Arial" panose="020B0604020202020204" pitchFamily="34" charset="0"/>
            </a:endParaRPr>
          </a:p>
          <a:p>
            <a:endParaRPr lang="fr-CA" sz="1200" strike="noStrike"/>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18</a:t>
            </a:fld>
            <a:endParaRPr lang="fr-CA"/>
          </a:p>
        </p:txBody>
      </p:sp>
      <p:sp>
        <p:nvSpPr>
          <p:cNvPr id="5" name="Espace réservé du pied de page 4">
            <a:extLst>
              <a:ext uri="{FF2B5EF4-FFF2-40B4-BE49-F238E27FC236}">
                <a16:creationId xmlns:a16="http://schemas.microsoft.com/office/drawing/2014/main" id="{60A2A903-C09F-CB05-F9D5-B563C0D2CF6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286121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 (suite)</a:t>
            </a:r>
          </a:p>
          <a:p>
            <a:r>
              <a:rPr lang="fr-CA" sz="1000" b="0" i="0">
                <a:solidFill>
                  <a:srgbClr val="323232"/>
                </a:solidFill>
                <a:effectLst/>
                <a:latin typeface="+mn-lt"/>
              </a:rPr>
              <a:t> </a:t>
            </a:r>
            <a:r>
              <a:rPr lang="fr-CA" sz="1000" b="0" i="0">
                <a:solidFill>
                  <a:schemeClr val="tx1"/>
                </a:solidFill>
                <a:effectLst/>
                <a:latin typeface="+mn-lt"/>
              </a:rPr>
              <a:t>[lire la définition du critère et donner </a:t>
            </a:r>
            <a:r>
              <a:rPr lang="fr-CA" sz="1000" b="0" i="0" u="none">
                <a:solidFill>
                  <a:schemeClr val="tx1"/>
                </a:solidFill>
                <a:effectLst/>
                <a:latin typeface="+mn-lt"/>
              </a:rPr>
              <a:t>des exemples concrets] :</a:t>
            </a:r>
          </a:p>
          <a:p>
            <a:endParaRPr lang="fr-CA" sz="1000" b="0" i="0">
              <a:solidFill>
                <a:srgbClr val="323232"/>
              </a:solidFill>
              <a:effectLst/>
              <a:latin typeface="+mn-lt"/>
            </a:endParaRPr>
          </a:p>
          <a:p>
            <a:pPr lvl="1"/>
            <a:r>
              <a:rPr lang="fr-CA" sz="1000" b="1" i="0">
                <a:solidFill>
                  <a:srgbClr val="323232"/>
                </a:solidFill>
                <a:effectLst/>
                <a:latin typeface="+mn-lt"/>
              </a:rPr>
              <a:t>Critère B : fonctionnement du gouvernement</a:t>
            </a:r>
            <a:r>
              <a:rPr lang="fr-CA" sz="1000" b="0" i="0">
                <a:solidFill>
                  <a:srgbClr val="323232"/>
                </a:solidFill>
                <a:effectLst/>
                <a:latin typeface="+mn-lt"/>
              </a:rPr>
              <a:t> (indépendance des pouvoirs, confiance du peuple, influence et corruption, mécanismes d’opposition)</a:t>
            </a:r>
          </a:p>
          <a:p>
            <a:pPr lvl="1"/>
            <a:endParaRPr lang="fr-CA" sz="1000" b="0" i="0">
              <a:solidFill>
                <a:srgbClr val="323232"/>
              </a:solidFill>
              <a:effectLst/>
              <a:latin typeface="+mn-lt"/>
            </a:endParaRPr>
          </a:p>
          <a:p>
            <a:pPr lvl="1"/>
            <a:r>
              <a:rPr lang="fr-CA" sz="1000" b="1" i="1">
                <a:solidFill>
                  <a:srgbClr val="323232"/>
                </a:solidFill>
                <a:effectLst/>
                <a:latin typeface="+mn-lt"/>
              </a:rPr>
              <a:t>Deux exemples liés aux images :</a:t>
            </a:r>
          </a:p>
          <a:p>
            <a:pPr marL="628650" lvl="1" indent="-171450">
              <a:buFontTx/>
              <a:buChar char="-"/>
              <a:defRPr/>
            </a:pPr>
            <a:r>
              <a:rPr lang="fr-CA" sz="1000" b="0" i="0">
                <a:solidFill>
                  <a:srgbClr val="323232"/>
                </a:solidFill>
                <a:effectLst/>
                <a:latin typeface="+mn-lt"/>
              </a:rPr>
              <a:t>Un juge ne peut pas influencer les décisions du ministre de l’Éducation ni contester la </a:t>
            </a:r>
            <a:r>
              <a:rPr lang="fr-CA" sz="1000" b="0" i="1">
                <a:solidFill>
                  <a:srgbClr val="323232"/>
                </a:solidFill>
                <a:effectLst/>
                <a:latin typeface="+mn-lt"/>
              </a:rPr>
              <a:t>Loi sur l’instruction publique</a:t>
            </a:r>
            <a:r>
              <a:rPr lang="fr-CA" sz="1000" b="0" i="0">
                <a:solidFill>
                  <a:srgbClr val="323232"/>
                </a:solidFill>
                <a:effectLst/>
                <a:latin typeface="+mn-lt"/>
              </a:rPr>
              <a:t>, qui régit l’enseignement dans les écoles.</a:t>
            </a:r>
          </a:p>
          <a:p>
            <a:pPr marL="628650" lvl="1" indent="-171450">
              <a:buFontTx/>
              <a:buChar char="-"/>
              <a:defRPr/>
            </a:pPr>
            <a:r>
              <a:rPr lang="fr-CA" sz="1000" b="0" i="0">
                <a:solidFill>
                  <a:srgbClr val="323232"/>
                </a:solidFill>
                <a:effectLst/>
                <a:latin typeface="+mn-lt"/>
              </a:rPr>
              <a:t>Une entreprise de produits nettoyants ne peut pas offrir de cadeaux au ministre de la Santé dans l’espoir que les hôpitaux achètent son nouveau produit pour les planchers.</a:t>
            </a:r>
          </a:p>
          <a:p>
            <a:pPr lvl="1">
              <a:defRPr/>
            </a:pPr>
            <a:endParaRPr lang="fr-CA" sz="1000" b="0" i="0">
              <a:solidFill>
                <a:srgbClr val="323232"/>
              </a:solidFill>
              <a:effectLst/>
              <a:latin typeface="+mn-lt"/>
            </a:endParaRPr>
          </a:p>
          <a:p>
            <a:pPr lvl="1">
              <a:defRPr/>
            </a:pPr>
            <a:r>
              <a:rPr lang="fr-CA" sz="1000" b="1" i="1">
                <a:solidFill>
                  <a:srgbClr val="323232"/>
                </a:solidFill>
                <a:effectLst/>
                <a:latin typeface="+mn-lt"/>
              </a:rPr>
              <a:t>Autre exemple, au besoin</a:t>
            </a:r>
            <a:r>
              <a:rPr lang="fr-CA" sz="1000" b="0" i="0">
                <a:solidFill>
                  <a:srgbClr val="323232"/>
                </a:solidFill>
                <a:effectLst/>
                <a:latin typeface="+mn-lt"/>
              </a:rPr>
              <a:t> :</a:t>
            </a:r>
          </a:p>
          <a:p>
            <a:pPr marL="628650" lvl="1" indent="-171450">
              <a:buFontTx/>
              <a:buChar char="-"/>
              <a:defRPr/>
            </a:pPr>
            <a:r>
              <a:rPr lang="fr-CA" sz="1000" b="0" i="0">
                <a:solidFill>
                  <a:srgbClr val="323232"/>
                </a:solidFill>
                <a:effectLst/>
                <a:latin typeface="+mn-lt"/>
              </a:rPr>
              <a:t>Si tu es victime d’intimidation et que l’école n’est pas en mesure de régler le problème, tes parents pourraient faire une plainte au centre de services scolaire et au Protecteur national de l’élève.</a:t>
            </a:r>
          </a:p>
          <a:p>
            <a:endParaRPr lang="fr-CA" sz="1200" strike="noStrike"/>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19</a:t>
            </a:fld>
            <a:endParaRPr lang="fr-CA"/>
          </a:p>
        </p:txBody>
      </p:sp>
      <p:sp>
        <p:nvSpPr>
          <p:cNvPr id="5" name="Espace réservé du pied de page 4">
            <a:extLst>
              <a:ext uri="{FF2B5EF4-FFF2-40B4-BE49-F238E27FC236}">
                <a16:creationId xmlns:a16="http://schemas.microsoft.com/office/drawing/2014/main" id="{60A2A903-C09F-CB05-F9D5-B563C0D2CF6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2480532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2FC53-405C-3E90-7F16-EAB0CA5F342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95BB83-815C-ED8A-1A47-0079253699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96D2AD-2504-2DB2-0333-18622CE9B477}"/>
              </a:ext>
            </a:extLst>
          </p:cNvPr>
          <p:cNvSpPr>
            <a:spLocks noGrp="1"/>
          </p:cNvSpPr>
          <p:nvPr>
            <p:ph type="body" idx="1"/>
          </p:nvPr>
        </p:nvSpPr>
        <p:spPr/>
        <p:txBody>
          <a:bodyPr/>
          <a:lstStyle/>
          <a:p>
            <a:pPr defTabSz="933237">
              <a:defRPr/>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Amorce (introduction suite)</a:t>
            </a:r>
            <a:endParaRPr lang="fr-CA" sz="1000">
              <a:effectLst/>
              <a:latin typeface="+mn-lt"/>
              <a:ea typeface="Open Sans" panose="020B0606030504020204" pitchFamily="34" charset="0"/>
            </a:endParaRPr>
          </a:p>
          <a:p>
            <a:pPr marL="0" indent="0" defTabSz="933237">
              <a:buFont typeface="Wingdings" panose="05000000000000000000" pitchFamily="2" charset="2"/>
              <a:buNone/>
              <a:defRPr/>
            </a:pPr>
            <a:endParaRPr lang="fr-CA" sz="1000" i="1"/>
          </a:p>
          <a:p>
            <a:r>
              <a:rPr lang="fr-CA" sz="1000">
                <a:latin typeface="+mn-lt"/>
              </a:rPr>
              <a:t>Présenter brièvement</a:t>
            </a:r>
            <a:r>
              <a:rPr lang="fr-CA" sz="1000" baseline="0">
                <a:latin typeface="+mn-lt"/>
              </a:rPr>
              <a:t> les différentes tâches de la situation d’apprentissage.</a:t>
            </a:r>
          </a:p>
          <a:p>
            <a:endParaRPr lang="fr-CA" sz="1000">
              <a:latin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CA" sz="1000">
                <a:latin typeface="+mn-lt"/>
              </a:rPr>
              <a:t>Décider </a:t>
            </a:r>
            <a:r>
              <a:rPr kumimoji="0" lang="fr-CA" sz="1000" b="0" i="0" u="none" strike="noStrike" kern="1200" cap="none" spc="0" normalizeH="0" baseline="0" noProof="0">
                <a:ln>
                  <a:noFill/>
                </a:ln>
                <a:solidFill>
                  <a:prstClr val="black"/>
                </a:solidFill>
                <a:effectLst/>
                <a:uLnTx/>
                <a:uFillTx/>
                <a:latin typeface="+mn-lt"/>
                <a:ea typeface="+mn-ea"/>
                <a:cs typeface="+mn-cs"/>
              </a:rPr>
              <a:t>ensemble dans une démocratie</a:t>
            </a:r>
            <a:endParaRPr lang="fr-CA" sz="1000">
              <a:latin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000" b="0" i="0" u="none" strike="noStrike" kern="1200" cap="none" spc="0" normalizeH="0" baseline="0" noProof="0">
                <a:ln>
                  <a:noFill/>
                </a:ln>
                <a:solidFill>
                  <a:prstClr val="black"/>
                </a:solidFill>
                <a:effectLst/>
                <a:uLnTx/>
                <a:uFillTx/>
                <a:latin typeface="+mn-lt"/>
                <a:ea typeface="+mn-ea"/>
                <a:cs typeface="+mn-cs"/>
              </a:rPr>
              <a:t>Comprendre l’indice démocratique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000" b="0" i="0" u="none" strike="noStrike" kern="1200" cap="none" spc="0" normalizeH="0" baseline="0" noProof="0">
                <a:ln>
                  <a:noFill/>
                </a:ln>
                <a:solidFill>
                  <a:prstClr val="black"/>
                </a:solidFill>
                <a:effectLst/>
                <a:uLnTx/>
                <a:uFillTx/>
                <a:latin typeface="+mn-lt"/>
                <a:ea typeface="+mn-ea"/>
                <a:cs typeface="+mn-cs"/>
              </a:rPr>
              <a:t>Prendre une décision démocratique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000" b="0" i="0" u="none" strike="noStrike" kern="1200" cap="none" spc="0" normalizeH="0" baseline="0" noProof="0">
                <a:ln>
                  <a:noFill/>
                </a:ln>
                <a:solidFill>
                  <a:prstClr val="black"/>
                </a:solidFill>
                <a:effectLst/>
                <a:uLnTx/>
                <a:uFillTx/>
                <a:latin typeface="+mn-lt"/>
                <a:ea typeface="+mn-ea"/>
                <a:cs typeface="+mn-cs"/>
              </a:rPr>
              <a:t>Participer en effectuant des actions à ma portée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CA" sz="1000" b="0" i="0" u="none" strike="noStrike" kern="1200" cap="none" spc="0" normalizeH="0" baseline="0" noProof="0">
                <a:ln>
                  <a:noFill/>
                </a:ln>
                <a:solidFill>
                  <a:prstClr val="black"/>
                </a:solidFill>
                <a:effectLst/>
                <a:uLnTx/>
                <a:uFillTx/>
                <a:latin typeface="+mn-lt"/>
                <a:ea typeface="+mn-ea"/>
                <a:cs typeface="+mn-cs"/>
              </a:rPr>
              <a:t>Synthèse</a:t>
            </a:r>
          </a:p>
        </p:txBody>
      </p:sp>
      <p:sp>
        <p:nvSpPr>
          <p:cNvPr id="4" name="Espace réservé du pied de page 3">
            <a:extLst>
              <a:ext uri="{FF2B5EF4-FFF2-40B4-BE49-F238E27FC236}">
                <a16:creationId xmlns:a16="http://schemas.microsoft.com/office/drawing/2014/main" id="{2D6B248C-7616-7DBF-795D-EDCC571021CC}"/>
              </a:ext>
            </a:extLst>
          </p:cNvPr>
          <p:cNvSpPr>
            <a:spLocks noGrp="1"/>
          </p:cNvSpPr>
          <p:nvPr>
            <p:ph type="ftr" sz="quarter" idx="4"/>
          </p:nvPr>
        </p:nvSpPr>
        <p:spPr/>
        <p:txBody>
          <a:bodyPr/>
          <a:lstStyle/>
          <a:p>
            <a:r>
              <a:rPr lang="fr-CA"/>
              <a:t>Document de travail – Ne pas partager</a:t>
            </a:r>
          </a:p>
        </p:txBody>
      </p:sp>
      <p:sp>
        <p:nvSpPr>
          <p:cNvPr id="5" name="Espace réservé du numéro de diapositive 4">
            <a:extLst>
              <a:ext uri="{FF2B5EF4-FFF2-40B4-BE49-F238E27FC236}">
                <a16:creationId xmlns:a16="http://schemas.microsoft.com/office/drawing/2014/main" id="{DBF04C31-AF0C-89B4-C4EC-CB8DAE92AB29}"/>
              </a:ext>
            </a:extLst>
          </p:cNvPr>
          <p:cNvSpPr>
            <a:spLocks noGrp="1"/>
          </p:cNvSpPr>
          <p:nvPr>
            <p:ph type="sldNum" sz="quarter" idx="5"/>
          </p:nvPr>
        </p:nvSpPr>
        <p:spPr/>
        <p:txBody>
          <a:bodyPr/>
          <a:lstStyle/>
          <a:p>
            <a:fld id="{08DD3DC7-FF7B-4ECA-9324-EB748C7283E6}" type="slidenum">
              <a:rPr lang="fr-CA" smtClean="0"/>
              <a:t>2</a:t>
            </a:fld>
            <a:endParaRPr lang="fr-CA"/>
          </a:p>
        </p:txBody>
      </p:sp>
    </p:spTree>
    <p:extLst>
      <p:ext uri="{BB962C8B-B14F-4D97-AF65-F5344CB8AC3E}">
        <p14:creationId xmlns:p14="http://schemas.microsoft.com/office/powerpoint/2010/main" val="1757120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 (suite)</a:t>
            </a:r>
          </a:p>
          <a:p>
            <a:r>
              <a:rPr lang="fr-CA" sz="1000" b="0" i="0">
                <a:solidFill>
                  <a:srgbClr val="323232"/>
                </a:solidFill>
                <a:effectLst/>
                <a:latin typeface="+mn-lt"/>
              </a:rPr>
              <a:t> </a:t>
            </a:r>
            <a:r>
              <a:rPr lang="fr-CA" sz="1000" b="0" i="0">
                <a:solidFill>
                  <a:schemeClr val="tx1"/>
                </a:solidFill>
                <a:effectLst/>
                <a:latin typeface="+mn-lt"/>
              </a:rPr>
              <a:t>[lire la définition du critère et donner </a:t>
            </a:r>
            <a:r>
              <a:rPr lang="fr-CA" sz="1000" b="0" i="0" u="none">
                <a:solidFill>
                  <a:schemeClr val="tx1"/>
                </a:solidFill>
                <a:effectLst/>
                <a:latin typeface="+mn-lt"/>
              </a:rPr>
              <a:t>des exemples concrets] :</a:t>
            </a:r>
          </a:p>
          <a:p>
            <a:endParaRPr lang="fr-CA" sz="1000" b="0" i="0">
              <a:solidFill>
                <a:srgbClr val="323232"/>
              </a:solidFill>
              <a:effectLst/>
              <a:latin typeface="+mn-lt"/>
            </a:endParaRPr>
          </a:p>
          <a:p>
            <a:pPr lvl="1"/>
            <a:r>
              <a:rPr lang="fr-CA" sz="1000" b="1" i="0">
                <a:solidFill>
                  <a:srgbClr val="323232"/>
                </a:solidFill>
                <a:effectLst/>
                <a:latin typeface="+mn-lt"/>
              </a:rPr>
              <a:t>Critère C : participation politique</a:t>
            </a:r>
            <a:r>
              <a:rPr lang="fr-CA" sz="1000" b="0" i="0">
                <a:solidFill>
                  <a:srgbClr val="323232"/>
                </a:solidFill>
                <a:effectLst/>
                <a:latin typeface="+mn-lt"/>
              </a:rPr>
              <a:t> (taux de participation, représentativité, parité, comités, possibilité de manifestation)</a:t>
            </a:r>
          </a:p>
          <a:p>
            <a:pPr lvl="1"/>
            <a:endParaRPr lang="fr-CA" sz="1000" b="0" i="0">
              <a:solidFill>
                <a:srgbClr val="323232"/>
              </a:solidFill>
              <a:effectLst/>
              <a:latin typeface="+mn-lt"/>
            </a:endParaRPr>
          </a:p>
          <a:p>
            <a:pPr lvl="1"/>
            <a:r>
              <a:rPr lang="fr-CA" sz="1000" b="1" i="1">
                <a:solidFill>
                  <a:srgbClr val="323232"/>
                </a:solidFill>
                <a:effectLst/>
                <a:latin typeface="+mn-lt"/>
              </a:rPr>
              <a:t>Exemple lié à l’image :</a:t>
            </a:r>
          </a:p>
          <a:p>
            <a:pPr marL="628650" lvl="1" indent="-171450">
              <a:buFontTx/>
              <a:buChar char="-"/>
            </a:pPr>
            <a:r>
              <a:rPr lang="fr-CA" sz="1000" b="0" i="0">
                <a:solidFill>
                  <a:srgbClr val="323232"/>
                </a:solidFill>
                <a:effectLst/>
                <a:latin typeface="+mn-lt"/>
              </a:rPr>
              <a:t>Tu manifestes devant le palais de justice pour dénoncer la violence faite aux femmes et le système judiciaire qui n’est pas assez sévère pour les hommes qui sont reconnus coupables.</a:t>
            </a:r>
          </a:p>
          <a:p>
            <a:pPr marL="628650" lvl="1" indent="-171450">
              <a:buFontTx/>
              <a:buChar char="-"/>
            </a:pPr>
            <a:endParaRPr lang="fr-CA" sz="1000" b="0" i="0">
              <a:solidFill>
                <a:srgbClr val="323232"/>
              </a:solidFill>
              <a:effectLst/>
              <a:latin typeface="+mn-lt"/>
            </a:endParaRPr>
          </a:p>
          <a:p>
            <a:pPr lvl="1"/>
            <a:r>
              <a:rPr lang="fr-CA" sz="1000" b="1" i="1">
                <a:solidFill>
                  <a:srgbClr val="323232"/>
                </a:solidFill>
                <a:effectLst/>
                <a:latin typeface="+mn-lt"/>
              </a:rPr>
              <a:t>Autres exemples, au besoin :</a:t>
            </a:r>
          </a:p>
          <a:p>
            <a:pPr marL="628650" lvl="1" indent="-171450">
              <a:buFontTx/>
              <a:buChar char="-"/>
              <a:defRPr/>
            </a:pPr>
            <a:r>
              <a:rPr lang="fr-CA" sz="1000" b="0" i="0">
                <a:solidFill>
                  <a:srgbClr val="323232"/>
                </a:solidFill>
                <a:effectLst/>
                <a:latin typeface="+mn-lt"/>
              </a:rPr>
              <a:t>Ton grand-père peut voter dans sa résidence pour personnes âgées, même s’il se déplace en fauteuil roulant.</a:t>
            </a:r>
          </a:p>
          <a:p>
            <a:pPr marL="628650" lvl="1" indent="-171450">
              <a:buFontTx/>
              <a:buChar char="-"/>
            </a:pPr>
            <a:r>
              <a:rPr lang="fr-CA" sz="1000" b="0" i="0">
                <a:solidFill>
                  <a:srgbClr val="323232"/>
                </a:solidFill>
                <a:effectLst/>
                <a:latin typeface="+mn-lt"/>
              </a:rPr>
              <a:t>L’amie de ta mère, qui est une femme d’affaires, a été choisie comme candidate pour un parti politique aux prochaines élections.</a:t>
            </a:r>
          </a:p>
          <a:p>
            <a:endParaRPr lang="fr-CA" sz="1200" strike="noStrike"/>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20</a:t>
            </a:fld>
            <a:endParaRPr lang="fr-CA"/>
          </a:p>
        </p:txBody>
      </p:sp>
      <p:sp>
        <p:nvSpPr>
          <p:cNvPr id="5" name="Espace réservé du pied de page 4">
            <a:extLst>
              <a:ext uri="{FF2B5EF4-FFF2-40B4-BE49-F238E27FC236}">
                <a16:creationId xmlns:a16="http://schemas.microsoft.com/office/drawing/2014/main" id="{60A2A903-C09F-CB05-F9D5-B563C0D2CF6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081260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 (suite)</a:t>
            </a:r>
          </a:p>
          <a:p>
            <a:r>
              <a:rPr lang="fr-CA" sz="1000" b="0" i="0">
                <a:solidFill>
                  <a:srgbClr val="323232"/>
                </a:solidFill>
                <a:effectLst/>
                <a:latin typeface="+mn-lt"/>
              </a:rPr>
              <a:t> </a:t>
            </a:r>
            <a:r>
              <a:rPr lang="fr-CA" sz="1000" b="0" i="0">
                <a:solidFill>
                  <a:schemeClr val="tx1"/>
                </a:solidFill>
                <a:effectLst/>
                <a:latin typeface="+mn-lt"/>
              </a:rPr>
              <a:t>[lire la définition du critère et donner </a:t>
            </a:r>
            <a:r>
              <a:rPr lang="fr-CA" sz="1000" b="0" i="0" u="none">
                <a:solidFill>
                  <a:schemeClr val="tx1"/>
                </a:solidFill>
                <a:effectLst/>
                <a:latin typeface="+mn-lt"/>
              </a:rPr>
              <a:t>des exemples concrets] :</a:t>
            </a:r>
          </a:p>
          <a:p>
            <a:endParaRPr lang="fr-CA" sz="1000" b="0" i="0">
              <a:solidFill>
                <a:srgbClr val="323232"/>
              </a:solidFill>
              <a:effectLst/>
              <a:latin typeface="+mn-lt"/>
            </a:endParaRPr>
          </a:p>
          <a:p>
            <a:pPr lvl="1"/>
            <a:r>
              <a:rPr lang="fr-CA" sz="1000" b="1" i="0">
                <a:solidFill>
                  <a:srgbClr val="323232"/>
                </a:solidFill>
                <a:effectLst/>
                <a:latin typeface="+mn-lt"/>
              </a:rPr>
              <a:t>Critère D : culture politique </a:t>
            </a:r>
            <a:r>
              <a:rPr lang="fr-CA" sz="1000" b="0" i="0">
                <a:solidFill>
                  <a:srgbClr val="323232"/>
                </a:solidFill>
                <a:effectLst/>
                <a:latin typeface="+mn-lt"/>
              </a:rPr>
              <a:t>(neutralité religieuse, laïcité, pratiques démocratiques, participation citoyenne)</a:t>
            </a:r>
          </a:p>
          <a:p>
            <a:pPr lvl="1"/>
            <a:endParaRPr lang="fr-CA" sz="1000" b="0" i="0">
              <a:solidFill>
                <a:srgbClr val="323232"/>
              </a:solidFill>
              <a:effectLst/>
              <a:latin typeface="+mn-lt"/>
            </a:endParaRPr>
          </a:p>
          <a:p>
            <a:pPr lvl="1"/>
            <a:r>
              <a:rPr lang="fr-CA" sz="1000" b="1" i="1">
                <a:solidFill>
                  <a:srgbClr val="323232"/>
                </a:solidFill>
                <a:effectLst/>
                <a:latin typeface="+mn-lt"/>
              </a:rPr>
              <a:t>Deux exemples liés aux images :</a:t>
            </a:r>
          </a:p>
          <a:p>
            <a:pPr marL="628650" lvl="1" indent="-171450">
              <a:buFontTx/>
              <a:buChar char="-"/>
              <a:defRPr/>
            </a:pPr>
            <a:r>
              <a:rPr lang="fr-CA" sz="1000" b="0" i="0">
                <a:solidFill>
                  <a:srgbClr val="323232"/>
                </a:solidFill>
                <a:effectLst/>
                <a:latin typeface="+mn-lt"/>
              </a:rPr>
              <a:t>Les élections sont généralement populaires, au Québec. Les médias en parlent beaucoup pour informer la population.</a:t>
            </a:r>
          </a:p>
          <a:p>
            <a:pPr marL="628650" lvl="1" indent="-171450">
              <a:buFontTx/>
              <a:buChar char="-"/>
            </a:pPr>
            <a:r>
              <a:rPr lang="fr-CA" sz="1000" b="0" i="0">
                <a:solidFill>
                  <a:srgbClr val="323232"/>
                </a:solidFill>
                <a:effectLst/>
                <a:latin typeface="+mn-lt"/>
              </a:rPr>
              <a:t>Tu connais sûrement un adulte dans ton entourage qui parle de politique et qui vote aux élections.</a:t>
            </a:r>
          </a:p>
          <a:p>
            <a:endParaRPr lang="fr-CA" sz="1000" b="1" i="0">
              <a:solidFill>
                <a:srgbClr val="323232"/>
              </a:solidFill>
              <a:effectLst/>
              <a:latin typeface="+mn-lt"/>
            </a:endParaRPr>
          </a:p>
          <a:p>
            <a:endParaRPr lang="fr-CA" sz="1200" strike="noStrike"/>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21</a:t>
            </a:fld>
            <a:endParaRPr lang="fr-CA"/>
          </a:p>
        </p:txBody>
      </p:sp>
      <p:sp>
        <p:nvSpPr>
          <p:cNvPr id="5" name="Espace réservé du pied de page 4">
            <a:extLst>
              <a:ext uri="{FF2B5EF4-FFF2-40B4-BE49-F238E27FC236}">
                <a16:creationId xmlns:a16="http://schemas.microsoft.com/office/drawing/2014/main" id="{60A2A903-C09F-CB05-F9D5-B563C0D2CF6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1075446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lang="fr-CA" sz="1000" b="1">
                <a:solidFill>
                  <a:srgbClr val="323232"/>
                </a:solidFill>
                <a:latin typeface="+mn-lt"/>
              </a:rPr>
              <a:t>Le concept d’indice démocratique et ses différents critères (suite)</a:t>
            </a:r>
          </a:p>
          <a:p>
            <a:r>
              <a:rPr lang="fr-CA" sz="1000" b="0" i="0">
                <a:solidFill>
                  <a:srgbClr val="323232"/>
                </a:solidFill>
                <a:effectLst/>
                <a:latin typeface="+mn-lt"/>
              </a:rPr>
              <a:t> </a:t>
            </a:r>
            <a:r>
              <a:rPr lang="fr-CA" sz="1000" b="0" i="0">
                <a:solidFill>
                  <a:schemeClr val="tx1"/>
                </a:solidFill>
                <a:effectLst/>
                <a:latin typeface="+mn-lt"/>
              </a:rPr>
              <a:t>[lire la définition du critère et donner </a:t>
            </a:r>
            <a:r>
              <a:rPr lang="fr-CA" sz="1000" b="0" i="0" u="none">
                <a:solidFill>
                  <a:schemeClr val="tx1"/>
                </a:solidFill>
                <a:effectLst/>
                <a:latin typeface="+mn-lt"/>
              </a:rPr>
              <a:t>des exemples concrets] :</a:t>
            </a:r>
          </a:p>
          <a:p>
            <a:endParaRPr lang="fr-CA" sz="1000" b="1" i="0">
              <a:solidFill>
                <a:srgbClr val="323232"/>
              </a:solidFill>
              <a:effectLst/>
              <a:latin typeface="+mn-lt"/>
            </a:endParaRPr>
          </a:p>
          <a:p>
            <a:pPr lvl="1"/>
            <a:r>
              <a:rPr lang="fr-CA" sz="1000" b="1" i="0">
                <a:solidFill>
                  <a:srgbClr val="323232"/>
                </a:solidFill>
                <a:effectLst/>
                <a:latin typeface="+mn-lt"/>
              </a:rPr>
              <a:t>Critère E : droits des personnes et responsabilités citoyennes</a:t>
            </a:r>
            <a:r>
              <a:rPr lang="fr-CA" sz="1000" b="0" i="0">
                <a:solidFill>
                  <a:srgbClr val="323232"/>
                </a:solidFill>
                <a:effectLst/>
                <a:latin typeface="+mn-lt"/>
              </a:rPr>
              <a:t> (liberté et indépendance en matière d’information, d’association et d’expression; égalité des droits des citoyennes et citoyens)</a:t>
            </a:r>
          </a:p>
          <a:p>
            <a:pPr lvl="1"/>
            <a:endParaRPr lang="fr-CA" sz="1000" b="0" i="0">
              <a:solidFill>
                <a:srgbClr val="323232"/>
              </a:solidFill>
              <a:effectLst/>
              <a:latin typeface="+mn-lt"/>
            </a:endParaRPr>
          </a:p>
          <a:p>
            <a:pPr lvl="1"/>
            <a:r>
              <a:rPr lang="fr-CA" sz="1000" b="1" i="1">
                <a:solidFill>
                  <a:srgbClr val="323232"/>
                </a:solidFill>
                <a:effectLst/>
                <a:latin typeface="+mn-lt"/>
              </a:rPr>
              <a:t>Deux exemples liés aux images :</a:t>
            </a:r>
          </a:p>
          <a:p>
            <a:pPr marL="628650" lvl="1" indent="-171450">
              <a:buFontTx/>
              <a:buChar char="-"/>
              <a:defRPr/>
            </a:pPr>
            <a:r>
              <a:rPr lang="fr-CA" sz="1000" b="0" i="0">
                <a:solidFill>
                  <a:srgbClr val="323232"/>
                </a:solidFill>
                <a:effectLst/>
                <a:latin typeface="+mn-lt"/>
              </a:rPr>
              <a:t>Sur ton cellulaire, tu as accès à plusieurs applications qui te proposent des nouvelles pour t’informer.</a:t>
            </a:r>
          </a:p>
          <a:p>
            <a:pPr marL="628650" lvl="1" indent="-171450">
              <a:buFontTx/>
              <a:buChar char="-"/>
            </a:pPr>
            <a:r>
              <a:rPr lang="fr-CA" sz="1000" b="0" i="0">
                <a:solidFill>
                  <a:srgbClr val="323232"/>
                </a:solidFill>
                <a:effectLst/>
                <a:latin typeface="+mn-lt"/>
              </a:rPr>
              <a:t>À ton école, tu as le droit de signer une pétition pour appuyer ton conseil d’élèves s’il souhaite revoir le code vestimentaire. Tu ne dois pas subir de conséquence si tu le fais. </a:t>
            </a:r>
          </a:p>
          <a:p>
            <a:pPr lvl="1"/>
            <a:endParaRPr lang="fr-CA" sz="1000" b="0" i="0">
              <a:solidFill>
                <a:srgbClr val="323232"/>
              </a:solidFill>
              <a:effectLst/>
              <a:latin typeface="+mn-lt"/>
            </a:endParaRPr>
          </a:p>
          <a:p>
            <a:pPr lvl="1"/>
            <a:r>
              <a:rPr lang="fr-CA" sz="1000" b="1" i="1">
                <a:solidFill>
                  <a:srgbClr val="323232"/>
                </a:solidFill>
                <a:effectLst/>
                <a:latin typeface="+mn-lt"/>
              </a:rPr>
              <a:t>Autre exemple au besoin :</a:t>
            </a:r>
          </a:p>
          <a:p>
            <a:pPr marL="628650" lvl="1" indent="-171450">
              <a:buFontTx/>
              <a:buChar char="-"/>
              <a:defRPr/>
            </a:pPr>
            <a:r>
              <a:rPr lang="fr-CA" sz="1000" b="0" i="0">
                <a:solidFill>
                  <a:srgbClr val="323232"/>
                </a:solidFill>
                <a:effectLst/>
                <a:latin typeface="+mn-lt"/>
              </a:rPr>
              <a:t>Que tu sois une fille ou un garçon, tu as le droit de t’inscrire aux activités sportives de ton école.</a:t>
            </a:r>
          </a:p>
          <a:p>
            <a:pPr lvl="1"/>
            <a:endParaRPr lang="fr-CA" sz="1000">
              <a:solidFill>
                <a:srgbClr val="323232"/>
              </a:solidFill>
            </a:endParaRPr>
          </a:p>
          <a:p>
            <a:r>
              <a:rPr lang="fr-CA" sz="1000">
                <a:solidFill>
                  <a:srgbClr val="323232"/>
                </a:solidFill>
                <a:latin typeface="+mn-lt"/>
                <a:cs typeface="Arial" panose="020B0604020202020204" pitchFamily="34" charset="0"/>
              </a:rPr>
              <a:t>Maintenant que vous avez pris connaissance des critères de l’indice démocratique, vous allez </a:t>
            </a:r>
            <a:r>
              <a:rPr lang="fr-CA" sz="1000">
                <a:effectLst/>
                <a:latin typeface="+mn-lt"/>
                <a:ea typeface="Open Sans" panose="020B0606030504020204" pitchFamily="34" charset="0"/>
              </a:rPr>
              <a:t>tester votre compréhension en réalisant l’activité d’association dans le </a:t>
            </a:r>
            <a:r>
              <a:rPr lang="fr-CA" sz="1000" cap="small">
                <a:effectLst/>
                <a:latin typeface="+mn-lt"/>
                <a:ea typeface="Open Sans" panose="020B0606030504020204" pitchFamily="34" charset="0"/>
                <a:cs typeface="Arial" panose="020B0604020202020204" pitchFamily="34" charset="0"/>
              </a:rPr>
              <a:t>cahier de l’élève</a:t>
            </a:r>
            <a:r>
              <a:rPr lang="fr-CA" sz="1000">
                <a:effectLst/>
                <a:latin typeface="+mn-lt"/>
                <a:ea typeface="Open Sans" panose="020B0606030504020204" pitchFamily="34" charset="0"/>
              </a:rPr>
              <a:t>.</a:t>
            </a:r>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22</a:t>
            </a:fld>
            <a:endParaRPr lang="fr-CA"/>
          </a:p>
        </p:txBody>
      </p:sp>
      <p:sp>
        <p:nvSpPr>
          <p:cNvPr id="5" name="Espace réservé du pied de page 4">
            <a:extLst>
              <a:ext uri="{FF2B5EF4-FFF2-40B4-BE49-F238E27FC236}">
                <a16:creationId xmlns:a16="http://schemas.microsoft.com/office/drawing/2014/main" id="{60A2A903-C09F-CB05-F9D5-B563C0D2CF6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532139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(suite)</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000" b="1">
                <a:solidFill>
                  <a:srgbClr val="323232"/>
                </a:solidFill>
              </a:rPr>
              <a:t>Défi individuel : associer des exemples d’engagement</a:t>
            </a:r>
            <a:endParaRPr lang="fr-CA" sz="1000">
              <a:effectLst/>
              <a:highlight>
                <a:srgbClr val="FFFF00"/>
              </a:highlight>
              <a:latin typeface="+mn-lt"/>
              <a:ea typeface="Open Sans" panose="020B0606030504020204" pitchFamily="34" charset="0"/>
            </a:endParaRPr>
          </a:p>
          <a:p>
            <a:pPr lvl="1">
              <a:defRPr/>
            </a:pPr>
            <a:r>
              <a:rPr lang="fr-CA" sz="1000">
                <a:effectLst/>
                <a:latin typeface="+mn-lt"/>
                <a:ea typeface="Open Sans" panose="020B0606030504020204" pitchFamily="34" charset="0"/>
              </a:rPr>
              <a:t>Dans </a:t>
            </a:r>
            <a:r>
              <a:rPr lang="fr-CA" sz="1000">
                <a:ea typeface="Open Sans" panose="020B0606030504020204" pitchFamily="34" charset="0"/>
              </a:rPr>
              <a:t>votre</a:t>
            </a:r>
            <a:r>
              <a:rPr lang="fr-CA" sz="1000">
                <a:effectLst/>
                <a:latin typeface="+mn-lt"/>
                <a:ea typeface="Open Sans" panose="020B0606030504020204" pitchFamily="34" charset="0"/>
              </a:rPr>
              <a:t> cahier d’élève, associez chaque exemple d’engagement à un critère de l’indice démocratique.</a:t>
            </a: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Vous avez 5 minutes pour effectuer </a:t>
            </a:r>
            <a:r>
              <a:rPr lang="fr-CA" sz="1000">
                <a:solidFill>
                  <a:prstClr val="black"/>
                </a:solidFill>
                <a:ea typeface="Open Sans" panose="020B0606030504020204" pitchFamily="34" charset="0"/>
              </a:rPr>
              <a:t>c</a:t>
            </a: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es associations.</a:t>
            </a: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23</a:t>
            </a:fld>
            <a:endParaRPr lang="fr-CA"/>
          </a:p>
        </p:txBody>
      </p:sp>
      <p:sp>
        <p:nvSpPr>
          <p:cNvPr id="5" name="Espace réservé du pied de page 4">
            <a:extLst>
              <a:ext uri="{FF2B5EF4-FFF2-40B4-BE49-F238E27FC236}">
                <a16:creationId xmlns:a16="http://schemas.microsoft.com/office/drawing/2014/main" id="{297FEC1E-407A-0183-7252-3D4AB6E824AD}"/>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890634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A (Corrigé)</a:t>
            </a:r>
            <a:endParaRPr lang="fr-CA" sz="1000">
              <a:effectLst/>
              <a:latin typeface="+mn-lt"/>
              <a:ea typeface="Open Sans" panose="020B0606030504020204" pitchFamily="34" charset="0"/>
            </a:endParaRPr>
          </a:p>
          <a:p>
            <a:pPr marL="171450" indent="-171450">
              <a:buFont typeface="Arial" panose="020B0604020202020204" pitchFamily="34" charset="0"/>
              <a:buChar char="•"/>
              <a:defRPr/>
            </a:pPr>
            <a:r>
              <a:rPr lang="fr-CA" sz="1000" b="1">
                <a:solidFill>
                  <a:srgbClr val="323232"/>
                </a:solidFill>
              </a:rPr>
              <a:t>Défi individuel : associer des exemples d’engagement (corrigé)</a:t>
            </a:r>
            <a:endParaRPr lang="fr-CA" sz="1000">
              <a:effectLst/>
              <a:highlight>
                <a:srgbClr val="FFFF00"/>
              </a:highlight>
              <a:latin typeface="+mn-lt"/>
              <a:ea typeface="Open Sans" panose="020B0606030504020204" pitchFamily="34" charset="0"/>
            </a:endParaRPr>
          </a:p>
          <a:p>
            <a:pPr marL="628650" lvl="1" indent="-171450">
              <a:buFontTx/>
              <a:buChar char="-"/>
            </a:pPr>
            <a:r>
              <a:rPr lang="fr-CA" sz="1000" b="0">
                <a:effectLst/>
                <a:latin typeface="+mn-lt"/>
                <a:ea typeface="+mn-ea"/>
              </a:rPr>
              <a:t>Présentez le corrigé des associations.</a:t>
            </a:r>
            <a:endParaRPr lang="fr-CA" sz="1000"/>
          </a:p>
          <a:p>
            <a:pPr marL="628650" lvl="1" indent="-171450">
              <a:buFontTx/>
              <a:buChar char="-"/>
            </a:pPr>
            <a:r>
              <a:rPr lang="fr-CA" sz="1000" b="0">
                <a:effectLst/>
                <a:latin typeface="+mn-lt"/>
                <a:ea typeface="Open Sans" panose="020B0606030504020204" pitchFamily="34" charset="0"/>
              </a:rPr>
              <a:t>Proposez aux jeunes de prendre le temps de vérifier leurs réponses.</a:t>
            </a:r>
            <a:endParaRPr lang="fr-CA" sz="1000">
              <a:ea typeface="Open Sans" panose="020B0606030504020204" pitchFamily="34" charset="0"/>
            </a:endParaRPr>
          </a:p>
          <a:p>
            <a:pPr marL="628650" lvl="1" indent="-171450">
              <a:buFontTx/>
              <a:buChar char="-"/>
            </a:pPr>
            <a:r>
              <a:rPr lang="fr-CA" sz="1000">
                <a:effectLst/>
                <a:latin typeface="+mn-lt"/>
                <a:ea typeface="Open Sans" panose="020B0606030504020204" pitchFamily="34" charset="0"/>
                <a:cs typeface="Arial" panose="020B0604020202020204" pitchFamily="34" charset="0"/>
              </a:rPr>
              <a:t>En grand groupe, assurez-vous que les jeunes ont compris les exemples et les critères. Répondez à leurs questions, au besoin.</a:t>
            </a:r>
          </a:p>
          <a:p>
            <a:pPr lvl="1">
              <a:defRPr/>
            </a:pPr>
            <a:endParaRPr kumimoji="0" lang="fr-CA" sz="1000" b="0" i="0" u="none" strike="noStrike" kern="1200" cap="none" spc="0" normalizeH="0" baseline="0" noProof="0">
              <a:ln>
                <a:noFill/>
              </a:ln>
              <a:solidFill>
                <a:srgbClr val="323232"/>
              </a:solidFill>
              <a:uLnTx/>
              <a:uFillTx/>
              <a:ea typeface="Open Sans" panose="020B0606030504020204" pitchFamily="34" charset="0"/>
              <a:cs typeface="Arial" panose="020B0604020202020204" pitchFamily="34" charset="0"/>
            </a:endParaRPr>
          </a:p>
          <a:p>
            <a:pPr>
              <a:defRPr/>
            </a:pPr>
            <a:r>
              <a:rPr kumimoji="0" lang="fr-CA" sz="1000" b="0" i="0" u="none" strike="noStrike" kern="1200" cap="none" spc="0" normalizeH="0" baseline="0" noProof="0">
                <a:ln>
                  <a:noFill/>
                </a:ln>
                <a:solidFill>
                  <a:srgbClr val="323232"/>
                </a:solidFill>
                <a:effectLst/>
                <a:uLnTx/>
                <a:uFillTx/>
                <a:latin typeface="+mn-lt"/>
                <a:ea typeface="+mn-ea"/>
                <a:cs typeface="Arial" panose="020B0604020202020204" pitchFamily="34" charset="0"/>
              </a:rPr>
              <a:t>Maintenant que les jeunes comprennent mieux les critères, annoncez-leur qu’ils vont les utiliser pour mesurer l’indice démocratique de la société québécoise.</a:t>
            </a:r>
          </a:p>
          <a:p>
            <a:pPr lvl="1"/>
            <a:endParaRPr lang="fr-CA" sz="1000">
              <a:effectLst/>
              <a:latin typeface="+mn-lt"/>
              <a:ea typeface="Open Sans" panose="020B0606030504020204" pitchFamily="34" charset="0"/>
            </a:endParaRP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24</a:t>
            </a:fld>
            <a:endParaRPr lang="fr-CA"/>
          </a:p>
        </p:txBody>
      </p:sp>
      <p:sp>
        <p:nvSpPr>
          <p:cNvPr id="5" name="Espace réservé du pied de page 4">
            <a:extLst>
              <a:ext uri="{FF2B5EF4-FFF2-40B4-BE49-F238E27FC236}">
                <a16:creationId xmlns:a16="http://schemas.microsoft.com/office/drawing/2014/main" id="{5D9893E5-2319-1DFB-8CCF-C08A4A2D1178}"/>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35695156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cs typeface="+mn-lt"/>
              </a:rPr>
            </a:br>
            <a:r>
              <a:rPr lang="fr-CA" sz="1000" cap="small"/>
              <a:t>Tâche 2 – Volet B (Étape 1)</a:t>
            </a:r>
          </a:p>
          <a:p>
            <a:pPr marL="171450" indent="-171450">
              <a:spcAft>
                <a:spcPts val="612"/>
              </a:spcAft>
              <a:buFont typeface="Arial" panose="020B0604020202020204" pitchFamily="34" charset="0"/>
              <a:buChar char="•"/>
            </a:pPr>
            <a:r>
              <a:rPr lang="fr-CA" sz="1000" b="1">
                <a:solidFill>
                  <a:srgbClr val="323232"/>
                </a:solidFill>
              </a:rPr>
              <a:t>Citoyennes et citoyens spécialistes</a:t>
            </a:r>
            <a:endParaRPr lang="fr-CA" sz="1000" b="1">
              <a:solidFill>
                <a:srgbClr val="323232"/>
              </a:solidFill>
              <a:ea typeface="Calibri"/>
              <a:cs typeface="Calibri"/>
            </a:endParaRPr>
          </a:p>
          <a:p>
            <a:pPr lvl="1">
              <a:spcAft>
                <a:spcPts val="612"/>
              </a:spcAft>
            </a:pPr>
            <a:r>
              <a:rPr lang="fr-CA" sz="1000" b="1">
                <a:solidFill>
                  <a:srgbClr val="323232"/>
                </a:solidFill>
                <a:ea typeface="Open Sans"/>
              </a:rPr>
              <a:t>Étape 1 : présentation de la tâche</a:t>
            </a:r>
            <a:endParaRPr lang="fr-CA" sz="1000">
              <a:effectLst/>
              <a:latin typeface="+mn-lt"/>
              <a:ea typeface="Open Sans"/>
            </a:endParaRPr>
          </a:p>
          <a:p>
            <a:pPr lvl="1">
              <a:spcBef>
                <a:spcPts val="400"/>
              </a:spcBef>
              <a:spcAft>
                <a:spcPts val="400"/>
              </a:spcAft>
              <a:defRPr/>
            </a:pPr>
            <a:r>
              <a:rPr kumimoji="0" lang="fr-CA" sz="1000" b="0" i="0" u="none" strike="noStrike" kern="1200" cap="none" spc="0" normalizeH="0" baseline="0" noProof="0">
                <a:ln>
                  <a:noFill/>
                </a:ln>
                <a:solidFill>
                  <a:prstClr val="black"/>
                </a:solidFill>
                <a:effectLst/>
                <a:uLnTx/>
                <a:uFillTx/>
                <a:latin typeface="+mn-lt"/>
                <a:ea typeface="Yu Mincho"/>
                <a:cs typeface="+mn-cs"/>
              </a:rPr>
              <a:t>Chaque groupe </a:t>
            </a:r>
            <a:r>
              <a:rPr kumimoji="0" lang="fr-CA" sz="1000" b="0" i="0" u="none" strike="noStrike" kern="1200" cap="none" spc="0" normalizeH="0" baseline="0" noProof="0">
                <a:ln>
                  <a:noFill/>
                </a:ln>
                <a:solidFill>
                  <a:prstClr val="black"/>
                </a:solidFill>
                <a:effectLst/>
                <a:uLnTx/>
                <a:uFillTx/>
                <a:latin typeface="+mn-lt"/>
                <a:ea typeface="Yu Mincho"/>
                <a:cs typeface="Calibri"/>
              </a:rPr>
              <a:t>analysera l’un des cinq critères afin de déterminer son degré au sein de la société québécoise.</a:t>
            </a:r>
            <a:endParaRPr lang="fr-CA" sz="1000" b="0" i="0" u="none" strike="noStrike" kern="1200" cap="none" spc="0" normalizeH="0" baseline="0" noProof="0">
              <a:ln>
                <a:noFill/>
              </a:ln>
              <a:solidFill>
                <a:prstClr val="black"/>
              </a:solidFill>
              <a:effectLst/>
              <a:uLnTx/>
              <a:uFillTx/>
              <a:latin typeface="+mn-lt"/>
              <a:ea typeface="Yu Mincho"/>
              <a:cs typeface="Calibri"/>
            </a:endParaRPr>
          </a:p>
          <a:p>
            <a:pPr lvl="1">
              <a:spcBef>
                <a:spcPts val="400"/>
              </a:spcBef>
              <a:spcAft>
                <a:spcPts val="400"/>
              </a:spcAft>
              <a:defRPr/>
            </a:pPr>
            <a:r>
              <a:rPr lang="fr-CA" sz="1000">
                <a:solidFill>
                  <a:prstClr val="black"/>
                </a:solidFill>
                <a:ea typeface="Yu Mincho"/>
                <a:cs typeface="Calibri"/>
              </a:rPr>
              <a:t>Les élèves peuvent consulter le</a:t>
            </a:r>
            <a:r>
              <a:rPr kumimoji="0" lang="fr-CA" sz="1000" b="0" i="0" u="none" strike="noStrike" kern="1200" cap="none" spc="0" normalizeH="0" baseline="0" noProof="0">
                <a:ln>
                  <a:noFill/>
                </a:ln>
                <a:solidFill>
                  <a:prstClr val="black"/>
                </a:solidFill>
                <a:effectLst/>
                <a:uLnTx/>
                <a:uFillTx/>
                <a:latin typeface="+mn-lt"/>
                <a:ea typeface="Yu Mincho"/>
                <a:cs typeface="+mn-cs"/>
              </a:rPr>
              <a:t> D</a:t>
            </a:r>
            <a:r>
              <a:rPr kumimoji="0" lang="fr-CA" sz="1000" b="0" i="0" u="none" strike="noStrike" kern="1200" cap="small" spc="0" normalizeH="0" baseline="0" noProof="0">
                <a:ln>
                  <a:noFill/>
                </a:ln>
                <a:solidFill>
                  <a:prstClr val="black"/>
                </a:solidFill>
                <a:effectLst/>
                <a:uLnTx/>
                <a:uFillTx/>
                <a:latin typeface="+mn-lt"/>
                <a:ea typeface="Yu Mincho"/>
                <a:cs typeface="Calibri"/>
              </a:rPr>
              <a:t>ossier documentaire</a:t>
            </a:r>
            <a:r>
              <a:rPr kumimoji="0" lang="fr-CA" sz="1000" b="0" i="0" u="none" strike="noStrike" kern="1200" cap="none" spc="0" normalizeH="0" baseline="0" noProof="0">
                <a:ln>
                  <a:noFill/>
                </a:ln>
                <a:solidFill>
                  <a:prstClr val="black"/>
                </a:solidFill>
                <a:effectLst/>
                <a:uLnTx/>
                <a:uFillTx/>
                <a:latin typeface="+mn-lt"/>
                <a:ea typeface="Yu Mincho"/>
                <a:cs typeface="Calibri"/>
              </a:rPr>
              <a:t> ainsi que </a:t>
            </a:r>
            <a:r>
              <a:rPr kumimoji="0" lang="fr-CA" sz="1000" b="0" i="0" u="none" strike="noStrike" kern="1200" cap="none" spc="0" normalizeH="0" baseline="0" noProof="0">
                <a:ln>
                  <a:noFill/>
                </a:ln>
                <a:effectLst/>
                <a:uLnTx/>
                <a:uFillTx/>
                <a:latin typeface="+mn-lt"/>
                <a:ea typeface="Yu Mincho"/>
                <a:cs typeface="Calibri"/>
              </a:rPr>
              <a:t>le </a:t>
            </a:r>
            <a:r>
              <a:rPr kumimoji="0" lang="fr-CA" sz="1000" b="0" i="1" u="none" strike="noStrike" kern="1200" cap="none" spc="0" normalizeH="0" baseline="0" noProof="0">
                <a:ln>
                  <a:noFill/>
                </a:ln>
                <a:effectLst/>
                <a:uLnTx/>
                <a:uFillTx/>
                <a:latin typeface="+mn-lt"/>
                <a:ea typeface="Yu Mincho"/>
                <a:cs typeface="Calibri"/>
              </a:rPr>
              <a:t>Lexique des termes démocratiques</a:t>
            </a:r>
            <a:r>
              <a:rPr kumimoji="0" lang="fr-CA" sz="1000" b="0" i="0" u="none" strike="noStrike" kern="1200" cap="none" spc="0" normalizeH="0" baseline="0" noProof="0">
                <a:ln>
                  <a:noFill/>
                </a:ln>
                <a:effectLst/>
                <a:uLnTx/>
                <a:uFillTx/>
                <a:latin typeface="+mn-lt"/>
                <a:ea typeface="Yu Mincho"/>
                <a:cs typeface="Calibri"/>
              </a:rPr>
              <a:t>, qui se trouve à la fin du </a:t>
            </a:r>
            <a:r>
              <a:rPr kumimoji="0" lang="fr-CA" sz="1000" b="0" i="0" u="none" strike="noStrike" kern="1200" cap="small" spc="0" normalizeH="0" baseline="0" noProof="0">
                <a:ln>
                  <a:noFill/>
                </a:ln>
                <a:effectLst/>
                <a:uLnTx/>
                <a:uFillTx/>
                <a:latin typeface="+mn-lt"/>
                <a:ea typeface="Yu Mincho"/>
                <a:cs typeface="Calibri"/>
              </a:rPr>
              <a:t>cahier de l’élève</a:t>
            </a:r>
            <a:r>
              <a:rPr kumimoji="0" lang="fr-CA" sz="1000" b="0" i="0" u="none" strike="noStrike" kern="1200" cap="none" spc="0" normalizeH="0" baseline="0" noProof="0">
                <a:ln>
                  <a:noFill/>
                </a:ln>
                <a:effectLst/>
                <a:uLnTx/>
                <a:uFillTx/>
                <a:latin typeface="+mn-lt"/>
                <a:ea typeface="Yu Mincho"/>
                <a:cs typeface="Calibri"/>
              </a:rPr>
              <a:t>. Les mots en </a:t>
            </a:r>
            <a:r>
              <a:rPr lang="fr-CA" sz="1000">
                <a:ea typeface="Yu Mincho"/>
                <a:cs typeface="Calibri"/>
              </a:rPr>
              <a:t>italique</a:t>
            </a:r>
            <a:r>
              <a:rPr kumimoji="0" lang="fr-CA" sz="1000" b="0" i="0" u="none" strike="noStrike" kern="1200" cap="none" spc="0" normalizeH="0" baseline="0" noProof="0">
                <a:ln>
                  <a:noFill/>
                </a:ln>
                <a:effectLst/>
                <a:uLnTx/>
                <a:uFillTx/>
                <a:latin typeface="+mn-lt"/>
                <a:ea typeface="Yu Mincho"/>
                <a:cs typeface="Calibri"/>
              </a:rPr>
              <a:t> dans les textes du dossier documentaire sont définis dans le lexique.</a:t>
            </a:r>
            <a:endParaRPr lang="fr-CA" sz="1000" b="0" i="0" u="none" strike="noStrike" kern="1200" cap="none" spc="0" normalizeH="0" baseline="0" noProof="0">
              <a:ln>
                <a:noFill/>
              </a:ln>
              <a:effectLst/>
              <a:uLnTx/>
              <a:uFillTx/>
              <a:latin typeface="+mn-lt"/>
              <a:ea typeface="Yu Mincho"/>
              <a:cs typeface="Calibri"/>
            </a:endParaRPr>
          </a:p>
          <a:p>
            <a:pPr lvl="1">
              <a:spcBef>
                <a:spcPts val="400"/>
              </a:spcBef>
              <a:spcAft>
                <a:spcPts val="400"/>
              </a:spcAft>
              <a:defRPr/>
            </a:pPr>
            <a:r>
              <a:rPr lang="fr-CA" sz="1000" b="1">
                <a:effectLst/>
                <a:latin typeface="+mn-lt"/>
                <a:ea typeface="Yu Mincho"/>
              </a:rPr>
              <a:t>Étape 2 : formation des groupes de citoyennes et citoyens spécialistes</a:t>
            </a:r>
            <a:endParaRPr lang="fr-CA" sz="1000" b="1">
              <a:effectLst/>
              <a:latin typeface="+mn-lt"/>
              <a:ea typeface="Yu Mincho"/>
              <a:cs typeface="Calibri"/>
            </a:endParaRPr>
          </a:p>
          <a:p>
            <a:pPr lvl="1">
              <a:spcBef>
                <a:spcPts val="400"/>
              </a:spcBef>
              <a:spcAft>
                <a:spcPts val="400"/>
              </a:spcAft>
              <a:defRPr/>
            </a:pPr>
            <a:r>
              <a:rPr lang="fr-CA" sz="1000">
                <a:effectLst/>
                <a:latin typeface="+mn-lt"/>
                <a:ea typeface="Yu Mincho"/>
              </a:rPr>
              <a:t>Chaque membre d’une équipe choisit (ou se fait attribuer) l’un des cinq critères. Il est responsable de l’analyser et de l’approfondir. Dans chaque équipe, il y a un spécialiste du critère A, un spécialiste du critère B, un spécialiste du critère C, un spécialiste du critère D et un spécialiste du critère E. </a:t>
            </a:r>
            <a:endParaRPr lang="fr-CA" sz="1000">
              <a:effectLst/>
              <a:latin typeface="+mn-lt"/>
              <a:ea typeface="Yu Mincho"/>
              <a:cs typeface="Calibri"/>
            </a:endParaRPr>
          </a:p>
          <a:p>
            <a:pPr lvl="1">
              <a:spcBef>
                <a:spcPts val="400"/>
              </a:spcBef>
              <a:spcAft>
                <a:spcPts val="400"/>
              </a:spcAft>
              <a:defRPr/>
            </a:pPr>
            <a:r>
              <a:rPr lang="fr-CA" sz="1000">
                <a:ea typeface="Yu Mincho"/>
              </a:rPr>
              <a:t>Les élèves doivent se déplacer pour se regrouper entre spécialistes du même</a:t>
            </a:r>
            <a:r>
              <a:rPr lang="fr-CA" sz="1000">
                <a:effectLst/>
                <a:latin typeface="+mn-lt"/>
                <a:ea typeface="Yu Mincho"/>
              </a:rPr>
              <a:t> critère (A, B, C, D ou E). Ils font maintenant partie d’un groupe de spécialistes.</a:t>
            </a:r>
            <a:endParaRPr lang="fr-CA" sz="1800">
              <a:solidFill>
                <a:prstClr val="black"/>
              </a:solidFill>
              <a:latin typeface="Calibri" panose="020F0502020204030204" pitchFamily="34" charset="0"/>
              <a:ea typeface="Yu Mincho"/>
            </a:endParaRPr>
          </a:p>
          <a:p>
            <a:endParaRPr lang="fr-CA" sz="1000">
              <a:solidFill>
                <a:prstClr val="black"/>
              </a:solidFill>
              <a:effectLst/>
              <a:ea typeface="Yu Mincho" panose="02020400000000000000" pitchFamily="18" charset="-128"/>
            </a:endParaRPr>
          </a:p>
          <a:p>
            <a:r>
              <a:rPr lang="fr-CA" sz="1000">
                <a:solidFill>
                  <a:prstClr val="black"/>
                </a:solidFill>
                <a:effectLst/>
                <a:ea typeface="Yu Mincho"/>
              </a:rPr>
              <a:t>Chaque groupe doit recevoir </a:t>
            </a:r>
            <a:r>
              <a:rPr lang="fr-CA" sz="1000">
                <a:effectLst/>
                <a:ea typeface="Yu Mincho"/>
              </a:rPr>
              <a:t>la section du </a:t>
            </a:r>
            <a:r>
              <a:rPr lang="fr-CA" sz="1000" cap="small">
                <a:effectLst/>
                <a:ea typeface="Yu Mincho"/>
              </a:rPr>
              <a:t>Dossier documentaire</a:t>
            </a:r>
            <a:r>
              <a:rPr lang="fr-CA" sz="1000">
                <a:effectLst/>
                <a:ea typeface="Yu Mincho"/>
              </a:rPr>
              <a:t> portant sur son critère. </a:t>
            </a:r>
            <a:endParaRPr lang="fr-CA" sz="1000">
              <a:effectLst/>
              <a:ea typeface="Yu Mincho"/>
              <a:cs typeface="Calibri"/>
            </a:endParaRP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25</a:t>
            </a:fld>
            <a:endParaRPr lang="fr-CA"/>
          </a:p>
        </p:txBody>
      </p:sp>
      <p:sp>
        <p:nvSpPr>
          <p:cNvPr id="5" name="Espace réservé du pied de page 4">
            <a:extLst>
              <a:ext uri="{FF2B5EF4-FFF2-40B4-BE49-F238E27FC236}">
                <a16:creationId xmlns:a16="http://schemas.microsoft.com/office/drawing/2014/main" id="{297FEC1E-407A-0183-7252-3D4AB6E824AD}"/>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987103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23CA-EA94-6C35-5EF1-6C6062D72E5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D4D7C57-83C4-7567-7340-CA3C4B1AC602}"/>
              </a:ext>
            </a:extLst>
          </p:cNvPr>
          <p:cNvSpPr>
            <a:spLocks noGrp="1" noRot="1" noChangeAspect="1"/>
          </p:cNvSpPr>
          <p:nvPr>
            <p:ph type="sldImg"/>
          </p:nvPr>
        </p:nvSpPr>
        <p:spPr>
          <a:xfrm>
            <a:off x="717550" y="1162050"/>
            <a:ext cx="5575300" cy="3136900"/>
          </a:xfrm>
        </p:spPr>
      </p:sp>
      <p:sp>
        <p:nvSpPr>
          <p:cNvPr id="3" name="Espace réservé des notes 2">
            <a:extLst>
              <a:ext uri="{FF2B5EF4-FFF2-40B4-BE49-F238E27FC236}">
                <a16:creationId xmlns:a16="http://schemas.microsoft.com/office/drawing/2014/main" id="{9FC2E96D-7A41-F922-6639-5F83B2AAE1FF}"/>
              </a:ext>
            </a:extLst>
          </p:cNvPr>
          <p:cNvSpPr>
            <a:spLocks noGrp="1"/>
          </p:cNvSpPr>
          <p:nvPr>
            <p:ph type="body" idx="1"/>
          </p:nvPr>
        </p:nvSpPr>
        <p:spPr>
          <a:xfrm>
            <a:off x="701040" y="4473893"/>
            <a:ext cx="5608320" cy="4356074"/>
          </a:xfrm>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B (Étapes 2 et 3)</a:t>
            </a:r>
            <a:endParaRPr lang="fr-CA" sz="1000" cap="small">
              <a:ea typeface="Open Sans" panose="020B0606030504020204" pitchFamily="34" charset="0"/>
            </a:endParaRPr>
          </a:p>
          <a:p>
            <a:pPr marL="171450" indent="-171450">
              <a:spcAft>
                <a:spcPts val="612"/>
              </a:spcAft>
              <a:buFont typeface="Arial" panose="020B0604020202020204" pitchFamily="34" charset="0"/>
              <a:buChar char="•"/>
            </a:pPr>
            <a:r>
              <a:rPr lang="fr-CA" sz="1000" b="1">
                <a:solidFill>
                  <a:srgbClr val="323232"/>
                </a:solidFill>
              </a:rPr>
              <a:t>Citoyennes et citoyens spécialistes (suite)</a:t>
            </a:r>
          </a:p>
          <a:p>
            <a:pPr lvl="1">
              <a:spcBef>
                <a:spcPts val="400"/>
              </a:spcBef>
              <a:spcAft>
                <a:spcPts val="400"/>
              </a:spcAft>
            </a:pPr>
            <a:r>
              <a:rPr lang="fr-CA" sz="1000" b="1">
                <a:solidFill>
                  <a:srgbClr val="323232"/>
                </a:solidFill>
                <a:ea typeface="Open Sans" panose="020B0606030504020204" pitchFamily="34" charset="0"/>
              </a:rPr>
              <a:t>Étape 3 : travail de recherche et d’analyse au sein des groupes de spécialistes</a:t>
            </a:r>
            <a:endParaRPr lang="fr-CA" sz="1000">
              <a:effectLst/>
              <a:latin typeface="+mn-lt"/>
              <a:ea typeface="Open Sans" panose="020B0606030504020204" pitchFamily="34" charset="0"/>
            </a:endParaRPr>
          </a:p>
          <a:p>
            <a:pPr lvl="1">
              <a:spcBef>
                <a:spcPts val="400"/>
              </a:spcBef>
              <a:spcAft>
                <a:spcPts val="400"/>
              </a:spcAft>
            </a:pPr>
            <a:r>
              <a:rPr lang="fr-CA" sz="1000">
                <a:effectLst/>
                <a:ea typeface="Yu Mincho" panose="02020400000000000000" pitchFamily="18" charset="-128"/>
              </a:rPr>
              <a:t>Voici comment vous devez mener votre travail de recherche.</a:t>
            </a:r>
            <a:r>
              <a:rPr lang="fr-CA" sz="1000">
                <a:ea typeface="Yu Mincho" panose="02020400000000000000" pitchFamily="18" charset="-128"/>
              </a:rPr>
              <a:t> Ces consignes se trouvent dans votre cahier</a:t>
            </a:r>
            <a:r>
              <a:rPr lang="fr-CA" sz="1000">
                <a:effectLst/>
                <a:ea typeface="Yu Mincho" panose="02020400000000000000" pitchFamily="18" charset="-128"/>
              </a:rPr>
              <a:t>. </a:t>
            </a:r>
          </a:p>
          <a:p>
            <a:pPr marL="742950" marR="0" lvl="1" indent="-285750" algn="l" defTabSz="914400" rtl="0" eaLnBrk="1" fontAlgn="auto" latinLnBrk="0" hangingPunct="1">
              <a:lnSpc>
                <a:spcPct val="100000"/>
              </a:lnSpc>
              <a:spcBef>
                <a:spcPts val="400"/>
              </a:spcBef>
              <a:spcAft>
                <a:spcPts val="400"/>
              </a:spcAft>
              <a:buClrTx/>
              <a:buSzTx/>
              <a:buFont typeface="Courier New" panose="02070309020205020404" pitchFamily="49" charset="0"/>
              <a:buChar char="o"/>
              <a:tabLst/>
              <a:defRPr/>
            </a:pPr>
            <a:r>
              <a:rPr lang="fr-CA" sz="1000">
                <a:effectLst/>
                <a:ea typeface="Open Sans" panose="020B0606030504020204" pitchFamily="34" charset="0"/>
              </a:rPr>
              <a:t>Lisez les questions liées à votre critère </a:t>
            </a:r>
            <a:r>
              <a:rPr kumimoji="0" lang="fr-CA" sz="1000" b="0" i="0" u="none" strike="noStrike" kern="1200" cap="none" spc="0" normalizeH="0" baseline="0" noProof="0">
                <a:ln>
                  <a:noFill/>
                </a:ln>
                <a:solidFill>
                  <a:prstClr val="black"/>
                </a:solidFill>
                <a:effectLst/>
                <a:uLnTx/>
                <a:uFillTx/>
                <a:ea typeface="Yu Mincho" panose="02020400000000000000" pitchFamily="18" charset="-128"/>
                <a:cs typeface="Arial" panose="020B0604020202020204" pitchFamily="34" charset="0"/>
              </a:rPr>
              <a:t>dans la fiche d’observation.</a:t>
            </a:r>
            <a:endParaRPr kumimoji="0" lang="fr-CA" sz="1000" b="0" i="0" u="none" strike="noStrike" kern="1200" cap="none" spc="0" normalizeH="0" baseline="0" noProof="0">
              <a:ln>
                <a:noFill/>
              </a:ln>
              <a:solidFill>
                <a:prstClr val="black"/>
              </a:solidFill>
              <a:effectLst/>
              <a:uLnTx/>
              <a:uFillTx/>
              <a:ea typeface="Yu Mincho" panose="02020400000000000000" pitchFamily="18" charset="-128"/>
              <a:cs typeface="+mn-cs"/>
            </a:endParaRPr>
          </a:p>
          <a:p>
            <a:pPr marL="742950" marR="0" lvl="1" indent="-285750" algn="l" defTabSz="914400" rtl="0" eaLnBrk="1" fontAlgn="auto" latinLnBrk="0" hangingPunct="1">
              <a:lnSpc>
                <a:spcPct val="100000"/>
              </a:lnSpc>
              <a:spcBef>
                <a:spcPts val="400"/>
              </a:spcBef>
              <a:spcAft>
                <a:spcPts val="400"/>
              </a:spcAft>
              <a:buClrTx/>
              <a:buSzTx/>
              <a:buFont typeface="Courier New" panose="02070309020205020404" pitchFamily="49" charset="0"/>
              <a:buChar char="o"/>
              <a:tabLst/>
              <a:defRPr/>
            </a:pPr>
            <a:r>
              <a:rPr lang="fr-CA" sz="1000">
                <a:effectLst/>
                <a:ea typeface="Open Sans" panose="020B0606030504020204" pitchFamily="34" charset="0"/>
              </a:rPr>
              <a:t>Lisez la section du </a:t>
            </a:r>
            <a:r>
              <a:rPr lang="fr-CA" sz="1000" cap="small">
                <a:effectLst/>
                <a:ea typeface="Open Sans" panose="020B0606030504020204" pitchFamily="34" charset="0"/>
              </a:rPr>
              <a:t>dossier documentaire</a:t>
            </a:r>
            <a:r>
              <a:rPr lang="fr-CA" sz="1000">
                <a:effectLst/>
                <a:ea typeface="Open Sans" panose="020B0606030504020204" pitchFamily="34" charset="0"/>
              </a:rPr>
              <a:t> portant sur votre critère. Dans la fiche, notez les numéros de documents (p. ex., B6) où vous repérez les mots en gras des questions. Vous pouvez utiliser plusieurs</a:t>
            </a:r>
            <a:r>
              <a:rPr lang="fr-CA" sz="1000">
                <a:effectLst/>
                <a:ea typeface="Yu Mincho" panose="02020400000000000000" pitchFamily="18" charset="-128"/>
                <a:cs typeface="Arial" panose="020B0604020202020204" pitchFamily="34" charset="0"/>
              </a:rPr>
              <a:t> repères pour faciliter votre recherche : sections, encadrés, sous-titres, mots-clés, etc.</a:t>
            </a:r>
            <a:endParaRPr lang="fr-CA" sz="1000">
              <a:effectLst/>
              <a:ea typeface="Open Sans" panose="020B0606030504020204" pitchFamily="34" charset="0"/>
            </a:endParaRPr>
          </a:p>
          <a:p>
            <a:pPr marL="742950" marR="0" lvl="1" indent="-285750" algn="l" defTabSz="914400" rtl="0" eaLnBrk="1" fontAlgn="auto" latinLnBrk="0" hangingPunct="1">
              <a:lnSpc>
                <a:spcPct val="100000"/>
              </a:lnSpc>
              <a:spcBef>
                <a:spcPts val="400"/>
              </a:spcBef>
              <a:spcAft>
                <a:spcPts val="400"/>
              </a:spcAft>
              <a:buClrTx/>
              <a:buSzTx/>
              <a:buFont typeface="Courier New" panose="02070309020205020404" pitchFamily="49" charset="0"/>
              <a:buChar char="o"/>
              <a:tabLst/>
              <a:defRPr/>
            </a:pPr>
            <a:r>
              <a:rPr lang="fr-CA" sz="1000">
                <a:effectLst/>
                <a:ea typeface="Open Sans" panose="020B0606030504020204" pitchFamily="34" charset="0"/>
              </a:rPr>
              <a:t>Répondez individuellement à chaque question pour forger votre point de vue. </a:t>
            </a:r>
            <a:endParaRPr lang="fr-CA" sz="1000">
              <a:effectLst/>
              <a:ea typeface="Yu Mincho" panose="02020400000000000000" pitchFamily="18" charset="-128"/>
            </a:endParaRPr>
          </a:p>
          <a:p>
            <a:pPr marL="742950" lvl="1" indent="-285750">
              <a:spcBef>
                <a:spcPts val="400"/>
              </a:spcBef>
              <a:spcAft>
                <a:spcPts val="400"/>
              </a:spcAft>
              <a:buFont typeface="Courier New" panose="02070309020205020404" pitchFamily="49" charset="0"/>
              <a:buChar char="o"/>
            </a:pPr>
            <a:r>
              <a:rPr lang="fr-CA" sz="1000">
                <a:effectLst/>
                <a:ea typeface="Open Sans"/>
              </a:rPr>
              <a:t>Comparez vos réponses à chaque question avec les autres spécialistes de votre critère et échangez afin d’arriver à un consensus</a:t>
            </a:r>
            <a:r>
              <a:rPr lang="fr-CA" sz="1000">
                <a:ea typeface="Open Sans"/>
              </a:rPr>
              <a:t>.</a:t>
            </a:r>
            <a:r>
              <a:rPr lang="fr-CA" sz="1000">
                <a:effectLst/>
                <a:ea typeface="Open Sans"/>
              </a:rPr>
              <a:t> </a:t>
            </a:r>
            <a:r>
              <a:rPr lang="fr-CA" sz="1000">
                <a:ea typeface="Open Sans"/>
              </a:rPr>
              <a:t>Puis,</a:t>
            </a:r>
            <a:r>
              <a:rPr lang="fr-CA" sz="1000">
                <a:effectLst/>
                <a:ea typeface="Open Sans"/>
              </a:rPr>
              <a:t> </a:t>
            </a:r>
            <a:r>
              <a:rPr lang="fr-CA" sz="1000">
                <a:ea typeface="Open Sans"/>
              </a:rPr>
              <a:t>cochez</a:t>
            </a:r>
            <a:r>
              <a:rPr lang="fr-CA" sz="1000">
                <a:effectLst/>
                <a:ea typeface="Open Sans"/>
              </a:rPr>
              <a:t> la réponse de l’équipe selon l’échelle de la fiche d’observation.</a:t>
            </a:r>
            <a:endParaRPr lang="fr-CA" sz="1000">
              <a:effectLst/>
              <a:ea typeface="Open Sans"/>
              <a:cs typeface="Arial" panose="020B0604020202020204" pitchFamily="34" charset="0"/>
            </a:endParaRPr>
          </a:p>
          <a:p>
            <a:pPr marL="742950" lvl="1" indent="-285750">
              <a:spcBef>
                <a:spcPts val="400"/>
              </a:spcBef>
              <a:spcAft>
                <a:spcPts val="400"/>
              </a:spcAft>
              <a:buFont typeface="Courier New" panose="02070309020205020404" pitchFamily="49" charset="0"/>
              <a:buChar char="o"/>
            </a:pPr>
            <a:r>
              <a:rPr lang="fr-CA" sz="1000">
                <a:effectLst/>
                <a:ea typeface="Open Sans" panose="020B0606030504020204" pitchFamily="34" charset="0"/>
              </a:rPr>
              <a:t>Calculez la force de votre critère (entre 0 et 9).</a:t>
            </a:r>
          </a:p>
          <a:p>
            <a:pPr marL="742950" lvl="1" indent="-285750">
              <a:spcBef>
                <a:spcPts val="400"/>
              </a:spcBef>
              <a:spcAft>
                <a:spcPts val="400"/>
              </a:spcAft>
              <a:buFont typeface="Courier New" panose="02070309020205020404" pitchFamily="49" charset="0"/>
              <a:buChar char="o"/>
            </a:pPr>
            <a:r>
              <a:rPr lang="fr-CA" sz="1000">
                <a:effectLst/>
                <a:ea typeface="Open Sans"/>
              </a:rPr>
              <a:t>Justifiez la force du critère en </a:t>
            </a:r>
            <a:r>
              <a:rPr lang="fr-CA" sz="1000">
                <a:ea typeface="Open Sans"/>
              </a:rPr>
              <a:t>précisant</a:t>
            </a:r>
            <a:r>
              <a:rPr lang="fr-CA" sz="1000">
                <a:effectLst/>
                <a:ea typeface="Open Sans"/>
              </a:rPr>
              <a:t> les </a:t>
            </a:r>
            <a:r>
              <a:rPr lang="fr-CA" sz="1000">
                <a:ea typeface="Open Sans"/>
              </a:rPr>
              <a:t>éléments qui</a:t>
            </a:r>
            <a:r>
              <a:rPr lang="fr-CA" sz="1000">
                <a:effectLst/>
                <a:ea typeface="Open Sans"/>
              </a:rPr>
              <a:t> ont eu le plus d’impact sur votre évaluation : extraits du </a:t>
            </a:r>
            <a:r>
              <a:rPr lang="fr-CA" sz="1000" cap="small">
                <a:effectLst/>
                <a:ea typeface="Open Sans"/>
              </a:rPr>
              <a:t>dossier documentaire</a:t>
            </a:r>
            <a:r>
              <a:rPr lang="fr-CA" sz="1000">
                <a:effectLst/>
                <a:ea typeface="Open Sans"/>
              </a:rPr>
              <a:t>, faits d’actualité, opinions d’équipe, etc. </a:t>
            </a:r>
            <a:endParaRPr lang="fr-CA" sz="1000">
              <a:effectLst/>
              <a:ea typeface="Open Sans"/>
              <a:cs typeface="Arial" panose="020B0604020202020204" pitchFamily="34" charset="0"/>
            </a:endParaRPr>
          </a:p>
          <a:p>
            <a:pPr marL="742950" lvl="1" indent="-285750">
              <a:spcBef>
                <a:spcPts val="400"/>
              </a:spcBef>
              <a:spcAft>
                <a:spcPts val="400"/>
              </a:spcAft>
              <a:buFont typeface="Courier New" panose="02070309020205020404" pitchFamily="49" charset="0"/>
              <a:buChar char="o"/>
            </a:pPr>
            <a:r>
              <a:rPr lang="fr-CA" sz="1000">
                <a:effectLst/>
                <a:ea typeface="Yu Mincho" panose="02020400000000000000" pitchFamily="18" charset="-128"/>
                <a:cs typeface="Arial" panose="020B0604020202020204" pitchFamily="34" charset="0"/>
              </a:rPr>
              <a:t>Inscrivez les réponses de votre groupe dans votre </a:t>
            </a:r>
            <a:r>
              <a:rPr lang="fr-CA" sz="1000" cap="small">
                <a:effectLst/>
                <a:ea typeface="Yu Mincho" panose="02020400000000000000" pitchFamily="18" charset="-128"/>
                <a:cs typeface="Arial" panose="020B0604020202020204" pitchFamily="34" charset="0"/>
              </a:rPr>
              <a:t>cahier de l’élève</a:t>
            </a:r>
            <a:r>
              <a:rPr lang="fr-CA" sz="1000">
                <a:effectLst/>
                <a:ea typeface="Yu Mincho" panose="02020400000000000000" pitchFamily="18" charset="-128"/>
                <a:cs typeface="Arial" panose="020B0604020202020204" pitchFamily="34" charset="0"/>
              </a:rPr>
              <a:t>.</a:t>
            </a:r>
            <a:endParaRPr lang="fr-CA" sz="1000">
              <a:effectLst/>
              <a:ea typeface="Yu Mincho" panose="02020400000000000000" pitchFamily="18" charset="-128"/>
            </a:endParaRPr>
          </a:p>
          <a:p>
            <a:pPr lvl="0">
              <a:spcBef>
                <a:spcPts val="400"/>
              </a:spcBef>
              <a:spcAft>
                <a:spcPts val="400"/>
              </a:spcAft>
            </a:pPr>
            <a:r>
              <a:rPr lang="fr-CA" sz="1000">
                <a:effectLst/>
                <a:ea typeface="Yu Mincho" panose="02020400000000000000" pitchFamily="18" charset="-128"/>
              </a:rPr>
              <a:t>N’oubliez pas d’utiliser les habiletés sociales présentées plus tôt pour favoriser le travail d’équipe et la prise de décision collective.</a:t>
            </a:r>
          </a:p>
        </p:txBody>
      </p:sp>
      <p:sp>
        <p:nvSpPr>
          <p:cNvPr id="4" name="Espace réservé du numéro de diapositive 3">
            <a:extLst>
              <a:ext uri="{FF2B5EF4-FFF2-40B4-BE49-F238E27FC236}">
                <a16:creationId xmlns:a16="http://schemas.microsoft.com/office/drawing/2014/main" id="{B8C0E232-E6BF-CB5B-34BF-7479DF89BF16}"/>
              </a:ext>
            </a:extLst>
          </p:cNvPr>
          <p:cNvSpPr>
            <a:spLocks noGrp="1"/>
          </p:cNvSpPr>
          <p:nvPr>
            <p:ph type="sldNum" sz="quarter" idx="5"/>
          </p:nvPr>
        </p:nvSpPr>
        <p:spPr/>
        <p:txBody>
          <a:bodyPr/>
          <a:lstStyle/>
          <a:p>
            <a:fld id="{08DD3DC7-FF7B-4ECA-9324-EB748C7283E6}" type="slidenum">
              <a:rPr lang="fr-CA" smtClean="0"/>
              <a:t>26</a:t>
            </a:fld>
            <a:endParaRPr lang="fr-CA"/>
          </a:p>
        </p:txBody>
      </p:sp>
      <p:sp>
        <p:nvSpPr>
          <p:cNvPr id="5" name="Espace réservé du pied de page 4">
            <a:extLst>
              <a:ext uri="{FF2B5EF4-FFF2-40B4-BE49-F238E27FC236}">
                <a16:creationId xmlns:a16="http://schemas.microsoft.com/office/drawing/2014/main" id="{20501F7B-4592-6E5C-7D3E-DD0A4F39BC4B}"/>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247620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717550" y="1162050"/>
            <a:ext cx="5575300" cy="3136900"/>
          </a:xfrm>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2 – Volet B (Étape 4)</a:t>
            </a:r>
            <a:endParaRPr lang="fr-CA" sz="1000">
              <a:effectLst/>
              <a:latin typeface="+mn-lt"/>
              <a:ea typeface="Open Sans" panose="020B0606030504020204" pitchFamily="34" charset="0"/>
            </a:endParaRPr>
          </a:p>
          <a:p>
            <a:pPr marL="171450" indent="-171450">
              <a:spcAft>
                <a:spcPts val="612"/>
              </a:spcAft>
              <a:buFont typeface="Arial" panose="020B0604020202020204" pitchFamily="34" charset="0"/>
              <a:buChar char="•"/>
            </a:pPr>
            <a:r>
              <a:rPr lang="fr-CA" sz="1000" b="1">
                <a:solidFill>
                  <a:srgbClr val="323232"/>
                </a:solidFill>
              </a:rPr>
              <a:t>Citoyennes et citoyens spécialistes (suite et fin)</a:t>
            </a:r>
          </a:p>
          <a:p>
            <a:pPr lvl="1">
              <a:spcBef>
                <a:spcPts val="400"/>
              </a:spcBef>
              <a:spcAft>
                <a:spcPts val="400"/>
              </a:spcAft>
            </a:pPr>
            <a:r>
              <a:rPr lang="fr-CA" sz="1000" b="1">
                <a:solidFill>
                  <a:srgbClr val="323232"/>
                </a:solidFill>
                <a:ea typeface="Open Sans" panose="020B0606030504020204" pitchFamily="34" charset="0"/>
              </a:rPr>
              <a:t>Étape 4 : retour en grand groupe</a:t>
            </a:r>
            <a:endParaRPr lang="fr-CA" sz="1000">
              <a:effectLst/>
              <a:latin typeface="+mn-lt"/>
              <a:ea typeface="Open Sans" panose="020B0606030504020204" pitchFamily="34" charset="0"/>
            </a:endParaRPr>
          </a:p>
          <a:p>
            <a:pPr lvl="1"/>
            <a:r>
              <a:rPr lang="fr-CA" sz="1000" b="1">
                <a:latin typeface="+mn-lt"/>
              </a:rPr>
              <a:t>Questions suggérées : </a:t>
            </a:r>
          </a:p>
          <a:p>
            <a:pPr marL="628650" lvl="1" indent="-171450">
              <a:buFontTx/>
              <a:buChar char="-"/>
            </a:pPr>
            <a:r>
              <a:rPr lang="fr-CA" sz="1000" i="1">
                <a:highlight>
                  <a:srgbClr val="FFF7BF"/>
                </a:highlight>
              </a:rPr>
              <a:t>Est-ce que toutes les équipes ont indiqué leurs réponses dans leur cahier?</a:t>
            </a:r>
          </a:p>
          <a:p>
            <a:pPr marL="628650" lvl="1" indent="-171450">
              <a:buFontTx/>
              <a:buChar char="-"/>
            </a:pPr>
            <a:r>
              <a:rPr lang="fr-CA" sz="1000" i="1">
                <a:highlight>
                  <a:srgbClr val="FFF7BF"/>
                </a:highlight>
              </a:rPr>
              <a:t>Est-ce que l’exercice en équipe était facile ou difficile?</a:t>
            </a:r>
          </a:p>
          <a:p>
            <a:pPr marL="628650" lvl="1" indent="-171450">
              <a:buFontTx/>
              <a:buChar char="-"/>
            </a:pPr>
            <a:r>
              <a:rPr lang="fr-CA" sz="1000" i="1">
                <a:highlight>
                  <a:srgbClr val="FFF7BF"/>
                </a:highlight>
              </a:rPr>
              <a:t>Avez-vous été capables de bien travailler en équipe et d’utiliser les habiletés?</a:t>
            </a:r>
          </a:p>
          <a:p>
            <a:pPr marL="628650" lvl="1" indent="-171450">
              <a:buFontTx/>
              <a:buChar char="-"/>
            </a:pPr>
            <a:r>
              <a:rPr lang="fr-CA" sz="1000" i="1">
                <a:highlight>
                  <a:srgbClr val="FFF7BF"/>
                </a:highlight>
              </a:rPr>
              <a:t>Avant de déterminer vos réponses communes, avez-vous eu le temps d’échanger et de présenter votre point de vue?</a:t>
            </a:r>
          </a:p>
          <a:p>
            <a:endParaRPr lang="fr-CA" sz="1000">
              <a:latin typeface="+mn-lt"/>
            </a:endParaRPr>
          </a:p>
          <a:p>
            <a:pPr>
              <a:lnSpc>
                <a:spcPct val="100000"/>
              </a:lnSpc>
              <a:spcAft>
                <a:spcPts val="799"/>
              </a:spcAft>
            </a:pPr>
            <a:endParaRPr lang="fr-CA" sz="1200">
              <a:latin typeface="+mn-lt"/>
              <a:ea typeface="Calibri" panose="020F0502020204030204" pitchFamily="34" charset="0"/>
              <a:cs typeface="Arial" panose="020B0604020202020204" pitchFamily="34" charset="0"/>
            </a:endParaRPr>
          </a:p>
          <a:p>
            <a:pPr>
              <a:lnSpc>
                <a:spcPct val="107000"/>
              </a:lnSpc>
              <a:spcAft>
                <a:spcPts val="799"/>
              </a:spcAft>
            </a:pPr>
            <a:endParaRPr lang="fr-CA" sz="120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27</a:t>
            </a:fld>
            <a:endParaRPr lang="fr-CA"/>
          </a:p>
        </p:txBody>
      </p:sp>
      <p:sp>
        <p:nvSpPr>
          <p:cNvPr id="5" name="Espace réservé du pied de page 4">
            <a:extLst>
              <a:ext uri="{FF2B5EF4-FFF2-40B4-BE49-F238E27FC236}">
                <a16:creationId xmlns:a16="http://schemas.microsoft.com/office/drawing/2014/main" id="{90751B56-02F5-4B0E-5CAD-6E15CD3F0B47}"/>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2826745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701039" y="4473893"/>
            <a:ext cx="6016632" cy="4117846"/>
          </a:xfrm>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3 (Étapes 1 à 3)</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1000" b="1"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Prendre une décision démocratique</a:t>
            </a:r>
          </a:p>
          <a:p>
            <a:pPr marL="628650" lvl="1" indent="-171450">
              <a:buFontTx/>
              <a:buChar char="-"/>
              <a:defRPr/>
            </a:pPr>
            <a:r>
              <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J’invite chaque élève à retourner dans son équipe de départ (celle qui comprend un spécialiste de chaque critère) avec son cahier et la section du dossier documentaire portant sur son critère de citoyenne ou citoyen spécialiste.</a:t>
            </a:r>
            <a:endParaRPr lang="fr-CA" sz="1000">
              <a:solidFill>
                <a:prstClr val="black"/>
              </a:solidFill>
              <a:ea typeface="Times New Roman" panose="02020603050405020304" pitchFamily="18" charset="0"/>
            </a:endParaRPr>
          </a:p>
          <a:p>
            <a:pPr marL="628650" lvl="1" indent="-171450">
              <a:buFontTx/>
              <a:buChar char="-"/>
              <a:defRPr/>
            </a:pPr>
            <a:r>
              <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En équipe, répondez aux deux questions à l’écran.</a:t>
            </a:r>
          </a:p>
          <a:p>
            <a:pPr marL="628650" lvl="1" indent="-171450">
              <a:buFontTx/>
              <a:buChar char="-"/>
              <a:defRPr/>
            </a:pPr>
            <a:r>
              <a:rPr lang="fr-CA" sz="1000" noProof="0">
                <a:solidFill>
                  <a:prstClr val="black"/>
                </a:solidFill>
                <a:ea typeface="Times New Roman" panose="02020603050405020304" pitchFamily="18" charset="0"/>
              </a:rPr>
              <a:t>Suivez les cinq étapes inscrites sous la tâche 3, Prendre une décision démocratique.</a:t>
            </a:r>
            <a:endPar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endParaRPr>
          </a:p>
          <a:p>
            <a:pPr>
              <a:defRPr/>
            </a:pPr>
            <a:endParaRPr lang="fr-CA" sz="1000">
              <a:solidFill>
                <a:prstClr val="black"/>
              </a:solidFill>
              <a:ea typeface="Times New Roman" panose="02020603050405020304" pitchFamily="18" charset="0"/>
            </a:endParaRPr>
          </a:p>
          <a:p>
            <a:pPr>
              <a:defRPr/>
            </a:pPr>
            <a:r>
              <a:rPr lang="fr-CA" sz="1000">
                <a:solidFill>
                  <a:prstClr val="black"/>
                </a:solidFill>
                <a:ea typeface="Times New Roman" panose="02020603050405020304" pitchFamily="18" charset="0"/>
              </a:rPr>
              <a:t>* Chaque élève doit écrire les réponses dans son cahier. C</a:t>
            </a:r>
            <a:r>
              <a:rPr lang="fr-CA" sz="1000">
                <a:solidFill>
                  <a:prstClr val="black"/>
                </a:solidFill>
                <a:ea typeface="Open Sans" panose="020B0606030504020204" pitchFamily="34" charset="0"/>
              </a:rPr>
              <a:t>ette tâche sera évaluée.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endParaRPr>
          </a:p>
          <a:p>
            <a:pPr lvl="1">
              <a:defRPr/>
            </a:pPr>
            <a:r>
              <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rPr>
              <a:t>Renseignements additionnels pour répondre aux questions sur les différentes étapes</a:t>
            </a: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1. Présentation du critère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À tour de rôle, chaque spécialiste présente son critère et les réponses aux trois questions de sa section dans la fiche d’observation en faisant ressortir les éléments qui expliquent la force du critère. Tous les élèves résument les réponses de leurs coéquipiers dans les bonnes sections de la fiche d’observation de leur cahier.</a:t>
            </a:r>
            <a:endPar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endParaRP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2. Comparaison et choix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C</a:t>
            </a:r>
            <a:r>
              <a:rPr kumimoji="0" lang="fr-CA" sz="900" b="0" i="0" u="none" strike="noStrike" kern="1200" cap="none" spc="0" normalizeH="0" baseline="0" noProof="0">
                <a:ln>
                  <a:noFill/>
                </a:ln>
                <a:solidFill>
                  <a:srgbClr val="000000"/>
                </a:solidFill>
                <a:effectLst/>
                <a:uLnTx/>
                <a:uFillTx/>
                <a:ea typeface="Times New Roman" panose="02020603050405020304" pitchFamily="18" charset="0"/>
                <a:cs typeface="+mn-cs"/>
              </a:rPr>
              <a:t>omparez vos points de vue en discutant pour choisir démocratiquement le critère le plus important à défendre, celui qui semble le plus fragile selon votre équipe. Écrivez ce critère dans le tableau et indiquez son degré de force.</a:t>
            </a:r>
            <a:endParaRPr kumimoji="0" lang="fr-CA" sz="900" b="0" i="0" u="none" strike="noStrike" kern="1200" cap="none" spc="0" normalizeH="0" baseline="0" noProof="0">
              <a:ln>
                <a:noFill/>
              </a:ln>
              <a:solidFill>
                <a:prstClr val="black"/>
              </a:solidFill>
              <a:effectLst/>
              <a:uLnTx/>
              <a:uFillTx/>
              <a:ea typeface="Times New Roman" panose="02020603050405020304" pitchFamily="18" charset="0"/>
              <a:cs typeface="+mn-cs"/>
            </a:endParaRP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3. Justification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Justifiez votre décision à l’aide des deux éléments les plus marquants qui ont influencé votre choix. Donnez au moins un exemple qui illustre la fragilité de ce critère au Québec pour appuyer votre point de vue (des </a:t>
            </a: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extraits du </a:t>
            </a:r>
            <a:r>
              <a:rPr kumimoji="0" lang="fr-CA" sz="900" b="0" i="0" u="none" strike="noStrike" kern="1200" cap="small" spc="0" normalizeH="0" baseline="0" noProof="0">
                <a:ln>
                  <a:noFill/>
                </a:ln>
                <a:solidFill>
                  <a:prstClr val="black"/>
                </a:solidFill>
                <a:effectLst/>
                <a:uLnTx/>
                <a:uFillTx/>
                <a:ea typeface="Open Sans" panose="020B0606030504020204" pitchFamily="34" charset="0"/>
                <a:cs typeface="+mn-cs"/>
              </a:rPr>
              <a:t>dossier documentaire</a:t>
            </a: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 des faits d’actualité vérifiables, etc.).</a:t>
            </a: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4. Action à entreprendre</a:t>
            </a: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 </a:t>
            </a:r>
            <a:b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Proposez une action qui permettrait de défendre ce critère et de contribuer à la vitalité de la démocratie.</a:t>
            </a:r>
          </a:p>
          <a:p>
            <a:pPr lvl="1">
              <a:spcBef>
                <a:spcPts val="400"/>
              </a:spcBef>
              <a:defRPr/>
            </a:pPr>
            <a:r>
              <a:rPr lang="fr-CA" sz="900" b="1">
                <a:solidFill>
                  <a:prstClr val="black"/>
                </a:solidFill>
                <a:ea typeface="Open Sans" panose="020B0606030504020204" pitchFamily="34" charset="0"/>
              </a:rPr>
              <a:t>5. Porte-parole</a:t>
            </a:r>
            <a:r>
              <a:rPr lang="fr-CA" sz="900">
                <a:solidFill>
                  <a:prstClr val="black"/>
                </a:solidFill>
                <a:ea typeface="Open Sans" panose="020B0606030504020204" pitchFamily="34" charset="0"/>
              </a:rPr>
              <a:t> </a:t>
            </a:r>
            <a:br>
              <a:rPr lang="fr-CA" sz="900">
                <a:solidFill>
                  <a:prstClr val="black"/>
                </a:solidFill>
                <a:ea typeface="Open Sans" panose="020B0606030504020204" pitchFamily="34" charset="0"/>
              </a:rPr>
            </a:b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Nommez un ou une porte-parole pour présenter le choix de l’équipe et le justifier devant la classe.</a:t>
            </a:r>
            <a:endParaRPr kumimoji="0" lang="fr-CA" sz="900" b="0" i="0" u="none" strike="noStrike" kern="1200" cap="none" spc="0" normalizeH="0" baseline="0" noProof="0">
              <a:ln>
                <a:noFill/>
              </a:ln>
              <a:solidFill>
                <a:prstClr val="black"/>
              </a:solidFill>
              <a:effectLst/>
              <a:uLnTx/>
              <a:uFillTx/>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900" b="1" i="0" u="none" strike="noStrike" kern="1200" cap="none" spc="0" normalizeH="0" baseline="0" noProof="0">
              <a:ln>
                <a:noFill/>
              </a:ln>
              <a:solidFill>
                <a:prstClr val="black"/>
              </a:solidFill>
              <a:effectLst/>
              <a:uLnTx/>
              <a:uFillTx/>
              <a:ea typeface="Open Sans" panose="020B0606030504020204" pitchFamily="34" charset="0"/>
              <a:cs typeface="+mn-cs"/>
            </a:endParaRPr>
          </a:p>
          <a:p>
            <a:pPr marL="0" marR="0" lvl="0" indent="0" algn="l" defTabSz="914400" rtl="0" eaLnBrk="1" fontAlgn="auto" latinLnBrk="0" hangingPunct="1">
              <a:lnSpc>
                <a:spcPct val="100000"/>
              </a:lnSpc>
              <a:spcBef>
                <a:spcPts val="400"/>
              </a:spcBef>
              <a:spcAft>
                <a:spcPts val="400"/>
              </a:spcAft>
              <a:buClrTx/>
              <a:buSzTx/>
              <a:buFont typeface="Arial" panose="020B0604020202020204" pitchFamily="34" charset="0"/>
              <a:buNone/>
              <a:tabLst/>
              <a:defRPr/>
            </a:pPr>
            <a:endParaRPr lang="fr-CA" sz="1800">
              <a:effectLst/>
              <a:latin typeface="Calibri" panose="020F0502020204030204" pitchFamily="34" charset="0"/>
              <a:ea typeface="Yu Mincho" panose="02020400000000000000" pitchFamily="18" charset="-128"/>
            </a:endParaRPr>
          </a:p>
          <a:p>
            <a:pPr marL="342900" marR="0" lvl="0" indent="-342900" algn="l" defTabSz="914400" rtl="0" eaLnBrk="1" fontAlgn="auto" latinLnBrk="0" hangingPunct="1">
              <a:lnSpc>
                <a:spcPct val="100000"/>
              </a:lnSpc>
              <a:spcBef>
                <a:spcPts val="400"/>
              </a:spcBef>
              <a:spcAft>
                <a:spcPts val="400"/>
              </a:spcAft>
              <a:buClrTx/>
              <a:buSzTx/>
              <a:buFont typeface="+mj-lt"/>
              <a:buAutoNum type="arabicPeriod"/>
              <a:tabLst/>
              <a:defRPr/>
            </a:pPr>
            <a:endParaRPr kumimoji="0" lang="fr-CA" sz="1800" b="0" i="0" u="none" strike="noStrike" kern="1200" cap="none" spc="0" normalizeH="0" baseline="0" noProof="0">
              <a:ln>
                <a:noFill/>
              </a:ln>
              <a:solidFill>
                <a:prstClr val="black"/>
              </a:solidFill>
              <a:effectLst/>
              <a:uLnTx/>
              <a:uFillTx/>
              <a:latin typeface="Calibri" panose="020F0502020204030204" pitchFamily="34" charset="0"/>
              <a:ea typeface="Yu Mincho" panose="02020400000000000000" pitchFamily="18" charset="-128"/>
              <a:cs typeface="+mn-cs"/>
            </a:endParaRP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28</a:t>
            </a:fld>
            <a:endParaRPr lang="fr-CA"/>
          </a:p>
        </p:txBody>
      </p:sp>
      <p:sp>
        <p:nvSpPr>
          <p:cNvPr id="5" name="Espace réservé du pied de page 4">
            <a:extLst>
              <a:ext uri="{FF2B5EF4-FFF2-40B4-BE49-F238E27FC236}">
                <a16:creationId xmlns:a16="http://schemas.microsoft.com/office/drawing/2014/main" id="{297FEC1E-407A-0183-7252-3D4AB6E824AD}"/>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7625848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AE506-58B7-8560-1AD6-24F495B8F3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B4FC1E7-50C6-FF8F-1DF5-1AC5F00373B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3CFC0A-070D-8710-8832-6EFE52114E4B}"/>
              </a:ext>
            </a:extLst>
          </p:cNvPr>
          <p:cNvSpPr>
            <a:spLocks noGrp="1"/>
          </p:cNvSpPr>
          <p:nvPr>
            <p:ph type="body" idx="1"/>
          </p:nvPr>
        </p:nvSpPr>
        <p:spPr>
          <a:xfrm>
            <a:off x="701039" y="4473893"/>
            <a:ext cx="6016632" cy="4117846"/>
          </a:xfrm>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3 (Étapes 1 à 3)</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1000" b="1"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Prendre une décision démocratique</a:t>
            </a:r>
          </a:p>
          <a:p>
            <a:pPr marL="628650" lvl="1" indent="-171450">
              <a:buFontTx/>
              <a:buChar char="-"/>
              <a:defRPr/>
            </a:pPr>
            <a:r>
              <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J’invite chaque élève à retourner dans son équipe de départ (celle qui comprend un spécialiste de chaque critère) avec son cahier et la section du dossier documentaire portant sur son critère de citoyenne ou citoyen spécialiste.</a:t>
            </a:r>
            <a:endParaRPr lang="fr-CA" sz="1000">
              <a:solidFill>
                <a:prstClr val="black"/>
              </a:solidFill>
              <a:ea typeface="Times New Roman" panose="02020603050405020304" pitchFamily="18" charset="0"/>
            </a:endParaRPr>
          </a:p>
          <a:p>
            <a:pPr marL="628650" lvl="1" indent="-171450">
              <a:buFontTx/>
              <a:buChar char="-"/>
              <a:defRPr/>
            </a:pPr>
            <a:r>
              <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En équipe, répondez aux deux questions à l’écran.</a:t>
            </a:r>
          </a:p>
          <a:p>
            <a:pPr marL="628650" lvl="1" indent="-171450">
              <a:buFontTx/>
              <a:buChar char="-"/>
              <a:defRPr/>
            </a:pPr>
            <a:r>
              <a:rPr lang="fr-CA" sz="1000" noProof="0">
                <a:solidFill>
                  <a:prstClr val="black"/>
                </a:solidFill>
                <a:ea typeface="Times New Roman" panose="02020603050405020304" pitchFamily="18" charset="0"/>
              </a:rPr>
              <a:t>Suivez les cinq étapes inscrites sous la tâche 3, Prendre une décision démocratique.</a:t>
            </a:r>
            <a:endPar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endParaRPr>
          </a:p>
          <a:p>
            <a:pPr>
              <a:defRPr/>
            </a:pPr>
            <a:endParaRPr lang="fr-CA" sz="1000">
              <a:solidFill>
                <a:prstClr val="black"/>
              </a:solidFill>
              <a:ea typeface="Times New Roman" panose="02020603050405020304" pitchFamily="18" charset="0"/>
            </a:endParaRPr>
          </a:p>
          <a:p>
            <a:pPr>
              <a:defRPr/>
            </a:pPr>
            <a:r>
              <a:rPr lang="fr-CA" sz="1000">
                <a:solidFill>
                  <a:prstClr val="black"/>
                </a:solidFill>
                <a:ea typeface="Times New Roman" panose="02020603050405020304" pitchFamily="18" charset="0"/>
              </a:rPr>
              <a:t>* Chaque élève doit écrire les réponses dans son cahier. C</a:t>
            </a:r>
            <a:r>
              <a:rPr lang="fr-CA" sz="1000">
                <a:solidFill>
                  <a:prstClr val="black"/>
                </a:solidFill>
                <a:ea typeface="Open Sans" panose="020B0606030504020204" pitchFamily="34" charset="0"/>
              </a:rPr>
              <a:t>ette tâche sera évaluée.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endParaRPr>
          </a:p>
          <a:p>
            <a:pPr lvl="1">
              <a:defRPr/>
            </a:pPr>
            <a:r>
              <a:rPr kumimoji="0" lang="fr-CA" sz="1000" b="1" i="0" u="none" strike="noStrike" kern="1200" cap="none" spc="0" normalizeH="0" baseline="0" noProof="0">
                <a:ln>
                  <a:noFill/>
                </a:ln>
                <a:solidFill>
                  <a:srgbClr val="000000"/>
                </a:solidFill>
                <a:effectLst/>
                <a:uLnTx/>
                <a:uFillTx/>
                <a:latin typeface="+mn-lt"/>
                <a:ea typeface="Open Sans" panose="020B0606030504020204" pitchFamily="34" charset="0"/>
                <a:cs typeface="+mn-cs"/>
              </a:rPr>
              <a:t>Renseignements additionnels pour répondre aux questions sur les différentes étapes</a:t>
            </a: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1. Présentation du critère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À tour de rôle, chaque spécialiste présente son critère et les réponses aux trois questions de sa section dans la fiche d’observation en faisant ressortir les éléments qui expliquent la force du critère. Tous les élèves résument les réponses de leurs coéquipiers dans les bonnes sections de la fiche d’observation de leur cahier.</a:t>
            </a:r>
            <a:endPar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endParaRP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2. Comparaison et choix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C</a:t>
            </a:r>
            <a:r>
              <a:rPr kumimoji="0" lang="fr-CA" sz="900" b="0" i="0" u="none" strike="noStrike" kern="1200" cap="none" spc="0" normalizeH="0" baseline="0" noProof="0">
                <a:ln>
                  <a:noFill/>
                </a:ln>
                <a:solidFill>
                  <a:srgbClr val="000000"/>
                </a:solidFill>
                <a:effectLst/>
                <a:uLnTx/>
                <a:uFillTx/>
                <a:ea typeface="Times New Roman" panose="02020603050405020304" pitchFamily="18" charset="0"/>
                <a:cs typeface="+mn-cs"/>
              </a:rPr>
              <a:t>omparez vos points de vue en discutant pour choisir démocratiquement le critère le plus important à défendre, celui qui semble le plus fragile selon votre équipe. Écrivez ce critère dans le tableau et indiquez son degré de force.</a:t>
            </a:r>
            <a:endParaRPr kumimoji="0" lang="fr-CA" sz="900" b="0" i="0" u="none" strike="noStrike" kern="1200" cap="none" spc="0" normalizeH="0" baseline="0" noProof="0">
              <a:ln>
                <a:noFill/>
              </a:ln>
              <a:solidFill>
                <a:prstClr val="black"/>
              </a:solidFill>
              <a:effectLst/>
              <a:uLnTx/>
              <a:uFillTx/>
              <a:ea typeface="Times New Roman" panose="02020603050405020304" pitchFamily="18" charset="0"/>
              <a:cs typeface="+mn-cs"/>
            </a:endParaRP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3. Justification </a:t>
            </a:r>
            <a:b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Justifiez votre décision à l’aide des deux éléments les plus marquants qui ont influencé votre choix. Donnez au moins un exemple qui illustre la fragilité de ce critère au Québec pour appuyer votre point de vue (des </a:t>
            </a: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extraits du </a:t>
            </a:r>
            <a:r>
              <a:rPr kumimoji="0" lang="fr-CA" sz="900" b="0" i="0" u="none" strike="noStrike" kern="1200" cap="small" spc="0" normalizeH="0" baseline="0" noProof="0">
                <a:ln>
                  <a:noFill/>
                </a:ln>
                <a:solidFill>
                  <a:prstClr val="black"/>
                </a:solidFill>
                <a:effectLst/>
                <a:uLnTx/>
                <a:uFillTx/>
                <a:ea typeface="Open Sans" panose="020B0606030504020204" pitchFamily="34" charset="0"/>
                <a:cs typeface="+mn-cs"/>
              </a:rPr>
              <a:t>dossier documentaire</a:t>
            </a: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 des faits d’actualité vérifiables, etc.).</a:t>
            </a:r>
          </a:p>
          <a:p>
            <a:pPr lvl="1">
              <a:spcBef>
                <a:spcPts val="400"/>
              </a:spcBef>
              <a:defRPr/>
            </a:pPr>
            <a:r>
              <a:rPr kumimoji="0" lang="fr-CA" sz="900" b="1" i="0" u="none" strike="noStrike" kern="1200" cap="none" spc="0" normalizeH="0" baseline="0" noProof="0">
                <a:ln>
                  <a:noFill/>
                </a:ln>
                <a:solidFill>
                  <a:srgbClr val="000000"/>
                </a:solidFill>
                <a:effectLst/>
                <a:uLnTx/>
                <a:uFillTx/>
                <a:ea typeface="Open Sans" panose="020B0606030504020204" pitchFamily="34" charset="0"/>
                <a:cs typeface="+mn-cs"/>
              </a:rPr>
              <a:t>4. Action à entreprendre</a:t>
            </a:r>
            <a: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t> </a:t>
            </a:r>
            <a:br>
              <a:rPr kumimoji="0" lang="fr-CA" sz="900" b="0" i="0" u="none" strike="noStrike" kern="1200" cap="none" spc="0" normalizeH="0" baseline="0" noProof="0">
                <a:ln>
                  <a:noFill/>
                </a:ln>
                <a:solidFill>
                  <a:srgbClr val="000000"/>
                </a:solidFill>
                <a:effectLst/>
                <a:uLnTx/>
                <a:uFillTx/>
                <a:ea typeface="Open Sans" panose="020B0606030504020204" pitchFamily="34" charset="0"/>
                <a:cs typeface="+mn-cs"/>
              </a:rPr>
            </a:b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Proposez une action qui permettrait de défendre ce critère et de contribuer à la vitalité de la démocratie.</a:t>
            </a:r>
          </a:p>
          <a:p>
            <a:pPr lvl="1">
              <a:spcBef>
                <a:spcPts val="400"/>
              </a:spcBef>
              <a:defRPr/>
            </a:pPr>
            <a:r>
              <a:rPr lang="fr-CA" sz="900" b="1">
                <a:solidFill>
                  <a:prstClr val="black"/>
                </a:solidFill>
                <a:ea typeface="Open Sans" panose="020B0606030504020204" pitchFamily="34" charset="0"/>
              </a:rPr>
              <a:t>5. Porte-parole</a:t>
            </a:r>
            <a:r>
              <a:rPr lang="fr-CA" sz="900">
                <a:solidFill>
                  <a:prstClr val="black"/>
                </a:solidFill>
                <a:ea typeface="Open Sans" panose="020B0606030504020204" pitchFamily="34" charset="0"/>
              </a:rPr>
              <a:t> </a:t>
            </a:r>
            <a:br>
              <a:rPr lang="fr-CA" sz="900">
                <a:solidFill>
                  <a:prstClr val="black"/>
                </a:solidFill>
                <a:ea typeface="Open Sans" panose="020B0606030504020204" pitchFamily="34" charset="0"/>
              </a:rPr>
            </a:br>
            <a:r>
              <a:rPr kumimoji="0" lang="fr-CA" sz="900" b="0" i="0" u="none" strike="noStrike" kern="1200" cap="none" spc="0" normalizeH="0" baseline="0" noProof="0">
                <a:ln>
                  <a:noFill/>
                </a:ln>
                <a:solidFill>
                  <a:prstClr val="black"/>
                </a:solidFill>
                <a:effectLst/>
                <a:uLnTx/>
                <a:uFillTx/>
                <a:ea typeface="Open Sans" panose="020B0606030504020204" pitchFamily="34" charset="0"/>
                <a:cs typeface="+mn-cs"/>
              </a:rPr>
              <a:t>Nommez un ou une porte-parole pour présenter le choix de l’équipe et le justifier devant la classe.</a:t>
            </a:r>
            <a:endParaRPr kumimoji="0" lang="fr-CA" sz="900" b="0" i="0" u="none" strike="noStrike" kern="1200" cap="none" spc="0" normalizeH="0" baseline="0" noProof="0">
              <a:ln>
                <a:noFill/>
              </a:ln>
              <a:solidFill>
                <a:prstClr val="black"/>
              </a:solidFill>
              <a:effectLst/>
              <a:uLnTx/>
              <a:uFillTx/>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900" b="1" i="0" u="none" strike="noStrike" kern="1200" cap="none" spc="0" normalizeH="0" baseline="0" noProof="0">
              <a:ln>
                <a:noFill/>
              </a:ln>
              <a:solidFill>
                <a:prstClr val="black"/>
              </a:solidFill>
              <a:effectLst/>
              <a:uLnTx/>
              <a:uFillTx/>
              <a:ea typeface="Open Sans" panose="020B0606030504020204" pitchFamily="34" charset="0"/>
              <a:cs typeface="+mn-cs"/>
            </a:endParaRPr>
          </a:p>
          <a:p>
            <a:pPr marL="0" marR="0" lvl="0" indent="0" algn="l" defTabSz="914400" rtl="0" eaLnBrk="1" fontAlgn="auto" latinLnBrk="0" hangingPunct="1">
              <a:lnSpc>
                <a:spcPct val="100000"/>
              </a:lnSpc>
              <a:spcBef>
                <a:spcPts val="400"/>
              </a:spcBef>
              <a:spcAft>
                <a:spcPts val="400"/>
              </a:spcAft>
              <a:buClrTx/>
              <a:buSzTx/>
              <a:buFont typeface="Arial" panose="020B0604020202020204" pitchFamily="34" charset="0"/>
              <a:buNone/>
              <a:tabLst/>
              <a:defRPr/>
            </a:pPr>
            <a:endParaRPr lang="fr-CA" sz="1800">
              <a:effectLst/>
              <a:latin typeface="Calibri" panose="020F0502020204030204" pitchFamily="34" charset="0"/>
              <a:ea typeface="Yu Mincho" panose="02020400000000000000" pitchFamily="18" charset="-128"/>
            </a:endParaRPr>
          </a:p>
          <a:p>
            <a:pPr marL="342900" marR="0" lvl="0" indent="-342900" algn="l" defTabSz="914400" rtl="0" eaLnBrk="1" fontAlgn="auto" latinLnBrk="0" hangingPunct="1">
              <a:lnSpc>
                <a:spcPct val="100000"/>
              </a:lnSpc>
              <a:spcBef>
                <a:spcPts val="400"/>
              </a:spcBef>
              <a:spcAft>
                <a:spcPts val="400"/>
              </a:spcAft>
              <a:buClrTx/>
              <a:buSzTx/>
              <a:buFont typeface="+mj-lt"/>
              <a:buAutoNum type="arabicPeriod"/>
              <a:tabLst/>
              <a:defRPr/>
            </a:pPr>
            <a:endParaRPr kumimoji="0" lang="fr-CA" sz="1800" b="0" i="0" u="none" strike="noStrike" kern="1200" cap="none" spc="0" normalizeH="0" baseline="0" noProof="0">
              <a:ln>
                <a:noFill/>
              </a:ln>
              <a:solidFill>
                <a:prstClr val="black"/>
              </a:solidFill>
              <a:effectLst/>
              <a:uLnTx/>
              <a:uFillTx/>
              <a:latin typeface="Calibri" panose="020F0502020204030204" pitchFamily="34" charset="0"/>
              <a:ea typeface="Yu Mincho" panose="02020400000000000000" pitchFamily="18" charset="-128"/>
              <a:cs typeface="+mn-cs"/>
            </a:endParaRPr>
          </a:p>
          <a:p>
            <a:endParaRPr lang="fr-CA"/>
          </a:p>
        </p:txBody>
      </p:sp>
      <p:sp>
        <p:nvSpPr>
          <p:cNvPr id="4" name="Espace réservé du numéro de diapositive 3">
            <a:extLst>
              <a:ext uri="{FF2B5EF4-FFF2-40B4-BE49-F238E27FC236}">
                <a16:creationId xmlns:a16="http://schemas.microsoft.com/office/drawing/2014/main" id="{6B7FE5A5-C056-F08C-5A22-B9A1C16A920A}"/>
              </a:ext>
            </a:extLst>
          </p:cNvPr>
          <p:cNvSpPr>
            <a:spLocks noGrp="1"/>
          </p:cNvSpPr>
          <p:nvPr>
            <p:ph type="sldNum" sz="quarter" idx="5"/>
          </p:nvPr>
        </p:nvSpPr>
        <p:spPr/>
        <p:txBody>
          <a:bodyPr/>
          <a:lstStyle/>
          <a:p>
            <a:fld id="{08DD3DC7-FF7B-4ECA-9324-EB748C7283E6}" type="slidenum">
              <a:rPr lang="fr-CA" smtClean="0"/>
              <a:t>29</a:t>
            </a:fld>
            <a:endParaRPr lang="fr-CA"/>
          </a:p>
        </p:txBody>
      </p:sp>
      <p:sp>
        <p:nvSpPr>
          <p:cNvPr id="5" name="Espace réservé du pied de page 4">
            <a:extLst>
              <a:ext uri="{FF2B5EF4-FFF2-40B4-BE49-F238E27FC236}">
                <a16:creationId xmlns:a16="http://schemas.microsoft.com/office/drawing/2014/main" id="{92D239E5-3212-DFC8-44F6-F36B9D1B09F6}"/>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2682386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B6B6F-01D6-28F5-4576-B95014DFC90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2C7A130-4AEA-4FD2-6C5F-52E53CFF9A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5B3702-5BB5-0A6C-AA84-EC9C89B153D1}"/>
              </a:ext>
            </a:extLst>
          </p:cNvPr>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Amorce (introduction suite)</a:t>
            </a:r>
            <a:endParaRPr lang="fr-CA" sz="1000"/>
          </a:p>
          <a:p>
            <a:pPr marL="171450" indent="-171450">
              <a:buFont typeface="Arial" panose="020B0604020202020204" pitchFamily="34" charset="0"/>
              <a:buChar char="•"/>
            </a:pPr>
            <a:r>
              <a:rPr lang="fr-CA" sz="1000"/>
              <a:t>Présenter l</a:t>
            </a:r>
            <a:r>
              <a:rPr lang="fr-CA" sz="1000" baseline="0"/>
              <a:t>’intention d’apprentissage au terme des trois cours</a:t>
            </a:r>
          </a:p>
        </p:txBody>
      </p:sp>
      <p:sp>
        <p:nvSpPr>
          <p:cNvPr id="4" name="Espace réservé du numéro de diapositive 3">
            <a:extLst>
              <a:ext uri="{FF2B5EF4-FFF2-40B4-BE49-F238E27FC236}">
                <a16:creationId xmlns:a16="http://schemas.microsoft.com/office/drawing/2014/main" id="{E627DCBF-2B47-6A5E-75F4-2A3FEDC993C1}"/>
              </a:ext>
            </a:extLst>
          </p:cNvPr>
          <p:cNvSpPr>
            <a:spLocks noGrp="1"/>
          </p:cNvSpPr>
          <p:nvPr>
            <p:ph type="sldNum" sz="quarter" idx="5"/>
          </p:nvPr>
        </p:nvSpPr>
        <p:spPr/>
        <p:txBody>
          <a:bodyPr/>
          <a:lstStyle/>
          <a:p>
            <a:fld id="{08DD3DC7-FF7B-4ECA-9324-EB748C7283E6}" type="slidenum">
              <a:rPr lang="fr-CA" smtClean="0"/>
              <a:t>3</a:t>
            </a:fld>
            <a:endParaRPr lang="fr-CA"/>
          </a:p>
        </p:txBody>
      </p:sp>
      <p:sp>
        <p:nvSpPr>
          <p:cNvPr id="5" name="Espace réservé du pied de page 4">
            <a:extLst>
              <a:ext uri="{FF2B5EF4-FFF2-40B4-BE49-F238E27FC236}">
                <a16:creationId xmlns:a16="http://schemas.microsoft.com/office/drawing/2014/main" id="{CCE3ED44-584F-30C4-E7D0-C58E24975C02}"/>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755742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3 (Étape 4)</a:t>
            </a:r>
            <a:endParaRPr lang="fr-CA" sz="1000">
              <a:effectLst/>
              <a:latin typeface="+mn-lt"/>
              <a:ea typeface="Open Sans" panose="020B0606030504020204" pitchFamily="34" charset="0"/>
            </a:endParaRPr>
          </a:p>
          <a:p>
            <a:pPr marL="171450" indent="-171450">
              <a:buFont typeface="Arial" panose="020B0604020202020204" pitchFamily="34" charset="0"/>
              <a:buChar char="•"/>
            </a:pPr>
            <a:r>
              <a:rPr kumimoji="0" lang="fr-CA" sz="1000" b="1"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Prendre une décision démocratique (mise en commun)</a:t>
            </a:r>
          </a:p>
          <a:p>
            <a:pPr marL="628650" lvl="1" indent="-171450">
              <a:buFontTx/>
              <a:buChar char="-"/>
            </a:pPr>
            <a:r>
              <a:rPr lang="fr-CA" sz="1000">
                <a:ea typeface="Open Sans" panose="020B0606030504020204" pitchFamily="34" charset="0"/>
              </a:rPr>
              <a:t>À tour de rôle, l</a:t>
            </a:r>
            <a:r>
              <a:rPr lang="fr-CA" sz="1000">
                <a:effectLst/>
                <a:latin typeface="+mn-lt"/>
                <a:ea typeface="Open Sans" panose="020B0606030504020204" pitchFamily="34" charset="0"/>
              </a:rPr>
              <a:t>es porte-parole de chaque équipe présentent le critère retenu. Ils précisent son degré de force, justifient leur choix à l’aide d’un exemple et présentent l’action qu’ils proposent de mener.</a:t>
            </a:r>
          </a:p>
          <a:p>
            <a:pPr marL="628650" lvl="1" indent="-171450">
              <a:buFontTx/>
              <a:buChar char="-"/>
            </a:pPr>
            <a:endParaRPr lang="fr-CA" sz="1000">
              <a:ea typeface="Open Sans" panose="020B0606030504020204" pitchFamily="34" charset="0"/>
            </a:endParaRPr>
          </a:p>
          <a:p>
            <a:pPr lvl="1">
              <a:defRPr/>
            </a:pPr>
            <a:r>
              <a:rPr lang="fr-CA" sz="1000" b="1">
                <a:ea typeface="Open Sans" panose="020B0606030504020204" pitchFamily="34" charset="0"/>
              </a:rPr>
              <a:t>Variante : </a:t>
            </a:r>
            <a:r>
              <a:rPr lang="fr-CA" sz="1000">
                <a:effectLst/>
                <a:latin typeface="+mn-lt"/>
                <a:ea typeface="Times New Roman" panose="02020603050405020304" pitchFamily="18" charset="0"/>
              </a:rPr>
              <a:t>écrire les réponses au tableau pour visualiser celles de l’ensemble des équipes. </a:t>
            </a:r>
            <a:endParaRPr kumimoji="0" lang="fr-CA" sz="1000" b="1" i="0" u="none" strike="noStrike" kern="1200" cap="none" spc="0" normalizeH="0" baseline="0">
              <a:ln>
                <a:noFill/>
              </a:ln>
              <a:solidFill>
                <a:prstClr val="black"/>
              </a:solidFill>
              <a:effectLst/>
              <a:uLnTx/>
              <a:uFillTx/>
              <a:latin typeface="+mn-lt"/>
              <a:ea typeface="Times New Roman" panose="02020603050405020304" pitchFamily="18" charset="0"/>
              <a:cs typeface="+mn-cs"/>
            </a:endParaRPr>
          </a:p>
          <a:p>
            <a:pPr>
              <a:defRPr/>
            </a:pPr>
            <a:endParaRPr kumimoji="0" lang="fr-CA" sz="1000" b="1" i="0" u="none" strike="noStrike" kern="1200" cap="none" spc="0" normalizeH="0" baseline="0" noProof="0">
              <a:ln>
                <a:noFill/>
              </a:ln>
              <a:solidFill>
                <a:prstClr val="black"/>
              </a:solidFill>
              <a:effectLst/>
              <a:uLnTx/>
              <a:uFillTx/>
              <a:latin typeface="+mn-lt"/>
              <a:ea typeface="Times New Roman" panose="02020603050405020304" pitchFamily="18" charset="0"/>
              <a:cs typeface="+mn-cs"/>
            </a:endParaRPr>
          </a:p>
          <a:p>
            <a:pPr marL="628650" lvl="1" indent="-171450">
              <a:buFontTx/>
              <a:buChar char="-"/>
              <a:defRPr/>
            </a:pPr>
            <a:r>
              <a:rPr lang="fr-CA" sz="1000">
                <a:effectLst/>
                <a:latin typeface="+mn-lt"/>
                <a:ea typeface="Times New Roman" panose="02020603050405020304" pitchFamily="18" charset="0"/>
              </a:rPr>
              <a:t>Rétroaction sur l’expérience des tâches 2 (volet B) et 3.</a:t>
            </a:r>
          </a:p>
          <a:p>
            <a:pPr marL="628650" lvl="1" indent="-171450">
              <a:buFontTx/>
              <a:buChar char="-"/>
              <a:defRPr/>
            </a:pPr>
            <a:r>
              <a:rPr lang="fr-CA" sz="1000">
                <a:ea typeface="Times New Roman" panose="02020603050405020304" pitchFamily="18" charset="0"/>
              </a:rPr>
              <a:t>Rétroaction sur</a:t>
            </a:r>
            <a:r>
              <a:rPr lang="fr-CA" sz="1000">
                <a:effectLst/>
                <a:latin typeface="+mn-lt"/>
                <a:ea typeface="Times New Roman" panose="02020603050405020304" pitchFamily="18" charset="0"/>
              </a:rPr>
              <a:t> les habiletés qui permettent de décider ensemble et sur les valeurs démocratiques présentées au début de la SAE.</a:t>
            </a:r>
            <a:endParaRPr lang="fr-CA" sz="1000">
              <a:effectLst/>
              <a:latin typeface="+mn-lt"/>
              <a:ea typeface="Open Sans" panose="020B0606030504020204" pitchFamily="34" charset="0"/>
            </a:endParaRPr>
          </a:p>
          <a:p>
            <a:endParaRPr lang="fr-CA" b="1">
              <a:effectLst/>
              <a:latin typeface="Calibri" panose="020F0502020204030204" pitchFamily="34" charset="0"/>
              <a:ea typeface="Open Sans" panose="020B0606030504020204" pitchFamily="34" charset="0"/>
            </a:endParaRPr>
          </a:p>
          <a:p>
            <a:pPr marR="158115" algn="l">
              <a:lnSpc>
                <a:spcPct val="115000"/>
              </a:lnSpc>
            </a:pPr>
            <a:endParaRPr lang="fr-CA" sz="1800">
              <a:effectLst/>
              <a:latin typeface="Open Sans" panose="020B0606030504020204" pitchFamily="34" charset="0"/>
              <a:ea typeface="Open Sans" panose="020B0606030504020204" pitchFamily="34" charset="0"/>
            </a:endParaRPr>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30</a:t>
            </a:fld>
            <a:endParaRPr lang="fr-CA"/>
          </a:p>
        </p:txBody>
      </p:sp>
      <p:sp>
        <p:nvSpPr>
          <p:cNvPr id="5" name="Espace réservé du pied de page 4">
            <a:extLst>
              <a:ext uri="{FF2B5EF4-FFF2-40B4-BE49-F238E27FC236}">
                <a16:creationId xmlns:a16="http://schemas.microsoft.com/office/drawing/2014/main" id="{940E8FAC-5DC7-CE81-DF60-315259458D93}"/>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742678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intégratrice</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1000" b="1"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Introduction et association des actions</a:t>
            </a:r>
          </a:p>
          <a:p>
            <a:pPr lvl="1">
              <a:defRPr/>
            </a:pPr>
            <a:r>
              <a:rPr lang="fr-CA" sz="1000">
                <a:solidFill>
                  <a:prstClr val="black"/>
                </a:solidFill>
                <a:ea typeface="Times New Roman" panose="02020603050405020304" pitchFamily="18" charset="0"/>
              </a:rPr>
              <a:t>Vous effectuerez maintenant quelques activités individuelles.</a:t>
            </a:r>
          </a:p>
          <a:p>
            <a:pPr lvl="1">
              <a:defRPr/>
            </a:pPr>
            <a:endParaRPr lang="fr-CA" sz="1000">
              <a:solidFill>
                <a:prstClr val="black"/>
              </a:solidFill>
              <a:ea typeface="Times New Roman" panose="02020603050405020304" pitchFamily="18" charset="0"/>
            </a:endParaRPr>
          </a:p>
          <a:p>
            <a:pPr lvl="1">
              <a:defRPr/>
            </a:pPr>
            <a:r>
              <a:rPr lang="fr-CA" sz="1000">
                <a:effectLst/>
                <a:latin typeface="+mn-lt"/>
                <a:ea typeface="Open Sans" panose="020B0606030504020204" pitchFamily="34" charset="0"/>
              </a:rPr>
              <a:t>Dans </a:t>
            </a:r>
            <a:r>
              <a:rPr lang="fr-CA" sz="1000">
                <a:ea typeface="Open Sans" panose="020B0606030504020204" pitchFamily="34" charset="0"/>
              </a:rPr>
              <a:t>votre</a:t>
            </a:r>
            <a:r>
              <a:rPr lang="fr-CA" sz="1000">
                <a:effectLst/>
                <a:latin typeface="+mn-lt"/>
                <a:ea typeface="Open Sans" panose="020B0606030504020204" pitchFamily="34" charset="0"/>
              </a:rPr>
              <a:t> cahier d’élève, associez chaque action de participation citoyenne à l’un des cinq critères de l’indice démocratique en inscrivant le numéro des actions sous les critères du tableau. </a:t>
            </a:r>
            <a:r>
              <a:rPr lang="fr-CA" sz="1000" b="1">
                <a:effectLst/>
                <a:latin typeface="+mn-lt"/>
                <a:ea typeface="Open Sans" panose="020B0606030504020204" pitchFamily="34" charset="0"/>
              </a:rPr>
              <a:t>Attention :</a:t>
            </a:r>
            <a:r>
              <a:rPr lang="fr-CA" sz="1000">
                <a:effectLst/>
                <a:latin typeface="+mn-lt"/>
                <a:ea typeface="Open Sans" panose="020B0606030504020204" pitchFamily="34" charset="0"/>
              </a:rPr>
              <a:t> une action peut être associée à plusieurs critères. </a:t>
            </a:r>
          </a:p>
          <a:p>
            <a:pPr lvl="1">
              <a:defRPr/>
            </a:pPr>
            <a:r>
              <a:rPr lang="fr-CA" sz="1000">
                <a:ea typeface="Open Sans" panose="020B0606030504020204" pitchFamily="34" charset="0"/>
              </a:rPr>
              <a:t>Pour vous aider, vous pouvez consulter les cinq</a:t>
            </a:r>
            <a:r>
              <a:rPr lang="fr-CA" sz="1000">
                <a:solidFill>
                  <a:prstClr val="black"/>
                </a:solidFill>
              </a:rPr>
              <a:t> critères de l’indice démocratique.</a:t>
            </a:r>
            <a:endParaRPr lang="fr-CA" sz="1000">
              <a:effectLst/>
              <a:latin typeface="+mn-lt"/>
              <a:ea typeface="Open Sans" panose="020B0606030504020204" pitchFamily="34" charset="0"/>
            </a:endParaRP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Vous avez </a:t>
            </a:r>
            <a:r>
              <a:rPr kumimoji="0" lang="fr-CA" sz="1000" b="0" i="0" u="none" strike="noStrike" kern="1200" cap="none" spc="0" normalizeH="0" baseline="0" noProof="0">
                <a:ln>
                  <a:noFill/>
                </a:ln>
                <a:solidFill>
                  <a:prstClr val="black"/>
                </a:solidFill>
                <a:effectLst/>
                <a:highlight>
                  <a:srgbClr val="FFFF00"/>
                </a:highlight>
                <a:uLnTx/>
                <a:uFillTx/>
                <a:latin typeface="+mn-lt"/>
                <a:ea typeface="Open Sans" panose="020B0606030504020204" pitchFamily="34" charset="0"/>
                <a:cs typeface="+mn-cs"/>
              </a:rPr>
              <a:t>5</a:t>
            </a: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 minutes pour effectuer </a:t>
            </a:r>
            <a:r>
              <a:rPr lang="fr-CA" sz="1000">
                <a:solidFill>
                  <a:prstClr val="black"/>
                </a:solidFill>
                <a:ea typeface="Open Sans" panose="020B0606030504020204" pitchFamily="34" charset="0"/>
              </a:rPr>
              <a:t>c</a:t>
            </a: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es associations.</a:t>
            </a: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Cette tâche sera évaluée.</a:t>
            </a:r>
          </a:p>
          <a:p>
            <a:pPr lvl="1">
              <a:defRPr/>
            </a:pPr>
            <a:endParaRPr lang="fr-CA" sz="1000">
              <a:solidFill>
                <a:prstClr val="black"/>
              </a:solidFill>
              <a:ea typeface="Open Sans" panose="020B0606030504020204" pitchFamily="34" charset="0"/>
            </a:endParaRPr>
          </a:p>
          <a:p>
            <a:pPr lvl="1">
              <a:defRPr/>
            </a:pPr>
            <a:r>
              <a:rPr lang="fr-CA" sz="1000" b="1">
                <a:solidFill>
                  <a:prstClr val="black"/>
                </a:solidFill>
                <a:ea typeface="Open Sans" panose="020B0606030504020204" pitchFamily="34" charset="0"/>
              </a:rPr>
              <a:t>Pour aller plus loin</a:t>
            </a:r>
          </a:p>
          <a:p>
            <a:pPr lvl="1">
              <a:defRPr/>
            </a:pPr>
            <a:r>
              <a:rPr kumimoji="0" lang="fr-CA" sz="1000" b="1" i="0" u="none" strike="noStrike" kern="1200" cap="none" spc="0" normalizeH="0" baseline="0" noProof="0">
                <a:ln>
                  <a:noFill/>
                </a:ln>
                <a:solidFill>
                  <a:prstClr val="black"/>
                </a:solidFill>
                <a:effectLst/>
                <a:uLnTx/>
                <a:uFillTx/>
                <a:latin typeface="+mn-lt"/>
                <a:ea typeface="Open Sans" panose="020B0606030504020204" pitchFamily="34" charset="0"/>
                <a:cs typeface="+mn-cs"/>
              </a:rPr>
              <a:t>Question</a:t>
            </a: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 : </a:t>
            </a:r>
            <a:r>
              <a:rPr lang="fr-CA" sz="1000" i="1">
                <a:highlight>
                  <a:srgbClr val="FFF7BF"/>
                </a:highlight>
              </a:rPr>
              <a:t>Avez-vous d’autres exemples d’actions de participation citoyenne que l’on pourrait associer aux différents critères de l’indice démocratique?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endParaRPr>
          </a:p>
          <a:p>
            <a:pPr marL="628650" lvl="1" indent="-171450">
              <a:buFont typeface="Arial" panose="020B0604020202020204" pitchFamily="34" charset="0"/>
              <a:buChar char="•"/>
              <a:defRPr/>
            </a:pPr>
            <a:r>
              <a:rPr kumimoji="0" lang="fr-CA" sz="1000" b="0" i="0" u="none" strike="noStrike" kern="1200" cap="none" spc="0" normalizeH="0" baseline="0" noProof="0">
                <a:ln>
                  <a:noFill/>
                </a:ln>
                <a:solidFill>
                  <a:prstClr val="black"/>
                </a:solidFill>
                <a:effectLst/>
                <a:uLnTx/>
                <a:uFillTx/>
                <a:latin typeface="+mn-lt"/>
                <a:ea typeface="Times New Roman" panose="02020603050405020304" pitchFamily="18" charset="0"/>
                <a:cs typeface="+mn-cs"/>
              </a:rPr>
              <a:t>Pour donner encore plus d’importance à la participation citoyenne, vous pouvez d</a:t>
            </a: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iffuser la vidéo produite par Télé-Québec en classe qui présente l’effet du bénévolat dans la vie des personnes qui en font. </a:t>
            </a:r>
          </a:p>
          <a:p>
            <a:pPr marL="457200" lvl="1" indent="0">
              <a:buFont typeface="Arial" panose="020B0604020202020204" pitchFamily="34" charset="0"/>
              <a:buNone/>
              <a:defRPr/>
            </a:pPr>
            <a:r>
              <a:rPr kumimoji="0" lang="fr-CA" sz="1000" b="0" i="0" u="sng" strike="noStrike" kern="1200" cap="none" spc="0" normalizeH="0" baseline="0" noProof="0">
                <a:ln>
                  <a:noFill/>
                </a:ln>
                <a:solidFill>
                  <a:srgbClr val="0000FF"/>
                </a:solidFill>
                <a:effectLst/>
                <a:uLnTx/>
                <a:uFillTx/>
                <a:latin typeface="+mn-lt"/>
                <a:ea typeface="Open Sans" panose="020B0606030504020204" pitchFamily="34" charset="0"/>
                <a:cs typeface="+mn-cs"/>
                <a:hlinkClick r:id="rId3"/>
              </a:rPr>
              <a:t>Plateforme éducative – Télé-Québec en classe (telequebec.tv)</a:t>
            </a:r>
            <a:endPar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endParaRPr>
          </a:p>
          <a:p>
            <a:pPr marL="0" marR="0" lvl="0" indent="0" algn="l" defTabSz="914400" rtl="0" eaLnBrk="1" fontAlgn="auto" latinLnBrk="0" hangingPunct="1">
              <a:lnSpc>
                <a:spcPct val="100000"/>
              </a:lnSpc>
              <a:spcBef>
                <a:spcPts val="400"/>
              </a:spcBef>
              <a:spcAft>
                <a:spcPts val="400"/>
              </a:spcAft>
              <a:buClrTx/>
              <a:buSzTx/>
              <a:buFont typeface="+mj-lt"/>
              <a:buNone/>
              <a:tabLst/>
              <a:defRPr/>
            </a:pPr>
            <a:endParaRPr kumimoji="0" lang="fr-CA" sz="1800" b="0" i="0" u="none" strike="noStrike" kern="1200" cap="none" spc="0" normalizeH="0" baseline="0" noProof="0">
              <a:ln>
                <a:noFill/>
              </a:ln>
              <a:solidFill>
                <a:prstClr val="black"/>
              </a:solidFill>
              <a:effectLst/>
              <a:uLnTx/>
              <a:uFillTx/>
              <a:latin typeface="Calibri" panose="020F0502020204030204" pitchFamily="34" charset="0"/>
              <a:ea typeface="Yu Mincho" panose="02020400000000000000" pitchFamily="18" charset="-128"/>
              <a:cs typeface="+mn-cs"/>
            </a:endParaRPr>
          </a:p>
          <a:p>
            <a:endParaRPr lang="fr-CA"/>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DD3DC7-FF7B-4ECA-9324-EB748C7283E6}" type="slidenum">
              <a:rPr kumimoji="0" lang="fr-CA"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CA"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297FEC1E-407A-0183-7252-3D4AB6E824AD}"/>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300" b="0" i="0" u="none" strike="noStrike" kern="1200" cap="none" spc="0" normalizeH="0" baseline="0" noProof="0">
                <a:ln>
                  <a:noFill/>
                </a:ln>
                <a:solidFill>
                  <a:prstClr val="black"/>
                </a:solidFill>
                <a:effectLst/>
                <a:uLnTx/>
                <a:uFillTx/>
                <a:latin typeface="Calibri" panose="020F0502020204030204"/>
                <a:ea typeface="+mn-ea"/>
                <a:cs typeface="+mn-cs"/>
              </a:rPr>
              <a:t>Document de travail – Ne pas partager</a:t>
            </a:r>
          </a:p>
        </p:txBody>
      </p:sp>
    </p:spTree>
    <p:extLst>
      <p:ext uri="{BB962C8B-B14F-4D97-AF65-F5344CB8AC3E}">
        <p14:creationId xmlns:p14="http://schemas.microsoft.com/office/powerpoint/2010/main" val="36952510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intégratrice (suite et fin)</a:t>
            </a:r>
            <a:endParaRPr lang="fr-CA" sz="1000">
              <a:effectLst/>
              <a:latin typeface="+mn-lt"/>
              <a:ea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000" b="1">
                <a:solidFill>
                  <a:prstClr val="black"/>
                </a:solidFill>
                <a:latin typeface="Calibri" panose="020F0502020204030204"/>
                <a:ea typeface="Open Sans" panose="020B0606030504020204" pitchFamily="34" charset="0"/>
              </a:rPr>
              <a:t>Mon action de participation citoyenne</a:t>
            </a:r>
          </a:p>
          <a:p>
            <a:pPr lvl="1">
              <a:defRPr/>
            </a:pPr>
            <a:r>
              <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rPr>
              <a:t>Pour mobiliser tes connaissances et pour développer un point de vue individuel, choisis une action de participation citoyenne que tu pourrais faire dans ton école ou communauté. Tu peux aussi proposer une action personnelle.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endParaRPr>
          </a:p>
          <a:p>
            <a:pPr lvl="1">
              <a:defRPr/>
            </a:pPr>
            <a:r>
              <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rPr>
              <a:t>Ensuite :</a:t>
            </a:r>
          </a:p>
          <a:p>
            <a:pPr lvl="1">
              <a:defRPr/>
            </a:pPr>
            <a:r>
              <a:rPr kumimoji="0" lang="fr-CA" sz="1000" b="1"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rPr>
              <a:t>1. </a:t>
            </a:r>
            <a:r>
              <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rPr>
              <a:t>Associe ton action à l’un des cinq critères de l’indice démocratique. </a:t>
            </a:r>
            <a:r>
              <a:rPr kumimoji="0" lang="fr-CA" sz="1000" b="0" i="0" u="none" strike="noStrike" kern="1200" cap="none" spc="0" normalizeH="0" baseline="0" noProof="0">
                <a:ln>
                  <a:noFill/>
                </a:ln>
                <a:solidFill>
                  <a:prstClr val="black"/>
                </a:solidFill>
                <a:effectLst/>
                <a:uLnTx/>
                <a:uFillTx/>
                <a:latin typeface="Calibri" panose="020F0502020204030204"/>
                <a:ea typeface="+mn-ea"/>
                <a:cs typeface="+mn-cs"/>
              </a:rPr>
              <a:t>Pour t’aider à faire cette association, tu peux consulter les cinq critères de cet indice.</a:t>
            </a:r>
          </a:p>
          <a:p>
            <a:pPr lvl="1">
              <a:defRPr/>
            </a:pPr>
            <a:r>
              <a:rPr kumimoji="0" lang="fr-CA" sz="1000" b="1"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rPr>
              <a:t>2. </a:t>
            </a:r>
            <a:r>
              <a:rPr kumimoji="0" lang="fr-CA" sz="1000" b="0" i="0" u="none" strike="noStrike" kern="1200" cap="none" spc="0" normalizeH="0" baseline="0" noProof="0">
                <a:ln>
                  <a:noFill/>
                </a:ln>
                <a:solidFill>
                  <a:prstClr val="black"/>
                </a:solidFill>
                <a:effectLst/>
                <a:uLnTx/>
                <a:uFillTx/>
                <a:latin typeface="Calibri" panose="020F0502020204030204" pitchFamily="34" charset="0"/>
                <a:ea typeface="Open Sans" panose="020B0606030504020204" pitchFamily="34" charset="0"/>
                <a:cs typeface="Times New Roman" panose="02020603050405020304" pitchFamily="18" charset="0"/>
              </a:rPr>
              <a:t>Explique</a:t>
            </a:r>
            <a:r>
              <a:rPr lang="fr-CA" sz="1000">
                <a:effectLst/>
                <a:latin typeface="Calibri" panose="020F0502020204030204" pitchFamily="34" charset="0"/>
                <a:ea typeface="Open Sans" panose="020B0606030504020204" pitchFamily="34" charset="0"/>
                <a:cs typeface="Times New Roman" panose="02020603050405020304" pitchFamily="18" charset="0"/>
              </a:rPr>
              <a:t> </a:t>
            </a:r>
            <a:r>
              <a:rPr lang="fr-CA" sz="1000">
                <a:effectLst/>
                <a:latin typeface="Calibri" panose="020F0502020204030204" pitchFamily="34" charset="0"/>
                <a:ea typeface="Open Sans" panose="020B0606030504020204" pitchFamily="34" charset="0"/>
              </a:rPr>
              <a:t>l’impact de ton action à l’aide des repères (comme les mots en gras) de ce critère.</a:t>
            </a:r>
            <a:r>
              <a:rPr lang="fr-CA" sz="1000">
                <a:solidFill>
                  <a:prstClr val="black"/>
                </a:solidFill>
                <a:latin typeface="Calibri" panose="020F0502020204030204"/>
                <a:ea typeface="Open Sans" panose="020B0606030504020204" pitchFamily="34" charset="0"/>
              </a:rPr>
              <a:t> </a:t>
            </a:r>
            <a:r>
              <a:rPr kumimoji="0" lang="fr-CA" sz="1000" b="0" i="0" u="none" strike="noStrike" kern="1200" cap="none" spc="0" normalizeH="0" baseline="0" noProof="0">
                <a:ln>
                  <a:noFill/>
                </a:ln>
                <a:solidFill>
                  <a:prstClr val="black"/>
                </a:solidFill>
                <a:effectLst/>
                <a:uLnTx/>
                <a:uFillTx/>
                <a:latin typeface="Calibri" panose="020F0502020204030204"/>
                <a:ea typeface="+mn-ea"/>
                <a:cs typeface="+mn-cs"/>
              </a:rPr>
              <a:t>Pour t’aider, tu peux consulter les trois questions et la justification liées au critère.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prstClr val="black"/>
              </a:solidFill>
              <a:effectLst/>
              <a:uLnTx/>
              <a:uFillTx/>
              <a:latin typeface="Calibri" panose="020F0502020204030204"/>
              <a:ea typeface="Open Sans" panose="020B0606030504020204" pitchFamily="34" charset="0"/>
              <a:cs typeface="+mn-cs"/>
            </a:endParaRPr>
          </a:p>
          <a:p>
            <a:pPr lvl="1">
              <a:defRPr/>
            </a:pPr>
            <a:r>
              <a:rPr kumimoji="0" lang="fr-CA" sz="1000" b="0"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cs typeface="+mn-cs"/>
              </a:rPr>
              <a:t>Cette tâche individuelle sera évaluée </a:t>
            </a:r>
            <a:r>
              <a:rPr lang="fr-CA" sz="1000">
                <a:solidFill>
                  <a:prstClr val="black"/>
                </a:solidFill>
                <a:latin typeface="Calibri" panose="020F0502020204030204"/>
                <a:ea typeface="Times New Roman" panose="02020603050405020304" pitchFamily="18" charset="0"/>
              </a:rPr>
              <a:t>à l’aide des traces écrites que tu laisseras dans ton cahier.</a:t>
            </a:r>
            <a:endParaRPr kumimoji="0" lang="fr-CA" sz="1800" b="0" i="0" u="none" strike="noStrike" kern="1200" cap="none" spc="0" normalizeH="0" baseline="0" noProof="0">
              <a:ln>
                <a:noFill/>
              </a:ln>
              <a:solidFill>
                <a:prstClr val="black"/>
              </a:solidFill>
              <a:effectLst/>
              <a:uLnTx/>
              <a:uFillTx/>
              <a:latin typeface="Calibri" panose="020F0502020204030204" pitchFamily="34" charset="0"/>
              <a:ea typeface="Yu Mincho" panose="02020400000000000000" pitchFamily="18" charset="-128"/>
              <a:cs typeface="+mn-cs"/>
            </a:endParaRPr>
          </a:p>
          <a:p>
            <a:endParaRPr lang="fr-CA"/>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DD3DC7-FF7B-4ECA-9324-EB748C7283E6}" type="slidenum">
              <a:rPr kumimoji="0" lang="fr-CA"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fr-CA"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pied de page 4">
            <a:extLst>
              <a:ext uri="{FF2B5EF4-FFF2-40B4-BE49-F238E27FC236}">
                <a16:creationId xmlns:a16="http://schemas.microsoft.com/office/drawing/2014/main" id="{297FEC1E-407A-0183-7252-3D4AB6E824AD}"/>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300" b="0" i="0" u="none" strike="noStrike" kern="1200" cap="none" spc="0" normalizeH="0" baseline="0" noProof="0">
                <a:ln>
                  <a:noFill/>
                </a:ln>
                <a:solidFill>
                  <a:prstClr val="black"/>
                </a:solidFill>
                <a:effectLst/>
                <a:uLnTx/>
                <a:uFillTx/>
                <a:latin typeface="Calibri" panose="020F0502020204030204"/>
                <a:ea typeface="+mn-ea"/>
                <a:cs typeface="+mn-cs"/>
              </a:rPr>
              <a:t>Document de travail – Ne pas partager</a:t>
            </a:r>
          </a:p>
        </p:txBody>
      </p:sp>
    </p:spTree>
    <p:extLst>
      <p:ext uri="{BB962C8B-B14F-4D97-AF65-F5344CB8AC3E}">
        <p14:creationId xmlns:p14="http://schemas.microsoft.com/office/powerpoint/2010/main" val="1389674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Consolidation</a:t>
            </a:r>
            <a:endParaRPr lang="fr-CA" sz="1000">
              <a:effectLst/>
              <a:latin typeface="+mn-lt"/>
              <a:ea typeface="Open Sans" panose="020B0606030504020204" pitchFamily="34" charset="0"/>
            </a:endParaRPr>
          </a:p>
          <a:p>
            <a:pPr marR="159385" lvl="1">
              <a:lnSpc>
                <a:spcPct val="107000"/>
              </a:lnSpc>
              <a:spcAft>
                <a:spcPts val="800"/>
              </a:spcAft>
            </a:pPr>
            <a:r>
              <a:rPr lang="fr-CA" sz="1000" b="1">
                <a:effectLst/>
                <a:latin typeface="+mn-lt"/>
                <a:ea typeface="Times New Roman" panose="02020603050405020304" pitchFamily="18" charset="0"/>
              </a:rPr>
              <a:t>Consigne</a:t>
            </a:r>
            <a:r>
              <a:rPr lang="fr-CA" sz="1000">
                <a:effectLst/>
                <a:latin typeface="+mn-lt"/>
                <a:ea typeface="Times New Roman" panose="02020603050405020304" pitchFamily="18" charset="0"/>
              </a:rPr>
              <a:t> :</a:t>
            </a:r>
            <a:r>
              <a:rPr lang="fr-CA" sz="1000">
                <a:ea typeface="Times New Roman" panose="02020603050405020304" pitchFamily="18" charset="0"/>
              </a:rPr>
              <a:t> </a:t>
            </a:r>
            <a:br>
              <a:rPr lang="fr-CA" sz="1000">
                <a:ea typeface="Times New Roman" panose="02020603050405020304" pitchFamily="18" charset="0"/>
              </a:rPr>
            </a:br>
            <a:r>
              <a:rPr lang="fr-CA" sz="1000" i="1">
                <a:highlight>
                  <a:srgbClr val="FFF7BF"/>
                </a:highlight>
              </a:rPr>
              <a:t>Décris ce que tu retiens de la vitalité de la démocratie au Québec en deux ou trois phrases. </a:t>
            </a:r>
          </a:p>
          <a:p>
            <a:pPr marL="457200" marR="159385" lvl="1" indent="0" algn="l" defTabSz="914400" rtl="0" eaLnBrk="1" fontAlgn="auto" latinLnBrk="0" hangingPunct="1">
              <a:lnSpc>
                <a:spcPct val="107000"/>
              </a:lnSpc>
              <a:spcBef>
                <a:spcPts val="0"/>
              </a:spcBef>
              <a:spcAft>
                <a:spcPts val="800"/>
              </a:spcAft>
              <a:buClrTx/>
              <a:buSzTx/>
              <a:buFontTx/>
              <a:buNone/>
              <a:tabLst/>
              <a:defRPr/>
            </a:pPr>
            <a:r>
              <a:rPr lang="fr-CA" sz="1000"/>
              <a:t>Écris ces phrases dans ton cahier.</a:t>
            </a:r>
          </a:p>
          <a:p>
            <a:pPr marR="159385" lvl="1">
              <a:lnSpc>
                <a:spcPct val="107000"/>
              </a:lnSpc>
              <a:spcAft>
                <a:spcPts val="800"/>
              </a:spcAft>
            </a:pPr>
            <a:r>
              <a:rPr lang="fr-CA" sz="1000"/>
              <a:t>Au besoin, consulte les autres pages de ton cahier.</a:t>
            </a:r>
          </a:p>
          <a:p>
            <a:pPr marR="159385" lvl="1">
              <a:lnSpc>
                <a:spcPct val="107000"/>
              </a:lnSpc>
              <a:spcAft>
                <a:spcPts val="800"/>
              </a:spcAft>
            </a:pPr>
            <a:r>
              <a:rPr lang="fr-CA" sz="1000"/>
              <a:t>Quand vous avez terminé cette tâche, je vais ramasser les cahiers.</a:t>
            </a:r>
          </a:p>
          <a:p>
            <a:pPr marR="159385" algn="just">
              <a:lnSpc>
                <a:spcPct val="107000"/>
              </a:lnSpc>
              <a:spcAft>
                <a:spcPts val="800"/>
              </a:spcAft>
            </a:pPr>
            <a:r>
              <a:rPr lang="fr-CA" sz="1000" b="1">
                <a:effectLst/>
                <a:latin typeface="+mn-lt"/>
                <a:ea typeface="Times New Roman" panose="02020603050405020304" pitchFamily="18" charset="0"/>
              </a:rPr>
              <a:t>Pour conclure :</a:t>
            </a:r>
          </a:p>
          <a:p>
            <a:pPr marR="159385" lvl="1">
              <a:lnSpc>
                <a:spcPct val="107000"/>
              </a:lnSpc>
              <a:spcAft>
                <a:spcPts val="800"/>
              </a:spcAft>
            </a:pPr>
            <a:r>
              <a:rPr lang="fr-CA" sz="1000" b="1">
                <a:effectLst/>
                <a:latin typeface="+mn-lt"/>
                <a:ea typeface="Times New Roman" panose="02020603050405020304" pitchFamily="18" charset="0"/>
              </a:rPr>
              <a:t>Question</a:t>
            </a:r>
            <a:r>
              <a:rPr lang="fr-CA" sz="1000">
                <a:effectLst/>
                <a:latin typeface="+mn-lt"/>
                <a:ea typeface="Times New Roman" panose="02020603050405020304" pitchFamily="18" charset="0"/>
              </a:rPr>
              <a:t> :</a:t>
            </a:r>
            <a:r>
              <a:rPr lang="fr-CA" sz="1000">
                <a:ea typeface="Times New Roman" panose="02020603050405020304" pitchFamily="18" charset="0"/>
              </a:rPr>
              <a:t> </a:t>
            </a:r>
            <a:br>
              <a:rPr lang="fr-CA" sz="1000">
                <a:ea typeface="Times New Roman" panose="02020603050405020304" pitchFamily="18" charset="0"/>
              </a:rPr>
            </a:br>
            <a:r>
              <a:rPr lang="fr-CA" sz="1000" b="0" i="1">
                <a:highlight>
                  <a:srgbClr val="FFF7BF"/>
                </a:highlight>
              </a:rPr>
              <a:t>Finalement, pensez-vous que la démocratie québécoise est en bonne santé</a:t>
            </a:r>
            <a:r>
              <a:rPr lang="fr-CA" sz="1000" i="1">
                <a:solidFill>
                  <a:srgbClr val="000000"/>
                </a:solidFill>
                <a:effectLst/>
                <a:highlight>
                  <a:srgbClr val="FFF7BF"/>
                </a:highlight>
                <a:ea typeface="Yu Mincho" panose="02020400000000000000" pitchFamily="18" charset="-128"/>
                <a:cs typeface="Segoe UI" panose="020B0502040204020203" pitchFamily="34" charset="0"/>
              </a:rPr>
              <a:t>? Est-ce que votre réponse est différente de celle que vous aviez avant de commencer cette activité? Qu’est-ce qui a changé?	</a:t>
            </a:r>
            <a:br>
              <a:rPr lang="fr-CA" sz="1000" i="1">
                <a:solidFill>
                  <a:srgbClr val="000000"/>
                </a:solidFill>
                <a:effectLst/>
                <a:highlight>
                  <a:srgbClr val="FFF7BF"/>
                </a:highlight>
                <a:ea typeface="Yu Mincho" panose="02020400000000000000" pitchFamily="18" charset="-128"/>
                <a:cs typeface="Segoe UI" panose="020B0502040204020203" pitchFamily="34" charset="0"/>
              </a:rPr>
            </a:br>
            <a:r>
              <a:rPr lang="fr-CA" sz="1000" b="1" cap="small">
                <a:solidFill>
                  <a:srgbClr val="000000"/>
                </a:solidFill>
                <a:ea typeface="Yu Mincho" panose="02020400000000000000" pitchFamily="18" charset="-128"/>
                <a:cs typeface="Segoe UI" panose="020B0502040204020203" pitchFamily="34" charset="0"/>
              </a:rPr>
              <a:t>La démocratie n’est jamais acquise. Chaque personne peut soutenir sa vitalité.</a:t>
            </a:r>
            <a:endParaRPr lang="fr-CA" sz="1000" cap="small">
              <a:effectLst/>
              <a:latin typeface="+mn-lt"/>
              <a:ea typeface="Open Sans" panose="020B0606030504020204" pitchFamily="34" charset="0"/>
            </a:endParaRPr>
          </a:p>
          <a:p>
            <a:pPr marR="159385" algn="just">
              <a:lnSpc>
                <a:spcPct val="107000"/>
              </a:lnSpc>
              <a:spcAft>
                <a:spcPts val="800"/>
              </a:spcAft>
            </a:pPr>
            <a:endParaRPr lang="fr-CA" sz="1000">
              <a:effectLst/>
              <a:latin typeface="+mn-lt"/>
              <a:ea typeface="Open Sans" panose="020B0606030504020204" pitchFamily="34" charset="0"/>
            </a:endParaRPr>
          </a:p>
          <a:p>
            <a:endParaRPr lang="fr-CA"/>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33</a:t>
            </a:fld>
            <a:endParaRPr lang="fr-CA"/>
          </a:p>
        </p:txBody>
      </p:sp>
      <p:sp>
        <p:nvSpPr>
          <p:cNvPr id="5" name="Espace réservé du pied de page 4">
            <a:extLst>
              <a:ext uri="{FF2B5EF4-FFF2-40B4-BE49-F238E27FC236}">
                <a16:creationId xmlns:a16="http://schemas.microsoft.com/office/drawing/2014/main" id="{A396E876-08CE-C4D1-5A30-72CEC4AB95B8}"/>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449384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Amorce (suite)</a:t>
            </a: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Activation des connaissances antérieures sur la </a:t>
            </a:r>
            <a:r>
              <a:rPr lang="fr-CA" sz="1000" b="1" i="0" cap="all">
                <a:latin typeface="+mn-lt"/>
              </a:rPr>
              <a:t>démocratie</a:t>
            </a:r>
            <a:endParaRPr lang="fr-CA" sz="1000" b="1" i="0">
              <a:latin typeface="+mn-lt"/>
            </a:endParaRPr>
          </a:p>
          <a:p>
            <a:pPr lvl="1"/>
            <a:endParaRPr lang="fr-CA" sz="1000" b="1">
              <a:latin typeface="+mn-lt"/>
            </a:endParaRPr>
          </a:p>
          <a:p>
            <a:pPr lvl="1"/>
            <a:r>
              <a:rPr lang="fr-CA" sz="1000" b="1">
                <a:latin typeface="+mn-lt"/>
              </a:rPr>
              <a:t>Question </a:t>
            </a:r>
            <a:r>
              <a:rPr lang="fr-CA" sz="1000" b="0">
                <a:latin typeface="+mn-lt"/>
              </a:rPr>
              <a:t>: </a:t>
            </a:r>
            <a:r>
              <a:rPr lang="fr-CA" sz="1000" b="0" i="1">
                <a:highlight>
                  <a:srgbClr val="FFF7BF"/>
                </a:highlight>
                <a:latin typeface="+mn-lt"/>
              </a:rPr>
              <a:t>Que veut dire le mot démocratie?</a:t>
            </a:r>
          </a:p>
          <a:p>
            <a:pPr marL="466618" indent="-466618">
              <a:buFont typeface="+mj-lt"/>
              <a:buAutoNum type="arabicPeriod"/>
            </a:pPr>
            <a:endParaRPr lang="fr-CA" sz="1000" i="1">
              <a:latin typeface="+mn-lt"/>
              <a:ea typeface="Open Sans" panose="020B0606030504020204" pitchFamily="34" charset="0"/>
              <a:cs typeface="Open Sans" panose="020B0606030504020204" pitchFamily="34" charset="0"/>
            </a:endParaRPr>
          </a:p>
          <a:p>
            <a:pPr lvl="1">
              <a:defRPr/>
            </a:pPr>
            <a:r>
              <a:rPr lang="fr-CA" sz="1000" b="1">
                <a:effectLst/>
                <a:latin typeface="+mn-lt"/>
                <a:ea typeface="Calibri" panose="020F0502020204030204" pitchFamily="34" charset="0"/>
                <a:cs typeface="Segoe UI" panose="020B0502040204020203" pitchFamily="34" charset="0"/>
              </a:rPr>
              <a:t>Éléments de réponse possibles </a:t>
            </a:r>
            <a:r>
              <a:rPr lang="fr-CA" sz="1000">
                <a:effectLst/>
                <a:latin typeface="+mn-lt"/>
                <a:ea typeface="Calibri" panose="020F0502020204030204" pitchFamily="34" charset="0"/>
                <a:cs typeface="Segoe UI" panose="020B0502040204020203" pitchFamily="34" charset="0"/>
              </a:rPr>
              <a:t>: </a:t>
            </a:r>
          </a:p>
          <a:p>
            <a:pPr lvl="1" defTabSz="933237">
              <a:defRPr/>
            </a:pPr>
            <a:r>
              <a:rPr lang="fr-CA" sz="1000">
                <a:effectLst/>
                <a:latin typeface="+mn-lt"/>
                <a:ea typeface="Calibri" panose="020F0502020204030204" pitchFamily="34" charset="0"/>
                <a:cs typeface="Calibri" panose="020F0502020204030204" pitchFamily="34" charset="0"/>
              </a:rPr>
              <a:t>Le mot </a:t>
            </a:r>
            <a:r>
              <a:rPr lang="fr-CA" sz="1000" i="1">
                <a:effectLst/>
                <a:latin typeface="+mn-lt"/>
                <a:ea typeface="Calibri" panose="020F0502020204030204" pitchFamily="34" charset="0"/>
                <a:cs typeface="Calibri" panose="020F0502020204030204" pitchFamily="34" charset="0"/>
              </a:rPr>
              <a:t>démocratie</a:t>
            </a:r>
            <a:r>
              <a:rPr lang="fr-CA" sz="1000">
                <a:effectLst/>
                <a:latin typeface="+mn-lt"/>
                <a:ea typeface="Calibri" panose="020F0502020204030204" pitchFamily="34" charset="0"/>
                <a:cs typeface="Calibri" panose="020F0502020204030204" pitchFamily="34" charset="0"/>
              </a:rPr>
              <a:t> vient du grec </a:t>
            </a:r>
            <a:r>
              <a:rPr lang="fr-CA" sz="1000" i="1" err="1">
                <a:effectLst/>
                <a:latin typeface="+mn-lt"/>
                <a:ea typeface="Calibri" panose="020F0502020204030204" pitchFamily="34" charset="0"/>
                <a:cs typeface="Calibri" panose="020F0502020204030204" pitchFamily="34" charset="0"/>
              </a:rPr>
              <a:t>dêmokratia</a:t>
            </a:r>
            <a:r>
              <a:rPr lang="fr-CA" sz="1000">
                <a:effectLst/>
                <a:latin typeface="+mn-lt"/>
                <a:ea typeface="Calibri" panose="020F0502020204030204" pitchFamily="34" charset="0"/>
                <a:cs typeface="Calibri" panose="020F0502020204030204" pitchFamily="34" charset="0"/>
              </a:rPr>
              <a:t>, formé de </a:t>
            </a:r>
            <a:r>
              <a:rPr lang="fr-CA" sz="1000" i="1" err="1">
                <a:effectLst/>
                <a:latin typeface="+mn-lt"/>
                <a:ea typeface="Calibri" panose="020F0502020204030204" pitchFamily="34" charset="0"/>
                <a:cs typeface="Calibri" panose="020F0502020204030204" pitchFamily="34" charset="0"/>
              </a:rPr>
              <a:t>dêmos</a:t>
            </a:r>
            <a:r>
              <a:rPr lang="fr-CA" sz="1000" i="1">
                <a:effectLst/>
                <a:latin typeface="+mn-lt"/>
                <a:ea typeface="Calibri" panose="020F0502020204030204" pitchFamily="34" charset="0"/>
                <a:cs typeface="Calibri" panose="020F0502020204030204" pitchFamily="34" charset="0"/>
              </a:rPr>
              <a:t>,</a:t>
            </a:r>
            <a:r>
              <a:rPr lang="fr-CA" sz="1000">
                <a:effectLst/>
                <a:latin typeface="+mn-lt"/>
                <a:ea typeface="Calibri" panose="020F0502020204030204" pitchFamily="34" charset="0"/>
                <a:cs typeface="Calibri" panose="020F0502020204030204" pitchFamily="34" charset="0"/>
              </a:rPr>
              <a:t> qui signifie peuple, et de </a:t>
            </a:r>
            <a:r>
              <a:rPr lang="fr-CA" sz="1000" i="1" err="1">
                <a:effectLst/>
                <a:latin typeface="+mn-lt"/>
                <a:ea typeface="Calibri" panose="020F0502020204030204" pitchFamily="34" charset="0"/>
                <a:cs typeface="Calibri" panose="020F0502020204030204" pitchFamily="34" charset="0"/>
              </a:rPr>
              <a:t>kratos</a:t>
            </a:r>
            <a:r>
              <a:rPr lang="fr-CA" sz="1000">
                <a:effectLst/>
                <a:latin typeface="+mn-lt"/>
                <a:ea typeface="Calibri" panose="020F0502020204030204" pitchFamily="34" charset="0"/>
                <a:cs typeface="Calibri" panose="020F0502020204030204" pitchFamily="34" charset="0"/>
              </a:rPr>
              <a:t>, qui veut dire pouvoir. À l’origine, ce mot désignait donc le pouvoir du peuple ou le gouvernement du peuple.</a:t>
            </a:r>
            <a:br>
              <a:rPr lang="fr-CA" sz="1000">
                <a:effectLst/>
                <a:latin typeface="+mn-lt"/>
                <a:ea typeface="Calibri" panose="020F0502020204030204" pitchFamily="34" charset="0"/>
                <a:cs typeface="Calibri" panose="020F0502020204030204" pitchFamily="34" charset="0"/>
              </a:rPr>
            </a:br>
            <a:endParaRPr lang="fr-CA" sz="1000">
              <a:effectLst/>
              <a:latin typeface="+mn-lt"/>
              <a:ea typeface="Calibri" panose="020F0502020204030204" pitchFamily="34" charset="0"/>
              <a:cs typeface="Calibri" panose="020F0502020204030204" pitchFamily="34" charset="0"/>
            </a:endParaRPr>
          </a:p>
          <a:p>
            <a:pPr lvl="1" defTabSz="933237">
              <a:defRPr/>
            </a:pPr>
            <a:r>
              <a:rPr lang="fr-CA" sz="1000">
                <a:effectLst/>
                <a:latin typeface="+mn-lt"/>
                <a:ea typeface="Calibri" panose="020F0502020204030204" pitchFamily="34" charset="0"/>
                <a:cs typeface="Calibri" panose="020F0502020204030204" pitchFamily="34" charset="0"/>
              </a:rPr>
              <a:t>En démocratie, le peuple se donne les moyens de prendre lui-même les décisions importantes qui le concernent.</a:t>
            </a:r>
            <a:br>
              <a:rPr lang="fr-CA" sz="1000">
                <a:effectLst/>
                <a:latin typeface="+mn-lt"/>
                <a:ea typeface="Calibri" panose="020F0502020204030204" pitchFamily="34" charset="0"/>
                <a:cs typeface="Calibri" panose="020F0502020204030204" pitchFamily="34" charset="0"/>
              </a:rPr>
            </a:br>
            <a:endParaRPr lang="fr-CA" sz="1000">
              <a:effectLst/>
              <a:latin typeface="+mn-lt"/>
              <a:ea typeface="Calibri" panose="020F0502020204030204" pitchFamily="34" charset="0"/>
              <a:cs typeface="Calibri" panose="020F0502020204030204" pitchFamily="34" charset="0"/>
            </a:endParaRPr>
          </a:p>
          <a:p>
            <a:pPr lvl="1" defTabSz="933237">
              <a:defRPr/>
            </a:pPr>
            <a:r>
              <a:rPr lang="fr-CA" sz="1000">
                <a:latin typeface="+mn-lt"/>
              </a:rPr>
              <a:t>À Athènes, les citoyens </a:t>
            </a:r>
            <a:r>
              <a:rPr lang="fr-CA" altLang="fr-FR" sz="1000">
                <a:latin typeface="+mn-lt"/>
              </a:rPr>
              <a:t>exerçaient le pouvoir chacun leur tour grâce à un tirage au sort. Les citoyennes et citoyens se réunissaient pour décider ensemble des lois et des règles du vivre-ensemble, à main levée. C’est ce qu’on appelle la </a:t>
            </a:r>
            <a:r>
              <a:rPr lang="fr-CA" altLang="fr-FR" sz="1000" b="1">
                <a:latin typeface="+mn-lt"/>
              </a:rPr>
              <a:t>démocratie directe.</a:t>
            </a:r>
          </a:p>
          <a:p>
            <a:pPr lvl="1" defTabSz="933237">
              <a:defRPr/>
            </a:pPr>
            <a:endParaRPr lang="fr-CA" sz="1000">
              <a:latin typeface="+mn-lt"/>
            </a:endParaRPr>
          </a:p>
          <a:p>
            <a:pPr lvl="1" defTabSz="933237">
              <a:defRPr/>
            </a:pPr>
            <a:r>
              <a:rPr lang="fr-CA" sz="1000">
                <a:latin typeface="+mn-lt"/>
              </a:rPr>
              <a:t>Aujourd’hui, au Québec, </a:t>
            </a:r>
            <a:r>
              <a:rPr lang="fr-CA" sz="1000">
                <a:solidFill>
                  <a:srgbClr val="000000"/>
                </a:solidFill>
                <a:effectLst/>
                <a:latin typeface="+mn-lt"/>
                <a:ea typeface="Cambria" panose="02040503050406030204" pitchFamily="18" charset="0"/>
                <a:cs typeface="Arial" panose="020B0604020202020204" pitchFamily="34" charset="0"/>
              </a:rPr>
              <a:t>le peuple est composé d’environ 9 millions de personnes. G</a:t>
            </a:r>
            <a:r>
              <a:rPr lang="fr-CA" sz="1000">
                <a:latin typeface="+mn-lt"/>
              </a:rPr>
              <a:t>râce à la tenue d’</a:t>
            </a:r>
            <a:r>
              <a:rPr lang="fr-CA" sz="1000" b="1">
                <a:latin typeface="+mn-lt"/>
              </a:rPr>
              <a:t>élections</a:t>
            </a:r>
            <a:r>
              <a:rPr lang="fr-CA" sz="1000">
                <a:latin typeface="+mn-lt"/>
              </a:rPr>
              <a:t>, les Québécoises et les Québécois choisissent les personnes qui parleront et qui prendront des décisions en leur nom. C’est ce que l’on appelle la </a:t>
            </a:r>
            <a:r>
              <a:rPr lang="fr-CA" sz="1000" b="1">
                <a:latin typeface="+mn-lt"/>
              </a:rPr>
              <a:t>démocratie représentative</a:t>
            </a:r>
            <a:r>
              <a:rPr lang="fr-CA" sz="1000">
                <a:latin typeface="+mn-lt"/>
              </a:rPr>
              <a:t>. </a:t>
            </a:r>
            <a:endParaRPr lang="fr-CA" sz="1000">
              <a:solidFill>
                <a:srgbClr val="000000"/>
              </a:solidFill>
              <a:effectLst/>
              <a:latin typeface="+mn-lt"/>
              <a:ea typeface="Cambria" panose="02040503050406030204" pitchFamily="18"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240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33237">
              <a:defRPr/>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Amorce (suite)</a:t>
            </a:r>
            <a:endParaRPr lang="fr-CA" sz="1000">
              <a:effectLst/>
              <a:latin typeface="+mn-lt"/>
              <a:ea typeface="Open Sans" panose="020B0606030504020204" pitchFamily="34" charset="0"/>
            </a:endParaRPr>
          </a:p>
          <a:p>
            <a:pPr marL="0" indent="0" defTabSz="933237">
              <a:buFont typeface="Wingdings" panose="05000000000000000000" pitchFamily="2" charset="2"/>
              <a:buNone/>
              <a:defRPr/>
            </a:pPr>
            <a:endParaRPr lang="fr-CA" sz="1000" i="1"/>
          </a:p>
          <a:p>
            <a:pPr marL="174982" indent="-174982" defTabSz="933237">
              <a:buFont typeface="Wingdings" panose="05000000000000000000" pitchFamily="2" charset="2"/>
              <a:buChar char="§"/>
              <a:defRPr/>
            </a:pPr>
            <a:r>
              <a:rPr lang="fr-CA" sz="1000" b="1" i="0"/>
              <a:t>Activation des connaissances antérieures sur les éléments qui reflètent la vitalité de la démocratie québécoise</a:t>
            </a:r>
            <a:endParaRPr lang="fr-CA" sz="1000" b="1" i="0" cap="all"/>
          </a:p>
          <a:p>
            <a:pPr>
              <a:defRPr/>
            </a:pPr>
            <a:endParaRPr lang="fr-CA" sz="1000" b="1"/>
          </a:p>
          <a:p>
            <a:pPr lvl="1">
              <a:defRPr/>
            </a:pPr>
            <a:r>
              <a:rPr lang="fr-CA" sz="1000" b="1"/>
              <a:t>Question : </a:t>
            </a:r>
            <a:r>
              <a:rPr lang="fr-CA" sz="1000" b="0" i="1">
                <a:highlight>
                  <a:srgbClr val="FFF7BF"/>
                </a:highlight>
              </a:rPr>
              <a:t>Aujourd’hui, pensez-vous que la démocratie québécoise est en bonne santé</a:t>
            </a:r>
            <a:r>
              <a:rPr lang="fr-CA" sz="1000" i="1">
                <a:solidFill>
                  <a:srgbClr val="000000"/>
                </a:solidFill>
                <a:effectLst/>
                <a:highlight>
                  <a:srgbClr val="FFF7BF"/>
                </a:highlight>
                <a:ea typeface="Yu Mincho" panose="02020400000000000000" pitchFamily="18" charset="-128"/>
                <a:cs typeface="Segoe UI" panose="020B0502040204020203" pitchFamily="34" charset="0"/>
              </a:rPr>
              <a:t>? </a:t>
            </a:r>
            <a:br>
              <a:rPr lang="fr-CA" sz="1000" i="1">
                <a:solidFill>
                  <a:srgbClr val="000000"/>
                </a:solidFill>
                <a:effectLst/>
                <a:highlight>
                  <a:srgbClr val="FFF7BF"/>
                </a:highlight>
                <a:ea typeface="Yu Mincho" panose="02020400000000000000" pitchFamily="18" charset="-128"/>
                <a:cs typeface="Segoe UI" panose="020B0502040204020203" pitchFamily="34" charset="0"/>
              </a:rPr>
            </a:br>
            <a:r>
              <a:rPr lang="fr-CA" sz="1000" i="1">
                <a:solidFill>
                  <a:srgbClr val="000000"/>
                </a:solidFill>
                <a:effectLst/>
                <a:highlight>
                  <a:srgbClr val="FFF7BF"/>
                </a:highlight>
                <a:ea typeface="Yu Mincho" panose="02020400000000000000" pitchFamily="18" charset="-128"/>
                <a:cs typeface="Segoe UI" panose="020B0502040204020203" pitchFamily="34" charset="0"/>
              </a:rPr>
              <a:t>Sur quels éléments basez-vous votre point de vue?</a:t>
            </a:r>
            <a:endParaRPr lang="fr-CA" sz="1000">
              <a:effectLst/>
              <a:highlight>
                <a:srgbClr val="FFF7BF"/>
              </a:highlight>
              <a:ea typeface="Yu Mincho" panose="02020400000000000000" pitchFamily="18" charset="-128"/>
              <a:cs typeface="Arial" panose="020B0604020202020204" pitchFamily="34" charset="0"/>
            </a:endParaRPr>
          </a:p>
          <a:p>
            <a:pPr defTabSz="933237">
              <a:defRPr/>
            </a:pPr>
            <a:endParaRPr lang="fr-CA" sz="1000">
              <a:effectLst/>
              <a:ea typeface="Calibri" panose="020F0502020204030204" pitchFamily="34" charset="0"/>
              <a:cs typeface="Calibri" panose="020F0502020204030204" pitchFamily="34" charset="0"/>
            </a:endParaRPr>
          </a:p>
          <a:p>
            <a:pPr defTabSz="933237">
              <a:defRPr/>
            </a:pPr>
            <a:r>
              <a:rPr lang="fr-CA" sz="1000">
                <a:effectLst/>
                <a:ea typeface="Calibri" panose="020F0502020204030204" pitchFamily="34" charset="0"/>
                <a:cs typeface="Calibri" panose="020F0502020204030204" pitchFamily="34" charset="0"/>
              </a:rPr>
              <a:t>Préciser aux élèves que les activités à venir vont leur permettre de répondre à cette question.</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D5E83F-C276-4857-8C36-7BB3C86D647E}"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487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18021-9526-7533-317A-4383E97CF6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B1FE852-9DA4-40B9-C2E0-E25EFE59A86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BCA487-5F64-BFBF-EDDE-FB2B8D2AB2F8}"/>
              </a:ext>
            </a:extLst>
          </p:cNvPr>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A</a:t>
            </a:r>
            <a:endParaRPr lang="fr-CA" sz="1000">
              <a:effectLst/>
              <a:latin typeface="+mn-lt"/>
              <a:ea typeface="Open Sans" panose="020B0606030504020204" pitchFamily="34" charset="0"/>
            </a:endParaRPr>
          </a:p>
          <a:p>
            <a:r>
              <a:rPr lang="fr-CA" sz="1000">
                <a:effectLst/>
                <a:latin typeface="+mn-lt"/>
                <a:ea typeface="Open Sans" panose="020B0606030504020204" pitchFamily="34" charset="0"/>
              </a:rPr>
              <a:t>La vie collective au sein d’une démocratie nous amène à prendre des décisions.</a:t>
            </a:r>
            <a:r>
              <a:rPr lang="fr-CA" sz="1000" kern="1200">
                <a:solidFill>
                  <a:srgbClr val="000000"/>
                </a:solidFill>
                <a:effectLst/>
                <a:latin typeface="+mn-lt"/>
                <a:ea typeface="MS Mincho" panose="02020609040205080304" pitchFamily="49" charset="-128"/>
              </a:rPr>
              <a:t> </a:t>
            </a:r>
          </a:p>
          <a:p>
            <a:r>
              <a:rPr lang="fr-CA" sz="1000">
                <a:effectLst/>
                <a:latin typeface="+mn-lt"/>
                <a:ea typeface="Open Sans" panose="020B0606030504020204" pitchFamily="34" charset="0"/>
              </a:rPr>
              <a:t>Certaines habiletés sociales permettent de créer un climat favorable aux délibérations démocratiques. Lorsque les membres d’une équipe utilisent ces habiletés, c’est plus facile de prendre une décision collective. </a:t>
            </a:r>
            <a:endParaRPr lang="fr-CA" sz="1000" kern="1200">
              <a:solidFill>
                <a:srgbClr val="000000"/>
              </a:solidFill>
              <a:effectLst/>
              <a:latin typeface="+mn-lt"/>
              <a:ea typeface="MS Mincho" panose="02020609040205080304" pitchFamily="49" charset="-128"/>
            </a:endParaRPr>
          </a:p>
          <a:p>
            <a:r>
              <a:rPr lang="fr-CA" sz="1000" kern="1200">
                <a:solidFill>
                  <a:srgbClr val="000000"/>
                </a:solidFill>
                <a:effectLst/>
                <a:latin typeface="+mn-lt"/>
                <a:ea typeface="MS Mincho" panose="02020609040205080304" pitchFamily="49" charset="-128"/>
              </a:rPr>
              <a:t>Parce que même si tu n’es pas ami avec tout le monde, tu dois travailler en équipe dans certaines situations : en classe, dans une équipe sportive, dans une troupe de danse, à la maison. </a:t>
            </a:r>
          </a:p>
          <a:p>
            <a:r>
              <a:rPr lang="fr-CA" sz="1000" kern="1200">
                <a:solidFill>
                  <a:srgbClr val="000000"/>
                </a:solidFill>
                <a:effectLst/>
                <a:latin typeface="+mn-lt"/>
                <a:ea typeface="MS Mincho" panose="02020609040205080304" pitchFamily="49" charset="-128"/>
              </a:rPr>
              <a:t>Certains gestes, certaines paroles peuvent t’aider.</a:t>
            </a:r>
          </a:p>
          <a:p>
            <a:r>
              <a:rPr lang="fr-CA" sz="1000" kern="1200">
                <a:solidFill>
                  <a:srgbClr val="000000"/>
                </a:solidFill>
                <a:effectLst/>
                <a:latin typeface="+mn-lt"/>
                <a:ea typeface="MS Mincho" panose="02020609040205080304" pitchFamily="49" charset="-128"/>
              </a:rPr>
              <a:t> </a:t>
            </a:r>
          </a:p>
          <a:p>
            <a:pPr lvl="1"/>
            <a:r>
              <a:rPr lang="fr-CA" sz="1000" b="1" i="0"/>
              <a:t>Activation des connaissances antérieures sur </a:t>
            </a:r>
            <a:r>
              <a:rPr lang="fr-CA" sz="1000" b="1" cap="all"/>
              <a:t>les habiletés sociales qui favorisent la prise de décision collective</a:t>
            </a:r>
          </a:p>
          <a:p>
            <a:pPr lvl="1"/>
            <a:endParaRPr lang="fr-CA" sz="1000" u="none" kern="1200">
              <a:solidFill>
                <a:srgbClr val="000000"/>
              </a:solidFill>
              <a:effectLst/>
              <a:latin typeface="+mn-lt"/>
              <a:ea typeface="MS Mincho" panose="02020609040205080304" pitchFamily="49" charset="-128"/>
            </a:endParaRPr>
          </a:p>
          <a:p>
            <a:pPr lvl="1"/>
            <a:r>
              <a:rPr lang="fr-CA" sz="1000" b="1" u="none" kern="1200">
                <a:solidFill>
                  <a:srgbClr val="000000"/>
                </a:solidFill>
                <a:effectLst/>
                <a:latin typeface="+mn-lt"/>
                <a:ea typeface="MS Mincho" panose="02020609040205080304" pitchFamily="49" charset="-128"/>
              </a:rPr>
              <a:t>Question</a:t>
            </a:r>
            <a:r>
              <a:rPr lang="fr-CA" sz="1000" u="none" kern="1200">
                <a:solidFill>
                  <a:srgbClr val="000000"/>
                </a:solidFill>
                <a:effectLst/>
                <a:latin typeface="+mn-lt"/>
                <a:ea typeface="MS Mincho" panose="02020609040205080304" pitchFamily="49" charset="-128"/>
              </a:rPr>
              <a:t> : </a:t>
            </a:r>
            <a:r>
              <a:rPr lang="fr-CA" sz="1000" i="1">
                <a:highlight>
                  <a:srgbClr val="FFF7BF"/>
                </a:highlight>
              </a:rPr>
              <a:t>De quelles habiletés a-t-on besoin pour travailler en équipe, pour délibérer et pour décider ensemble?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000">
              <a:effectLst/>
              <a:highlight>
                <a:srgbClr val="FFFF00"/>
              </a:highlight>
              <a:latin typeface="+mn-lt"/>
              <a:ea typeface="Open Sans" panose="020B0606030504020204" pitchFamily="34" charset="0"/>
            </a:endParaRPr>
          </a:p>
          <a:p>
            <a:pPr lvl="1">
              <a:defRPr/>
            </a:pPr>
            <a:r>
              <a:rPr lang="fr-CA" sz="1000">
                <a:effectLst/>
                <a:latin typeface="+mn-lt"/>
                <a:ea typeface="Open Sans" panose="020B0606030504020204" pitchFamily="34" charset="0"/>
              </a:rPr>
              <a:t>Précisez aux élèves que l’activité qui suit va leur permettre d’en découvrir quelques-unes qu’ils pourront ensuite utiliser dans le travail d’équipe.</a:t>
            </a:r>
          </a:p>
          <a:p>
            <a:pPr marL="0" indent="0">
              <a:buNone/>
            </a:pPr>
            <a:endParaRPr lang="fr-CA" b="1">
              <a:effectLst/>
              <a:latin typeface="Calibri" panose="020F0502020204030204" pitchFamily="34" charset="0"/>
              <a:ea typeface="Open Sans" panose="020B0606030504020204" pitchFamily="34" charset="0"/>
            </a:endParaRPr>
          </a:p>
          <a:p>
            <a:endParaRPr lang="fr-CA"/>
          </a:p>
        </p:txBody>
      </p:sp>
      <p:sp>
        <p:nvSpPr>
          <p:cNvPr id="4" name="Espace réservé du numéro de diapositive 3">
            <a:extLst>
              <a:ext uri="{FF2B5EF4-FFF2-40B4-BE49-F238E27FC236}">
                <a16:creationId xmlns:a16="http://schemas.microsoft.com/office/drawing/2014/main" id="{875292EE-7C78-C87A-BB4B-1A50B61E8190}"/>
              </a:ext>
            </a:extLst>
          </p:cNvPr>
          <p:cNvSpPr>
            <a:spLocks noGrp="1"/>
          </p:cNvSpPr>
          <p:nvPr>
            <p:ph type="sldNum" sz="quarter" idx="5"/>
          </p:nvPr>
        </p:nvSpPr>
        <p:spPr/>
        <p:txBody>
          <a:bodyPr/>
          <a:lstStyle/>
          <a:p>
            <a:fld id="{08DD3DC7-FF7B-4ECA-9324-EB748C7283E6}" type="slidenum">
              <a:rPr lang="fr-CA" smtClean="0"/>
              <a:t>6</a:t>
            </a:fld>
            <a:endParaRPr lang="fr-CA"/>
          </a:p>
        </p:txBody>
      </p:sp>
      <p:sp>
        <p:nvSpPr>
          <p:cNvPr id="5" name="Espace réservé du pied de page 4">
            <a:extLst>
              <a:ext uri="{FF2B5EF4-FFF2-40B4-BE49-F238E27FC236}">
                <a16:creationId xmlns:a16="http://schemas.microsoft.com/office/drawing/2014/main" id="{B18FC029-2AA4-E0D4-5591-62751151CDFE}"/>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310758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45830-B019-7907-DCF2-6EC3D8DD3B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2CAADF5-70DB-4767-04BC-254C6327B72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2E6ABC4-FCB3-2A24-B096-246E5955D39C}"/>
              </a:ext>
            </a:extLst>
          </p:cNvPr>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A (suite)</a:t>
            </a:r>
            <a:endParaRPr lang="fr-CA" sz="1000">
              <a:effectLst/>
              <a:ea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a:effectLst/>
                <a:ea typeface="Open Sans" panose="020B0606030504020204" pitchFamily="34" charset="0"/>
              </a:rPr>
              <a:t>Voici huit habiletés sociales importantes pour le travail d’équipe et pour la prise de décision collective.</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000">
                <a:effectLst/>
                <a:ea typeface="Open Sans" panose="020B0606030504020204" pitchFamily="34" charset="0"/>
              </a:rPr>
              <a:t>Les exemples indiqués sur chaque carte vous permettent de comprendre comment l’habileté se manifeste.</a:t>
            </a:r>
            <a:endPar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endParaRPr>
          </a:p>
          <a:p>
            <a:pPr marL="171450" marR="0" lvl="0" indent="-171450"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fr-CA" sz="1000" b="1" i="0" u="none" strike="noStrike" kern="1200" cap="none" spc="0" normalizeH="0" baseline="0" noProof="0">
                <a:ln>
                  <a:noFill/>
                </a:ln>
                <a:solidFill>
                  <a:prstClr val="black"/>
                </a:solidFill>
                <a:effectLst/>
                <a:uLnTx/>
                <a:uFillTx/>
                <a:ea typeface="Open Sans" panose="020B0606030504020204" pitchFamily="34" charset="0"/>
                <a:cs typeface="+mn-cs"/>
              </a:rPr>
              <a:t>Explication du défi : </a:t>
            </a:r>
          </a:p>
          <a:p>
            <a:pPr marR="0" lvl="0" algn="l" defTabSz="914400" rtl="0" eaLnBrk="1" fontAlgn="auto" latinLnBrk="0" hangingPunct="1">
              <a:lnSpc>
                <a:spcPct val="100000"/>
              </a:lnSpc>
              <a:spcBef>
                <a:spcPts val="0"/>
              </a:spcBef>
              <a:spcAft>
                <a:spcPts val="0"/>
              </a:spcAft>
              <a:buClrTx/>
              <a:buSzTx/>
              <a:tabLst/>
              <a:defRPr/>
            </a:pP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Vous devez relever un défi en équipe. Tout le monde doit contribuer. </a:t>
            </a:r>
          </a:p>
          <a:p>
            <a:pPr lvl="1">
              <a:defRPr/>
            </a:pPr>
            <a:r>
              <a:rPr kumimoji="0" lang="fr-CA" sz="1000" b="1" i="0" u="none" strike="noStrike" kern="1200" cap="none" spc="0" normalizeH="0" baseline="0" noProof="0">
                <a:ln>
                  <a:noFill/>
                </a:ln>
                <a:solidFill>
                  <a:prstClr val="black"/>
                </a:solidFill>
                <a:effectLst/>
                <a:uLnTx/>
                <a:uFillTx/>
                <a:ea typeface="Open Sans" panose="020B0606030504020204" pitchFamily="34" charset="0"/>
                <a:cs typeface="+mn-cs"/>
              </a:rPr>
              <a:t>Vous devez classer les huit habiletés en ordre, de la plus facile à la plus difficile à développer, selon vous</a:t>
            </a: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a:t>
            </a:r>
          </a:p>
          <a:p>
            <a:pPr>
              <a:defRPr/>
            </a:pPr>
            <a:r>
              <a:rPr lang="fr-CA" sz="1000">
                <a:solidFill>
                  <a:prstClr val="black"/>
                </a:solidFill>
                <a:ea typeface="Open Sans" panose="020B0606030504020204" pitchFamily="34" charset="0"/>
              </a:rPr>
              <a:t>Vous avez 10 minutes pour réaliser ce défi.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Lorsque votre équipe aura terminé, inscrivez vos réponses dans votre cahier.</a:t>
            </a:r>
          </a:p>
          <a:p>
            <a:pPr marL="171450" indent="-171450">
              <a:spcBef>
                <a:spcPts val="400"/>
              </a:spcBef>
              <a:buFont typeface="Arial" panose="020B0604020202020204" pitchFamily="34" charset="0"/>
              <a:buChar char="•"/>
              <a:defRPr/>
            </a:pPr>
            <a:r>
              <a:rPr lang="fr-CA" sz="1000" b="1">
                <a:solidFill>
                  <a:prstClr val="black"/>
                </a:solidFill>
                <a:ea typeface="Open Sans" panose="020B0606030504020204" pitchFamily="34" charset="0"/>
              </a:rPr>
              <a:t>Mise en commun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J’invite chaque équipe à nous expliquer comment elle a relevé le défi. Est-ce que c’était facile ou difficile de s’entendre? </a:t>
            </a:r>
            <a:endParaRPr lang="fr-CA" sz="1000">
              <a:solidFill>
                <a:prstClr val="black"/>
              </a:solidFill>
              <a:ea typeface="Open Sans" panose="020B0606030504020204" pitchFamily="34" charset="0"/>
            </a:endParaRPr>
          </a:p>
          <a:p>
            <a:pPr lvl="1">
              <a:defRPr/>
            </a:pPr>
            <a:r>
              <a:rPr kumimoji="0" lang="fr-CA" sz="800" b="1" i="0" u="none" strike="noStrike" kern="1200" cap="small" spc="0" normalizeH="0" baseline="0" noProof="0">
                <a:ln>
                  <a:noFill/>
                </a:ln>
                <a:solidFill>
                  <a:prstClr val="black"/>
                </a:solidFill>
                <a:effectLst/>
                <a:uLnTx/>
                <a:uFillTx/>
                <a:ea typeface="Open Sans" panose="020B0606030504020204" pitchFamily="34" charset="0"/>
                <a:cs typeface="+mn-cs"/>
              </a:rPr>
              <a:t>Variante</a:t>
            </a:r>
            <a:r>
              <a:rPr kumimoji="0" lang="fr-CA" sz="800" b="1" i="0" u="none" strike="noStrike" kern="1200" cap="none" spc="0" normalizeH="0" baseline="0" noProof="0">
                <a:ln>
                  <a:noFill/>
                </a:ln>
                <a:solidFill>
                  <a:prstClr val="black"/>
                </a:solidFill>
                <a:effectLst/>
                <a:uLnTx/>
                <a:uFillTx/>
                <a:ea typeface="Open Sans" panose="020B0606030504020204" pitchFamily="34" charset="0"/>
                <a:cs typeface="+mn-cs"/>
              </a:rPr>
              <a:t> :</a:t>
            </a:r>
            <a:r>
              <a:rPr kumimoji="0" lang="fr-CA" sz="800" b="0" i="0" u="none" strike="noStrike" kern="1200" cap="none" spc="0" normalizeH="0" baseline="0" noProof="0">
                <a:ln>
                  <a:noFill/>
                </a:ln>
                <a:solidFill>
                  <a:prstClr val="black"/>
                </a:solidFill>
                <a:effectLst/>
                <a:uLnTx/>
                <a:uFillTx/>
                <a:ea typeface="Open Sans" panose="020B0606030504020204" pitchFamily="34" charset="0"/>
                <a:cs typeface="+mn-cs"/>
              </a:rPr>
              <a:t> Si le temps le permet, inviter chaque équipe à présenter l’ordre dans lequel elle a placé les huit habiletés. Souligner les similitudes et les ressemblances. Mettre en lumière les constats qui se dégagent. Compléter l’activité en mentionnant que c’est normal que l’ordre choisi soit différent d’une équipe à une autre. Il varie en fonction des expériences personnelles des membres d’un groupe et de leur degré de maîtrise de chaque habileté.</a:t>
            </a:r>
            <a:r>
              <a:rPr kumimoji="0" lang="fr-CA" sz="800" b="0" i="0" u="none" strike="noStrike" kern="1200" cap="none" spc="0" normalizeH="0" baseline="0" noProof="0">
                <a:ln>
                  <a:noFill/>
                </a:ln>
                <a:solidFill>
                  <a:prstClr val="black"/>
                </a:solidFill>
                <a:effectLst/>
                <a:uLnTx/>
                <a:uFillTx/>
                <a:ea typeface="Cambria" panose="02040503050406030204" pitchFamily="18" charset="0"/>
                <a:cs typeface="Arial" panose="020B0604020202020204" pitchFamily="34" charset="0"/>
              </a:rPr>
              <a:t> </a:t>
            </a:r>
            <a:endPar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endParaRPr>
          </a:p>
          <a:p>
            <a:pPr marL="171450" marR="0" lvl="0" indent="-171450" fontAlgn="auto">
              <a:lnSpc>
                <a:spcPct val="100000"/>
              </a:lnSpc>
              <a:spcBef>
                <a:spcPts val="400"/>
              </a:spcBef>
              <a:spcAft>
                <a:spcPts val="0"/>
              </a:spcAft>
              <a:buClrTx/>
              <a:buSzTx/>
              <a:buFont typeface="Arial" panose="020B0604020202020204" pitchFamily="34" charset="0"/>
              <a:buChar char="•"/>
              <a:tabLst/>
              <a:defRPr/>
            </a:pPr>
            <a:r>
              <a:rPr lang="fr-CA" sz="1000" b="1">
                <a:solidFill>
                  <a:prstClr val="black"/>
                </a:solidFill>
                <a:ea typeface="Open Sans" panose="020B0606030504020204" pitchFamily="34" charset="0"/>
              </a:rPr>
              <a:t>Conclusion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C’est normal que ce soit plus difficile de décider ensemble au début. Il faut se laisser du temps. Les habiletés se développent au fil des rencontres, quand les membres apprennent à travailler ensemble. Elles peuvent se développer les unes après les autres, en commençant par les plus simples.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rPr>
              <a:t>Je vous invite à vous rappeler ces habiletés dans les prochaines tâches que vous réaliserez en équipe.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prstClr val="black"/>
              </a:solidFill>
              <a:effectLst/>
              <a:uLnTx/>
              <a:uFillTx/>
              <a:ea typeface="Open Sans" panose="020B060603050402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200" b="1" i="0" u="none" strike="noStrike" kern="1200" cap="none" spc="0" normalizeH="0" baseline="0" noProof="0">
              <a:ln>
                <a:noFill/>
              </a:ln>
              <a:solidFill>
                <a:prstClr val="black"/>
              </a:solidFill>
              <a:effectLst/>
              <a:uLnTx/>
              <a:uFillTx/>
              <a:latin typeface="Calibri" panose="020F0502020204030204" pitchFamily="34" charset="0"/>
              <a:ea typeface="Open Sans" panose="020B0606030504020204" pitchFamily="34" charset="0"/>
              <a:cs typeface="+mn-cs"/>
            </a:endParaRPr>
          </a:p>
          <a:p>
            <a:pPr>
              <a:spcAft>
                <a:spcPts val="612"/>
              </a:spcAft>
              <a:defRPr/>
            </a:pPr>
            <a:endParaRPr lang="fr-CA" b="1" kern="1200" cap="small">
              <a:solidFill>
                <a:schemeClr val="tx1"/>
              </a:solidFill>
              <a:effectLst/>
              <a:ea typeface="+mn-ea"/>
              <a:cs typeface="+mn-cs"/>
            </a:endParaRPr>
          </a:p>
        </p:txBody>
      </p:sp>
      <p:sp>
        <p:nvSpPr>
          <p:cNvPr id="4" name="Espace réservé du numéro de diapositive 3">
            <a:extLst>
              <a:ext uri="{FF2B5EF4-FFF2-40B4-BE49-F238E27FC236}">
                <a16:creationId xmlns:a16="http://schemas.microsoft.com/office/drawing/2014/main" id="{2EFA87C1-A475-ED04-54F2-ADB7F4D1C0F1}"/>
              </a:ext>
            </a:extLst>
          </p:cNvPr>
          <p:cNvSpPr>
            <a:spLocks noGrp="1"/>
          </p:cNvSpPr>
          <p:nvPr>
            <p:ph type="sldNum" sz="quarter" idx="5"/>
          </p:nvPr>
        </p:nvSpPr>
        <p:spPr/>
        <p:txBody>
          <a:bodyPr/>
          <a:lstStyle/>
          <a:p>
            <a:fld id="{C7D5E83F-C276-4857-8C36-7BB3C86D647E}" type="slidenum">
              <a:rPr lang="fr-CA" smtClean="0"/>
              <a:t>7</a:t>
            </a:fld>
            <a:endParaRPr lang="fr-CA"/>
          </a:p>
        </p:txBody>
      </p:sp>
      <p:sp>
        <p:nvSpPr>
          <p:cNvPr id="5" name="Espace réservé du pied de page 4">
            <a:extLst>
              <a:ext uri="{FF2B5EF4-FFF2-40B4-BE49-F238E27FC236}">
                <a16:creationId xmlns:a16="http://schemas.microsoft.com/office/drawing/2014/main" id="{7CFEDD28-1D22-4596-146D-1AAA78986D0E}"/>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222902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a:t>
            </a:r>
            <a:endParaRPr lang="fr-CA" sz="1000">
              <a:effectLst/>
              <a:latin typeface="+mn-lt"/>
              <a:ea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000">
              <a:effectLst/>
              <a:latin typeface="+mn-lt"/>
              <a:ea typeface="Open Sans" panose="020B0606030504020204" pitchFamily="34" charset="0"/>
            </a:endParaRPr>
          </a:p>
          <a:p>
            <a:pPr marL="174982" indent="-174982" defTabSz="933237">
              <a:buFont typeface="Wingdings" panose="05000000000000000000" pitchFamily="2" charset="2"/>
              <a:buChar char="§"/>
              <a:defRPr/>
            </a:pPr>
            <a:r>
              <a:rPr lang="fr-CA" sz="1000" b="1" i="0">
                <a:latin typeface="+mn-lt"/>
              </a:rPr>
              <a:t>Activation des connaissances antérieures sur le concept des </a:t>
            </a:r>
            <a:r>
              <a:rPr lang="fr-CA" sz="1000" b="1" i="0" cap="all">
                <a:latin typeface="+mn-lt"/>
              </a:rPr>
              <a:t>Valeurs démocratiques</a:t>
            </a:r>
            <a:endParaRPr lang="fr-CA" sz="1000" b="1" i="0">
              <a:latin typeface="+mn-lt"/>
            </a:endParaRPr>
          </a:p>
          <a:p>
            <a:pPr lvl="1"/>
            <a:r>
              <a:rPr lang="fr-CA" sz="1000" b="1">
                <a:latin typeface="+mn-lt"/>
              </a:rPr>
              <a:t>Question </a:t>
            </a:r>
            <a:r>
              <a:rPr lang="fr-CA" sz="1000" b="0">
                <a:latin typeface="+mn-lt"/>
              </a:rPr>
              <a:t>: </a:t>
            </a:r>
            <a:r>
              <a:rPr lang="fr-CA" sz="1000" i="1">
                <a:highlight>
                  <a:srgbClr val="FFF7BF"/>
                </a:highlight>
              </a:rPr>
              <a:t>Qu’est-ce qu’une valeur démocratique?  </a:t>
            </a:r>
          </a:p>
          <a:p>
            <a:endParaRPr lang="fr-CA" sz="1000" i="1">
              <a:effectLst/>
              <a:latin typeface="+mn-lt"/>
              <a:ea typeface="Open Sans" panose="020B0606030504020204" pitchFamily="34" charset="0"/>
            </a:endParaRPr>
          </a:p>
          <a:p>
            <a:pPr lvl="1" algn="just"/>
            <a:r>
              <a:rPr lang="fr-CA" sz="1000" b="1" i="0">
                <a:effectLst/>
                <a:latin typeface="+mn-lt"/>
                <a:ea typeface="Open Sans" panose="020B0606030504020204" pitchFamily="34" charset="0"/>
              </a:rPr>
              <a:t>Réponse</a:t>
            </a:r>
            <a:r>
              <a:rPr lang="fr-CA" sz="1000" i="1">
                <a:effectLst/>
                <a:latin typeface="+mn-lt"/>
                <a:ea typeface="Open Sans" panose="020B0606030504020204" pitchFamily="34" charset="0"/>
              </a:rPr>
              <a:t> : </a:t>
            </a:r>
            <a:r>
              <a:rPr lang="fr-CA" sz="1000">
                <a:effectLst/>
                <a:ea typeface="Aptos" panose="020B0004020202020204" pitchFamily="34" charset="0"/>
                <a:cs typeface="Aptos" panose="020B0004020202020204" pitchFamily="34" charset="0"/>
              </a:rPr>
              <a:t>Une valeur oriente nos actions personnelles et collectives. C’est une manière d’être et d’agir qu’une personne ou une société juge souhaitable. </a:t>
            </a:r>
          </a:p>
          <a:p>
            <a:pPr lvl="1" algn="just"/>
            <a:endParaRPr lang="fr-CA" sz="1000">
              <a:ea typeface="Aptos" panose="020B0004020202020204" pitchFamily="34" charset="0"/>
              <a:cs typeface="Aptos" panose="020B0004020202020204" pitchFamily="34" charset="0"/>
            </a:endParaRPr>
          </a:p>
          <a:p>
            <a:pPr lvl="1" algn="just"/>
            <a:r>
              <a:rPr lang="fr-CA" sz="1000">
                <a:effectLst/>
                <a:ea typeface="Aptos" panose="020B0004020202020204" pitchFamily="34" charset="0"/>
                <a:cs typeface="Aptos" panose="020B0004020202020204" pitchFamily="34" charset="0"/>
              </a:rPr>
              <a:t>Les valeurs démocratiques sont des règles qu’une société se donne pour vivre et décider ensemble.</a:t>
            </a:r>
          </a:p>
          <a:p>
            <a:pPr algn="just"/>
            <a:endParaRPr lang="fr-CA" sz="1000" i="0">
              <a:effectLst/>
              <a:latin typeface="+mn-lt"/>
              <a:ea typeface="Open Sans" panose="020B0606030504020204" pitchFamily="34" charset="0"/>
            </a:endParaRPr>
          </a:p>
          <a:p>
            <a:pPr lvl="1"/>
            <a:r>
              <a:rPr lang="fr-CA" sz="1000" b="1">
                <a:latin typeface="+mn-lt"/>
              </a:rPr>
              <a:t>Question </a:t>
            </a:r>
            <a:r>
              <a:rPr lang="fr-CA" sz="1000" b="0">
                <a:latin typeface="+mn-lt"/>
              </a:rPr>
              <a:t>: </a:t>
            </a:r>
            <a:r>
              <a:rPr lang="fr-CA" sz="1000" i="1">
                <a:highlight>
                  <a:srgbClr val="FFF7BF"/>
                </a:highlight>
              </a:rPr>
              <a:t>Pouvez-vous nommer quelques valeurs de la société québécoise?</a:t>
            </a:r>
          </a:p>
          <a:p>
            <a:pPr algn="just"/>
            <a:endParaRPr lang="fr-CA" sz="1000" i="0">
              <a:effectLst/>
              <a:latin typeface="+mn-lt"/>
              <a:ea typeface="Open Sans" panose="020B0606030504020204" pitchFamily="34" charset="0"/>
            </a:endParaRPr>
          </a:p>
          <a:p>
            <a:endParaRPr lang="fr-CA" sz="1000" i="1">
              <a:effectLst/>
              <a:latin typeface="+mn-lt"/>
              <a:ea typeface="Open Sans" panose="020B0606030504020204" pitchFamily="34" charset="0"/>
            </a:endParaRPr>
          </a:p>
          <a:p>
            <a:endParaRPr lang="fr-CA" sz="1000" i="1">
              <a:effectLst/>
              <a:latin typeface="+mn-lt"/>
              <a:ea typeface="Open Sans" panose="020B0606030504020204" pitchFamily="34" charset="0"/>
            </a:endParaRPr>
          </a:p>
        </p:txBody>
      </p:sp>
      <p:sp>
        <p:nvSpPr>
          <p:cNvPr id="4" name="Espace réservé du numéro de diapositive 3"/>
          <p:cNvSpPr>
            <a:spLocks noGrp="1"/>
          </p:cNvSpPr>
          <p:nvPr>
            <p:ph type="sldNum" sz="quarter" idx="5"/>
          </p:nvPr>
        </p:nvSpPr>
        <p:spPr/>
        <p:txBody>
          <a:bodyPr/>
          <a:lstStyle/>
          <a:p>
            <a:fld id="{08DD3DC7-FF7B-4ECA-9324-EB748C7283E6}" type="slidenum">
              <a:rPr lang="fr-CA" smtClean="0"/>
              <a:t>8</a:t>
            </a:fld>
            <a:endParaRPr lang="fr-CA"/>
          </a:p>
        </p:txBody>
      </p:sp>
      <p:sp>
        <p:nvSpPr>
          <p:cNvPr id="5" name="Espace réservé du pied de page 4">
            <a:extLst>
              <a:ext uri="{FF2B5EF4-FFF2-40B4-BE49-F238E27FC236}">
                <a16:creationId xmlns:a16="http://schemas.microsoft.com/office/drawing/2014/main" id="{77386CA2-DC7D-0C6C-3702-A7BFADB0FFC4}"/>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637745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35935-0661-9983-7B41-668F1EF009B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897622-EE4C-A656-A6CE-D5C5F99376E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ACB9C1-F3FC-C78C-7D03-B442888CA9FB}"/>
              </a:ext>
            </a:extLst>
          </p:cNvPr>
          <p:cNvSpPr>
            <a:spLocks noGrp="1"/>
          </p:cNvSpPr>
          <p:nvPr>
            <p:ph type="body" idx="1"/>
          </p:nvPr>
        </p:nvSpPr>
        <p:spPr/>
        <p:txBody>
          <a:bodyPr/>
          <a:lstStyle/>
          <a:p>
            <a:pPr>
              <a:spcAft>
                <a:spcPts val="612"/>
              </a:spcAft>
            </a:pPr>
            <a:r>
              <a:rPr lang="fr-CA" sz="1000" b="1" kern="1200" cap="small">
                <a:solidFill>
                  <a:schemeClr val="tx1"/>
                </a:solidFill>
                <a:effectLst/>
                <a:ea typeface="+mn-ea"/>
                <a:cs typeface="+mn-cs"/>
              </a:rPr>
              <a:t>Animation </a:t>
            </a:r>
            <a:r>
              <a:rPr lang="fr-CA" sz="1000" b="1" cap="small"/>
              <a:t>suggérée</a:t>
            </a:r>
            <a:r>
              <a:rPr lang="fr-CA" sz="1000" b="1" kern="1200" cap="small">
                <a:solidFill>
                  <a:schemeClr val="tx1"/>
                </a:solidFill>
                <a:effectLst/>
                <a:ea typeface="+mn-ea"/>
                <a:cs typeface="+mn-cs"/>
              </a:rPr>
              <a:t> :</a:t>
            </a:r>
            <a:br>
              <a:rPr lang="fr-CA" sz="1000" b="1" cap="small"/>
            </a:br>
            <a:r>
              <a:rPr lang="fr-CA" sz="1000" cap="small"/>
              <a:t>Tâche 1 – Volet B (suite)</a:t>
            </a:r>
            <a:endParaRPr lang="fr-CA" sz="1000">
              <a:effectLst/>
              <a:latin typeface="+mn-lt"/>
              <a:ea typeface="Open Sans" panose="020B0606030504020204" pitchFamily="34" charset="0"/>
            </a:endParaRPr>
          </a:p>
          <a:p>
            <a:pPr marL="171450" marR="0" lvl="0" indent="-171450" algn="l" defTabSz="9332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1000" b="1" i="0" u="none" strike="noStrike" kern="1200" cap="none" spc="0" normalizeH="0" baseline="0" noProof="0">
                <a:ln>
                  <a:noFill/>
                </a:ln>
                <a:solidFill>
                  <a:prstClr val="black"/>
                </a:solidFill>
                <a:effectLst/>
                <a:uLnTx/>
                <a:uFillTx/>
                <a:latin typeface="+mn-lt"/>
                <a:ea typeface="+mn-ea"/>
                <a:cs typeface="+mn-cs"/>
              </a:rPr>
              <a:t>Jeu d’association</a:t>
            </a: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En équipe, à tour de rôle, lisez un énoncé, puis décidez ensemble à quelle valeur vous pouvez l’associer.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endParaRP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N’oubliez pas d’utiliser les habiletés sociales que nous venons de voir pour favoriser le travail d’équipe et la prise de décision collective.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endParaRPr>
          </a:p>
          <a:p>
            <a:pPr lvl="1">
              <a:defRPr/>
            </a:pPr>
            <a:r>
              <a:rPr kumimoji="0" lang="fr-CA" sz="1000" b="0" i="0" u="none" strike="noStrike" kern="1200" cap="none" spc="0" normalizeH="0" baseline="0" noProof="0">
                <a:ln>
                  <a:noFill/>
                </a:ln>
                <a:solidFill>
                  <a:prstClr val="black"/>
                </a:solidFill>
                <a:effectLst/>
                <a:uLnTx/>
                <a:uFillTx/>
                <a:latin typeface="+mn-lt"/>
                <a:ea typeface="Open Sans" panose="020B0606030504020204" pitchFamily="34" charset="0"/>
                <a:cs typeface="+mn-cs"/>
              </a:rPr>
              <a:t>Vous avez cinq minutes pour effectuer ce jeu d’association.</a:t>
            </a:r>
          </a:p>
          <a:p>
            <a:endParaRPr lang="fr-CA"/>
          </a:p>
        </p:txBody>
      </p:sp>
      <p:sp>
        <p:nvSpPr>
          <p:cNvPr id="4" name="Espace réservé du numéro de diapositive 3">
            <a:extLst>
              <a:ext uri="{FF2B5EF4-FFF2-40B4-BE49-F238E27FC236}">
                <a16:creationId xmlns:a16="http://schemas.microsoft.com/office/drawing/2014/main" id="{C49309CD-5492-546E-5978-F7BB306616B0}"/>
              </a:ext>
            </a:extLst>
          </p:cNvPr>
          <p:cNvSpPr>
            <a:spLocks noGrp="1"/>
          </p:cNvSpPr>
          <p:nvPr>
            <p:ph type="sldNum" sz="quarter" idx="5"/>
          </p:nvPr>
        </p:nvSpPr>
        <p:spPr/>
        <p:txBody>
          <a:bodyPr/>
          <a:lstStyle/>
          <a:p>
            <a:fld id="{08DD3DC7-FF7B-4ECA-9324-EB748C7283E6}" type="slidenum">
              <a:rPr lang="fr-CA" smtClean="0"/>
              <a:t>9</a:t>
            </a:fld>
            <a:endParaRPr lang="fr-CA"/>
          </a:p>
        </p:txBody>
      </p:sp>
      <p:sp>
        <p:nvSpPr>
          <p:cNvPr id="5" name="Espace réservé du pied de page 4">
            <a:extLst>
              <a:ext uri="{FF2B5EF4-FFF2-40B4-BE49-F238E27FC236}">
                <a16:creationId xmlns:a16="http://schemas.microsoft.com/office/drawing/2014/main" id="{DD06C743-57CD-4CDC-86BE-EC5C23C0AFB0}"/>
              </a:ext>
            </a:extLst>
          </p:cNvPr>
          <p:cNvSpPr>
            <a:spLocks noGrp="1"/>
          </p:cNvSpPr>
          <p:nvPr>
            <p:ph type="ftr" sz="quarter" idx="4"/>
          </p:nvPr>
        </p:nvSpPr>
        <p:spPr/>
        <p:txBody>
          <a:bodyPr/>
          <a:lstStyle/>
          <a:p>
            <a:r>
              <a:rPr lang="fr-CA"/>
              <a:t>Document de travail – Ne pas partager</a:t>
            </a:r>
          </a:p>
        </p:txBody>
      </p:sp>
    </p:spTree>
    <p:extLst>
      <p:ext uri="{BB962C8B-B14F-4D97-AF65-F5344CB8AC3E}">
        <p14:creationId xmlns:p14="http://schemas.microsoft.com/office/powerpoint/2010/main" val="10611122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png"/><Relationship Id="rId5" Type="http://schemas.openxmlformats.org/officeDocument/2006/relationships/tags" Target="../tags/tag5.xml"/><Relationship Id="rId10" Type="http://schemas.openxmlformats.org/officeDocument/2006/relationships/slideMaster" Target="../slideMasters/slideMaster1.xml"/><Relationship Id="rId4" Type="http://schemas.openxmlformats.org/officeDocument/2006/relationships/tags" Target="../tags/tag4.xml"/><Relationship Id="rId9"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3.jpe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xml"/><Relationship Id="rId5" Type="http://schemas.openxmlformats.org/officeDocument/2006/relationships/tags" Target="../tags/tag21.xml"/><Relationship Id="rId4" Type="http://schemas.openxmlformats.org/officeDocument/2006/relationships/tags" Target="../tags/tag20.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5" Type="http://schemas.openxmlformats.org/officeDocument/2006/relationships/slideMaster" Target="../slideMasters/slideMaster1.xml"/><Relationship Id="rId4" Type="http://schemas.openxmlformats.org/officeDocument/2006/relationships/tags" Target="../tags/tag2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Forme libre : forme 9">
            <a:extLst>
              <a:ext uri="{FF2B5EF4-FFF2-40B4-BE49-F238E27FC236}">
                <a16:creationId xmlns:a16="http://schemas.microsoft.com/office/drawing/2014/main" id="{AC35462A-363A-47FA-9720-7F262D2198C2}"/>
              </a:ext>
            </a:extLst>
          </p:cNvPr>
          <p:cNvSpPr/>
          <p:nvPr userDrawn="1">
            <p:custDataLst>
              <p:tags r:id="rId1"/>
            </p:custDataLst>
          </p:nvPr>
        </p:nvSpPr>
        <p:spPr>
          <a:xfrm>
            <a:off x="-39472" y="5396846"/>
            <a:ext cx="6749592" cy="1461154"/>
          </a:xfrm>
          <a:custGeom>
            <a:avLst/>
            <a:gdLst>
              <a:gd name="connsiteX0" fmla="*/ 9427 w 5062194"/>
              <a:gd name="connsiteY0" fmla="*/ 18853 h 1461154"/>
              <a:gd name="connsiteX1" fmla="*/ 5062194 w 5062194"/>
              <a:gd name="connsiteY1" fmla="*/ 0 h 1461154"/>
              <a:gd name="connsiteX2" fmla="*/ 4572000 w 5062194"/>
              <a:gd name="connsiteY2" fmla="*/ 1461154 h 1461154"/>
              <a:gd name="connsiteX3" fmla="*/ 0 w 5062194"/>
              <a:gd name="connsiteY3" fmla="*/ 1423447 h 1461154"/>
              <a:gd name="connsiteX4" fmla="*/ 9427 w 5062194"/>
              <a:gd name="connsiteY4" fmla="*/ 18853 h 1461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2194" h="1461154">
                <a:moveTo>
                  <a:pt x="9427" y="18853"/>
                </a:moveTo>
                <a:lnTo>
                  <a:pt x="5062194" y="0"/>
                </a:lnTo>
                <a:lnTo>
                  <a:pt x="4572000" y="1461154"/>
                </a:lnTo>
                <a:lnTo>
                  <a:pt x="0" y="1423447"/>
                </a:lnTo>
                <a:cubicBezTo>
                  <a:pt x="3142" y="955249"/>
                  <a:pt x="6285" y="487051"/>
                  <a:pt x="9427" y="18853"/>
                </a:cubicBezTo>
                <a:close/>
              </a:path>
            </a:pathLst>
          </a:custGeom>
          <a:solidFill>
            <a:srgbClr val="D0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11" name="Forme libre : forme 10">
            <a:extLst>
              <a:ext uri="{FF2B5EF4-FFF2-40B4-BE49-F238E27FC236}">
                <a16:creationId xmlns:a16="http://schemas.microsoft.com/office/drawing/2014/main" id="{FCC97F34-7D01-42EB-8554-18F38E1DF380}"/>
              </a:ext>
            </a:extLst>
          </p:cNvPr>
          <p:cNvSpPr/>
          <p:nvPr userDrawn="1">
            <p:custDataLst>
              <p:tags r:id="rId2"/>
            </p:custDataLst>
          </p:nvPr>
        </p:nvSpPr>
        <p:spPr>
          <a:xfrm flipH="1" flipV="1">
            <a:off x="6266807" y="5441783"/>
            <a:ext cx="6099364" cy="1463199"/>
          </a:xfrm>
          <a:custGeom>
            <a:avLst/>
            <a:gdLst>
              <a:gd name="connsiteX0" fmla="*/ 9427 w 5062194"/>
              <a:gd name="connsiteY0" fmla="*/ 18853 h 1461154"/>
              <a:gd name="connsiteX1" fmla="*/ 5062194 w 5062194"/>
              <a:gd name="connsiteY1" fmla="*/ 0 h 1461154"/>
              <a:gd name="connsiteX2" fmla="*/ 4572000 w 5062194"/>
              <a:gd name="connsiteY2" fmla="*/ 1461154 h 1461154"/>
              <a:gd name="connsiteX3" fmla="*/ 0 w 5062194"/>
              <a:gd name="connsiteY3" fmla="*/ 1423447 h 1461154"/>
              <a:gd name="connsiteX4" fmla="*/ 9427 w 5062194"/>
              <a:gd name="connsiteY4" fmla="*/ 18853 h 1461154"/>
              <a:gd name="connsiteX0" fmla="*/ 9427 w 5062194"/>
              <a:gd name="connsiteY0" fmla="*/ 18853 h 1423447"/>
              <a:gd name="connsiteX1" fmla="*/ 5062194 w 5062194"/>
              <a:gd name="connsiteY1" fmla="*/ 0 h 1423447"/>
              <a:gd name="connsiteX2" fmla="*/ 4572000 w 5062194"/>
              <a:gd name="connsiteY2" fmla="*/ 1395167 h 1423447"/>
              <a:gd name="connsiteX3" fmla="*/ 0 w 5062194"/>
              <a:gd name="connsiteY3" fmla="*/ 1423447 h 1423447"/>
              <a:gd name="connsiteX4" fmla="*/ 9427 w 5062194"/>
              <a:gd name="connsiteY4" fmla="*/ 18853 h 1423447"/>
              <a:gd name="connsiteX0" fmla="*/ 9427 w 5062194"/>
              <a:gd name="connsiteY0" fmla="*/ 18853 h 1423447"/>
              <a:gd name="connsiteX1" fmla="*/ 5062194 w 5062194"/>
              <a:gd name="connsiteY1" fmla="*/ 0 h 1423447"/>
              <a:gd name="connsiteX2" fmla="*/ 4539823 w 5062194"/>
              <a:gd name="connsiteY2" fmla="*/ 1423447 h 1423447"/>
              <a:gd name="connsiteX3" fmla="*/ 0 w 5062194"/>
              <a:gd name="connsiteY3" fmla="*/ 1423447 h 1423447"/>
              <a:gd name="connsiteX4" fmla="*/ 9427 w 5062194"/>
              <a:gd name="connsiteY4" fmla="*/ 18853 h 1423447"/>
              <a:gd name="connsiteX0" fmla="*/ 9427 w 5062194"/>
              <a:gd name="connsiteY0" fmla="*/ 18853 h 1423447"/>
              <a:gd name="connsiteX1" fmla="*/ 5062194 w 5062194"/>
              <a:gd name="connsiteY1" fmla="*/ 0 h 1423447"/>
              <a:gd name="connsiteX2" fmla="*/ 4389667 w 5062194"/>
              <a:gd name="connsiteY2" fmla="*/ 1310325 h 1423447"/>
              <a:gd name="connsiteX3" fmla="*/ 0 w 5062194"/>
              <a:gd name="connsiteY3" fmla="*/ 1423447 h 1423447"/>
              <a:gd name="connsiteX4" fmla="*/ 9427 w 5062194"/>
              <a:gd name="connsiteY4" fmla="*/ 18853 h 1423447"/>
              <a:gd name="connsiteX0" fmla="*/ 9427 w 5062194"/>
              <a:gd name="connsiteY0" fmla="*/ 18853 h 1423447"/>
              <a:gd name="connsiteX1" fmla="*/ 5062194 w 5062194"/>
              <a:gd name="connsiteY1" fmla="*/ 0 h 1423447"/>
              <a:gd name="connsiteX2" fmla="*/ 4486196 w 5062194"/>
              <a:gd name="connsiteY2" fmla="*/ 1414020 h 1423447"/>
              <a:gd name="connsiteX3" fmla="*/ 0 w 5062194"/>
              <a:gd name="connsiteY3" fmla="*/ 1423447 h 1423447"/>
              <a:gd name="connsiteX4" fmla="*/ 9427 w 5062194"/>
              <a:gd name="connsiteY4" fmla="*/ 18853 h 1423447"/>
              <a:gd name="connsiteX0" fmla="*/ 9427 w 5062194"/>
              <a:gd name="connsiteY0" fmla="*/ 18853 h 1423447"/>
              <a:gd name="connsiteX1" fmla="*/ 5062194 w 5062194"/>
              <a:gd name="connsiteY1" fmla="*/ 0 h 1423447"/>
              <a:gd name="connsiteX2" fmla="*/ 4539930 w 5062194"/>
              <a:gd name="connsiteY2" fmla="*/ 1414020 h 1423447"/>
              <a:gd name="connsiteX3" fmla="*/ 0 w 5062194"/>
              <a:gd name="connsiteY3" fmla="*/ 1423447 h 1423447"/>
              <a:gd name="connsiteX4" fmla="*/ 9427 w 5062194"/>
              <a:gd name="connsiteY4" fmla="*/ 18853 h 1423447"/>
              <a:gd name="connsiteX0" fmla="*/ 9427 w 5062194"/>
              <a:gd name="connsiteY0" fmla="*/ 18853 h 1425440"/>
              <a:gd name="connsiteX1" fmla="*/ 5062194 w 5062194"/>
              <a:gd name="connsiteY1" fmla="*/ 0 h 1425440"/>
              <a:gd name="connsiteX2" fmla="*/ 4519899 w 5062194"/>
              <a:gd name="connsiteY2" fmla="*/ 1425440 h 1425440"/>
              <a:gd name="connsiteX3" fmla="*/ 0 w 5062194"/>
              <a:gd name="connsiteY3" fmla="*/ 1423447 h 1425440"/>
              <a:gd name="connsiteX4" fmla="*/ 9427 w 5062194"/>
              <a:gd name="connsiteY4" fmla="*/ 18853 h 1425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62194" h="1425440">
                <a:moveTo>
                  <a:pt x="9427" y="18853"/>
                </a:moveTo>
                <a:lnTo>
                  <a:pt x="5062194" y="0"/>
                </a:lnTo>
                <a:lnTo>
                  <a:pt x="4519899" y="1425440"/>
                </a:lnTo>
                <a:lnTo>
                  <a:pt x="0" y="1423447"/>
                </a:lnTo>
                <a:cubicBezTo>
                  <a:pt x="3142" y="955249"/>
                  <a:pt x="6285" y="487051"/>
                  <a:pt x="9427" y="18853"/>
                </a:cubicBezTo>
                <a:close/>
              </a:path>
            </a:pathLst>
          </a:custGeom>
          <a:solidFill>
            <a:srgbClr val="4A4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pic>
        <p:nvPicPr>
          <p:cNvPr id="13" name="Image 12">
            <a:extLst>
              <a:ext uri="{FF2B5EF4-FFF2-40B4-BE49-F238E27FC236}">
                <a16:creationId xmlns:a16="http://schemas.microsoft.com/office/drawing/2014/main" id="{50119603-3402-4FF3-BB0C-3FAC06DEB368}"/>
              </a:ext>
            </a:extLst>
          </p:cNvPr>
          <p:cNvPicPr>
            <a:picLocks noChangeAspect="1"/>
          </p:cNvPicPr>
          <p:nvPr userDrawn="1">
            <p:custDataLst>
              <p:tags r:id="rId3"/>
            </p:custDataLst>
          </p:nvPr>
        </p:nvPicPr>
        <p:blipFill rotWithShape="1">
          <a:blip r:embed="rId11">
            <a:extLst>
              <a:ext uri="{28A0092B-C50C-407E-A947-70E740481C1C}">
                <a14:useLocalDpi xmlns:a14="http://schemas.microsoft.com/office/drawing/2010/main" val="0"/>
              </a:ext>
            </a:extLst>
          </a:blip>
          <a:srcRect t="3341" r="6152" b="1870"/>
          <a:stretch/>
        </p:blipFill>
        <p:spPr>
          <a:xfrm>
            <a:off x="8425555" y="-18854"/>
            <a:ext cx="3766445" cy="2139883"/>
          </a:xfrm>
          <a:prstGeom prst="rect">
            <a:avLst/>
          </a:prstGeom>
        </p:spPr>
      </p:pic>
      <p:sp>
        <p:nvSpPr>
          <p:cNvPr id="14" name="Rectangle 13">
            <a:extLst>
              <a:ext uri="{FF2B5EF4-FFF2-40B4-BE49-F238E27FC236}">
                <a16:creationId xmlns:a16="http://schemas.microsoft.com/office/drawing/2014/main" id="{3D908684-1344-42BE-88C0-5472C9BF0D88}"/>
              </a:ext>
            </a:extLst>
          </p:cNvPr>
          <p:cNvSpPr/>
          <p:nvPr userDrawn="1">
            <p:custDataLst>
              <p:tags r:id="rId4"/>
            </p:custDataLst>
          </p:nvPr>
        </p:nvSpPr>
        <p:spPr>
          <a:xfrm>
            <a:off x="8081915" y="-9427"/>
            <a:ext cx="439917" cy="2130475"/>
          </a:xfrm>
          <a:prstGeom prst="rect">
            <a:avLst/>
          </a:prstGeom>
          <a:solidFill>
            <a:srgbClr val="3838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15" name="Forme libre : forme 14">
            <a:extLst>
              <a:ext uri="{FF2B5EF4-FFF2-40B4-BE49-F238E27FC236}">
                <a16:creationId xmlns:a16="http://schemas.microsoft.com/office/drawing/2014/main" id="{E0A62A0A-B5E1-4239-A39A-B97B0DDE4789}"/>
              </a:ext>
            </a:extLst>
          </p:cNvPr>
          <p:cNvSpPr/>
          <p:nvPr userDrawn="1">
            <p:custDataLst>
              <p:tags r:id="rId5"/>
            </p:custDataLst>
          </p:nvPr>
        </p:nvSpPr>
        <p:spPr>
          <a:xfrm>
            <a:off x="7554011" y="-37708"/>
            <a:ext cx="1706655" cy="2215299"/>
          </a:xfrm>
          <a:custGeom>
            <a:avLst/>
            <a:gdLst>
              <a:gd name="connsiteX0" fmla="*/ 904973 w 1517716"/>
              <a:gd name="connsiteY0" fmla="*/ 0 h 2224726"/>
              <a:gd name="connsiteX1" fmla="*/ 1517716 w 1517716"/>
              <a:gd name="connsiteY1" fmla="*/ 18853 h 2224726"/>
              <a:gd name="connsiteX2" fmla="*/ 641023 w 1517716"/>
              <a:gd name="connsiteY2" fmla="*/ 2224726 h 2224726"/>
              <a:gd name="connsiteX3" fmla="*/ 0 w 1517716"/>
              <a:gd name="connsiteY3" fmla="*/ 2205872 h 2224726"/>
              <a:gd name="connsiteX4" fmla="*/ 904973 w 1517716"/>
              <a:gd name="connsiteY4" fmla="*/ 0 h 2224726"/>
              <a:gd name="connsiteX0" fmla="*/ 904973 w 1206631"/>
              <a:gd name="connsiteY0" fmla="*/ 0 h 2224726"/>
              <a:gd name="connsiteX1" fmla="*/ 1206631 w 1206631"/>
              <a:gd name="connsiteY1" fmla="*/ 18853 h 2224726"/>
              <a:gd name="connsiteX2" fmla="*/ 641023 w 1206631"/>
              <a:gd name="connsiteY2" fmla="*/ 2224726 h 2224726"/>
              <a:gd name="connsiteX3" fmla="*/ 0 w 1206631"/>
              <a:gd name="connsiteY3" fmla="*/ 2205872 h 2224726"/>
              <a:gd name="connsiteX4" fmla="*/ 904973 w 1206631"/>
              <a:gd name="connsiteY4" fmla="*/ 0 h 2224726"/>
              <a:gd name="connsiteX0" fmla="*/ 904973 w 1338606"/>
              <a:gd name="connsiteY0" fmla="*/ 0 h 2224726"/>
              <a:gd name="connsiteX1" fmla="*/ 1338606 w 1338606"/>
              <a:gd name="connsiteY1" fmla="*/ 18853 h 2224726"/>
              <a:gd name="connsiteX2" fmla="*/ 641023 w 1338606"/>
              <a:gd name="connsiteY2" fmla="*/ 2224726 h 2224726"/>
              <a:gd name="connsiteX3" fmla="*/ 0 w 1338606"/>
              <a:gd name="connsiteY3" fmla="*/ 2205872 h 2224726"/>
              <a:gd name="connsiteX4" fmla="*/ 904973 w 1338606"/>
              <a:gd name="connsiteY4" fmla="*/ 0 h 2224726"/>
              <a:gd name="connsiteX0" fmla="*/ 904973 w 1338606"/>
              <a:gd name="connsiteY0" fmla="*/ 0 h 2205872"/>
              <a:gd name="connsiteX1" fmla="*/ 1338606 w 1338606"/>
              <a:gd name="connsiteY1" fmla="*/ 18853 h 2205872"/>
              <a:gd name="connsiteX2" fmla="*/ 358219 w 1338606"/>
              <a:gd name="connsiteY2" fmla="*/ 2177592 h 2205872"/>
              <a:gd name="connsiteX3" fmla="*/ 0 w 1338606"/>
              <a:gd name="connsiteY3" fmla="*/ 2205872 h 2205872"/>
              <a:gd name="connsiteX4" fmla="*/ 904973 w 1338606"/>
              <a:gd name="connsiteY4" fmla="*/ 0 h 2205872"/>
              <a:gd name="connsiteX0" fmla="*/ 904973 w 1338606"/>
              <a:gd name="connsiteY0" fmla="*/ 0 h 2215299"/>
              <a:gd name="connsiteX1" fmla="*/ 1338606 w 1338606"/>
              <a:gd name="connsiteY1" fmla="*/ 18853 h 2215299"/>
              <a:gd name="connsiteX2" fmla="*/ 537328 w 1338606"/>
              <a:gd name="connsiteY2" fmla="*/ 2215299 h 2215299"/>
              <a:gd name="connsiteX3" fmla="*/ 0 w 1338606"/>
              <a:gd name="connsiteY3" fmla="*/ 2205872 h 2215299"/>
              <a:gd name="connsiteX4" fmla="*/ 904973 w 1338606"/>
              <a:gd name="connsiteY4" fmla="*/ 0 h 2215299"/>
              <a:gd name="connsiteX0" fmla="*/ 904973 w 1279991"/>
              <a:gd name="connsiteY0" fmla="*/ 0 h 2215299"/>
              <a:gd name="connsiteX1" fmla="*/ 1279991 w 1279991"/>
              <a:gd name="connsiteY1" fmla="*/ 18853 h 2215299"/>
              <a:gd name="connsiteX2" fmla="*/ 537328 w 1279991"/>
              <a:gd name="connsiteY2" fmla="*/ 2215299 h 2215299"/>
              <a:gd name="connsiteX3" fmla="*/ 0 w 1279991"/>
              <a:gd name="connsiteY3" fmla="*/ 2205872 h 2215299"/>
              <a:gd name="connsiteX4" fmla="*/ 904973 w 1279991"/>
              <a:gd name="connsiteY4" fmla="*/ 0 h 2215299"/>
              <a:gd name="connsiteX0" fmla="*/ 904973 w 1279991"/>
              <a:gd name="connsiteY0" fmla="*/ 0 h 2215299"/>
              <a:gd name="connsiteX1" fmla="*/ 1279991 w 1279991"/>
              <a:gd name="connsiteY1" fmla="*/ 18853 h 2215299"/>
              <a:gd name="connsiteX2" fmla="*/ 578359 w 1279991"/>
              <a:gd name="connsiteY2" fmla="*/ 2215299 h 2215299"/>
              <a:gd name="connsiteX3" fmla="*/ 0 w 1279991"/>
              <a:gd name="connsiteY3" fmla="*/ 2205872 h 2215299"/>
              <a:gd name="connsiteX4" fmla="*/ 904973 w 1279991"/>
              <a:gd name="connsiteY4" fmla="*/ 0 h 2215299"/>
              <a:gd name="connsiteX0" fmla="*/ 904973 w 1279991"/>
              <a:gd name="connsiteY0" fmla="*/ 0 h 2215299"/>
              <a:gd name="connsiteX1" fmla="*/ 1279991 w 1279991"/>
              <a:gd name="connsiteY1" fmla="*/ 18853 h 2215299"/>
              <a:gd name="connsiteX2" fmla="*/ 562317 w 1279991"/>
              <a:gd name="connsiteY2" fmla="*/ 2215299 h 2215299"/>
              <a:gd name="connsiteX3" fmla="*/ 0 w 1279991"/>
              <a:gd name="connsiteY3" fmla="*/ 2205872 h 2215299"/>
              <a:gd name="connsiteX4" fmla="*/ 904973 w 1279991"/>
              <a:gd name="connsiteY4" fmla="*/ 0 h 2215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9991" h="2215299">
                <a:moveTo>
                  <a:pt x="904973" y="0"/>
                </a:moveTo>
                <a:lnTo>
                  <a:pt x="1279991" y="18853"/>
                </a:lnTo>
                <a:lnTo>
                  <a:pt x="562317" y="2215299"/>
                </a:lnTo>
                <a:lnTo>
                  <a:pt x="0" y="2205872"/>
                </a:lnTo>
                <a:lnTo>
                  <a:pt x="904973"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16" name="Rectangle 21">
            <a:extLst>
              <a:ext uri="{FF2B5EF4-FFF2-40B4-BE49-F238E27FC236}">
                <a16:creationId xmlns:a16="http://schemas.microsoft.com/office/drawing/2014/main" id="{E2598014-EE7A-46A6-A83C-5BC444305DE0}"/>
              </a:ext>
            </a:extLst>
          </p:cNvPr>
          <p:cNvSpPr/>
          <p:nvPr userDrawn="1">
            <p:custDataLst>
              <p:tags r:id="rId6"/>
            </p:custDataLst>
          </p:nvPr>
        </p:nvSpPr>
        <p:spPr>
          <a:xfrm rot="5400000" flipV="1">
            <a:off x="3466954" y="-3515851"/>
            <a:ext cx="2131146" cy="9143997"/>
          </a:xfrm>
          <a:custGeom>
            <a:avLst/>
            <a:gdLst>
              <a:gd name="connsiteX0" fmla="*/ 0 w 2293951"/>
              <a:gd name="connsiteY0" fmla="*/ 0 h 6823679"/>
              <a:gd name="connsiteX1" fmla="*/ 2293951 w 2293951"/>
              <a:gd name="connsiteY1" fmla="*/ 0 h 6823679"/>
              <a:gd name="connsiteX2" fmla="*/ 2293951 w 2293951"/>
              <a:gd name="connsiteY2" fmla="*/ 6823679 h 6823679"/>
              <a:gd name="connsiteX3" fmla="*/ 0 w 2293951"/>
              <a:gd name="connsiteY3" fmla="*/ 6823679 h 6823679"/>
              <a:gd name="connsiteX4" fmla="*/ 0 w 2293951"/>
              <a:gd name="connsiteY4" fmla="*/ 0 h 6823679"/>
              <a:gd name="connsiteX0" fmla="*/ 0 w 2293951"/>
              <a:gd name="connsiteY0" fmla="*/ 0 h 6823679"/>
              <a:gd name="connsiteX1" fmla="*/ 2293951 w 2293951"/>
              <a:gd name="connsiteY1" fmla="*/ 0 h 6823679"/>
              <a:gd name="connsiteX2" fmla="*/ 2284525 w 2293951"/>
              <a:gd name="connsiteY2" fmla="*/ 6031827 h 6823679"/>
              <a:gd name="connsiteX3" fmla="*/ 0 w 2293951"/>
              <a:gd name="connsiteY3" fmla="*/ 6823679 h 6823679"/>
              <a:gd name="connsiteX4" fmla="*/ 0 w 2293951"/>
              <a:gd name="connsiteY4" fmla="*/ 0 h 6823679"/>
              <a:gd name="connsiteX0" fmla="*/ 0 w 2294675"/>
              <a:gd name="connsiteY0" fmla="*/ 0 h 6823679"/>
              <a:gd name="connsiteX1" fmla="*/ 2293951 w 2294675"/>
              <a:gd name="connsiteY1" fmla="*/ 0 h 6823679"/>
              <a:gd name="connsiteX2" fmla="*/ 2294675 w 2294675"/>
              <a:gd name="connsiteY2" fmla="*/ 6144383 h 6823679"/>
              <a:gd name="connsiteX3" fmla="*/ 0 w 2294675"/>
              <a:gd name="connsiteY3" fmla="*/ 6823679 h 6823679"/>
              <a:gd name="connsiteX4" fmla="*/ 0 w 2294675"/>
              <a:gd name="connsiteY4" fmla="*/ 0 h 6823679"/>
              <a:gd name="connsiteX0" fmla="*/ 0 w 2294675"/>
              <a:gd name="connsiteY0" fmla="*/ 0 h 6823679"/>
              <a:gd name="connsiteX1" fmla="*/ 2293951 w 2294675"/>
              <a:gd name="connsiteY1" fmla="*/ 0 h 6823679"/>
              <a:gd name="connsiteX2" fmla="*/ 2294675 w 2294675"/>
              <a:gd name="connsiteY2" fmla="*/ 6132412 h 6823679"/>
              <a:gd name="connsiteX3" fmla="*/ 0 w 2294675"/>
              <a:gd name="connsiteY3" fmla="*/ 6823679 h 6823679"/>
              <a:gd name="connsiteX4" fmla="*/ 0 w 2294675"/>
              <a:gd name="connsiteY4" fmla="*/ 0 h 6823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4675" h="6823679">
                <a:moveTo>
                  <a:pt x="0" y="0"/>
                </a:moveTo>
                <a:lnTo>
                  <a:pt x="2293951" y="0"/>
                </a:lnTo>
                <a:cubicBezTo>
                  <a:pt x="2294192" y="2048128"/>
                  <a:pt x="2294434" y="4084284"/>
                  <a:pt x="2294675" y="6132412"/>
                </a:cubicBezTo>
                <a:lnTo>
                  <a:pt x="0" y="6823679"/>
                </a:lnTo>
                <a:lnTo>
                  <a:pt x="0" y="0"/>
                </a:lnTo>
                <a:close/>
              </a:path>
            </a:pathLst>
          </a:cu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pic>
        <p:nvPicPr>
          <p:cNvPr id="17" name="Image 16">
            <a:extLst>
              <a:ext uri="{FF2B5EF4-FFF2-40B4-BE49-F238E27FC236}">
                <a16:creationId xmlns:a16="http://schemas.microsoft.com/office/drawing/2014/main" id="{A2460DE1-393A-454D-A18F-942CF68220D6}"/>
              </a:ext>
            </a:extLst>
          </p:cNvPr>
          <p:cNvPicPr>
            <a:picLocks noChangeAspect="1"/>
          </p:cNvPicPr>
          <p:nvPr userDrawn="1">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376913" y="452745"/>
            <a:ext cx="3984555" cy="1167782"/>
          </a:xfrm>
          <a:prstGeom prst="rect">
            <a:avLst/>
          </a:prstGeom>
        </p:spPr>
      </p:pic>
      <p:sp>
        <p:nvSpPr>
          <p:cNvPr id="18" name="Titre 1">
            <a:extLst>
              <a:ext uri="{FF2B5EF4-FFF2-40B4-BE49-F238E27FC236}">
                <a16:creationId xmlns:a16="http://schemas.microsoft.com/office/drawing/2014/main" id="{950C576A-A06C-4FA5-B9D3-4D833083D04D}"/>
              </a:ext>
            </a:extLst>
          </p:cNvPr>
          <p:cNvSpPr>
            <a:spLocks noGrp="1"/>
          </p:cNvSpPr>
          <p:nvPr>
            <p:ph type="ctrTitle"/>
            <p:custDataLst>
              <p:tags r:id="rId8"/>
            </p:custDataLst>
          </p:nvPr>
        </p:nvSpPr>
        <p:spPr>
          <a:xfrm>
            <a:off x="1523999" y="2245810"/>
            <a:ext cx="9695543" cy="1355750"/>
          </a:xfrm>
        </p:spPr>
        <p:txBody>
          <a:bodyPr>
            <a:normAutofit/>
          </a:bodyPr>
          <a:lstStyle/>
          <a:p>
            <a:pPr algn="l"/>
            <a:r>
              <a:rPr lang="fr-CA" sz="3600"/>
              <a:t>Quel type de personne engagée es-tu?</a:t>
            </a:r>
          </a:p>
        </p:txBody>
      </p:sp>
      <p:sp>
        <p:nvSpPr>
          <p:cNvPr id="19" name="Sous-titre 2">
            <a:extLst>
              <a:ext uri="{FF2B5EF4-FFF2-40B4-BE49-F238E27FC236}">
                <a16:creationId xmlns:a16="http://schemas.microsoft.com/office/drawing/2014/main" id="{D1ACC843-A812-4770-8F47-5ACF2BE04DA6}"/>
              </a:ext>
            </a:extLst>
          </p:cNvPr>
          <p:cNvSpPr>
            <a:spLocks noGrp="1"/>
          </p:cNvSpPr>
          <p:nvPr>
            <p:ph type="subTitle" idx="1"/>
            <p:custDataLst>
              <p:tags r:id="rId9"/>
            </p:custDataLst>
          </p:nvPr>
        </p:nvSpPr>
        <p:spPr>
          <a:xfrm>
            <a:off x="1524000" y="3608517"/>
            <a:ext cx="9144000" cy="911117"/>
          </a:xfrm>
        </p:spPr>
        <p:txBody>
          <a:bodyPr>
            <a:normAutofit/>
          </a:bodyPr>
          <a:lstStyle>
            <a:lvl1pPr marL="0" indent="0">
              <a:buNone/>
              <a:defRPr/>
            </a:lvl1pPr>
          </a:lstStyle>
          <a:p>
            <a:pPr algn="l"/>
            <a:r>
              <a:rPr lang="fr-CA" sz="1700"/>
              <a:t>Philanthrope, communicateur, érudit ou militant</a:t>
            </a:r>
          </a:p>
        </p:txBody>
      </p:sp>
    </p:spTree>
    <p:extLst>
      <p:ext uri="{BB962C8B-B14F-4D97-AF65-F5344CB8AC3E}">
        <p14:creationId xmlns:p14="http://schemas.microsoft.com/office/powerpoint/2010/main" val="672504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8E5EEADB-57E6-4B63-AC87-34591DD5D604}" type="datetimeFigureOut">
              <a:rPr lang="fr-CA" smtClean="0"/>
              <a:t>2026-08-26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303457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5EEADB-57E6-4B63-AC87-34591DD5D604}" type="datetimeFigureOut">
              <a:rPr lang="fr-CA" smtClean="0"/>
              <a:t>2026-08-26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1665568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E5EEADB-57E6-4B63-AC87-34591DD5D604}" type="datetimeFigureOut">
              <a:rPr lang="fr-CA" smtClean="0"/>
              <a:t>2026-08-26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744387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E5EEADB-57E6-4B63-AC87-34591DD5D604}" type="datetimeFigureOut">
              <a:rPr lang="fr-CA" smtClean="0"/>
              <a:t>2026-08-26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94697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E5EEADB-57E6-4B63-AC87-34591DD5D604}" type="datetimeFigureOut">
              <a:rPr lang="fr-CA" smtClean="0"/>
              <a:t>2026-08-26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2375395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E5EEADB-57E6-4B63-AC87-34591DD5D604}" type="datetimeFigureOut">
              <a:rPr lang="fr-CA" smtClean="0"/>
              <a:t>2026-08-26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1979009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B5EE07CD-69E5-8890-81AD-E7DC32E96B40}"/>
              </a:ext>
            </a:extLst>
          </p:cNvPr>
          <p:cNvPicPr>
            <a:picLocks noChangeAspect="1"/>
          </p:cNvPicPr>
          <p:nvPr userDrawn="1"/>
        </p:nvPicPr>
        <p:blipFill>
          <a:blip r:embed="rId2"/>
          <a:srcRect/>
          <a:stretch/>
        </p:blipFill>
        <p:spPr>
          <a:xfrm>
            <a:off x="0" y="0"/>
            <a:ext cx="12192000" cy="6858000"/>
          </a:xfrm>
          <a:prstGeom prst="rect">
            <a:avLst/>
          </a:prstGeom>
        </p:spPr>
      </p:pic>
      <p:pic>
        <p:nvPicPr>
          <p:cNvPr id="3" name="Image 2">
            <a:extLst>
              <a:ext uri="{FF2B5EF4-FFF2-40B4-BE49-F238E27FC236}">
                <a16:creationId xmlns:a16="http://schemas.microsoft.com/office/drawing/2014/main" id="{8B75B3CC-5FBD-DF2C-41FF-21F1753EB89F}"/>
              </a:ext>
            </a:extLst>
          </p:cNvPr>
          <p:cNvPicPr>
            <a:picLocks noChangeAspect="1"/>
          </p:cNvPicPr>
          <p:nvPr userDrawn="1"/>
        </p:nvPicPr>
        <p:blipFill>
          <a:blip r:embed="rId3"/>
          <a:stretch>
            <a:fillRect/>
          </a:stretch>
        </p:blipFill>
        <p:spPr>
          <a:xfrm>
            <a:off x="9446591" y="5513411"/>
            <a:ext cx="1864139" cy="687777"/>
          </a:xfrm>
          <a:prstGeom prst="rect">
            <a:avLst/>
          </a:prstGeom>
        </p:spPr>
      </p:pic>
      <p:sp>
        <p:nvSpPr>
          <p:cNvPr id="10" name="Title 1">
            <a:extLst>
              <a:ext uri="{FF2B5EF4-FFF2-40B4-BE49-F238E27FC236}">
                <a16:creationId xmlns:a16="http://schemas.microsoft.com/office/drawing/2014/main" id="{36FB301F-809D-8E24-9BAC-DE9D56DE84F5}"/>
              </a:ext>
            </a:extLst>
          </p:cNvPr>
          <p:cNvSpPr>
            <a:spLocks noGrp="1"/>
          </p:cNvSpPr>
          <p:nvPr>
            <p:ph type="ctrTitle" hasCustomPrompt="1"/>
          </p:nvPr>
        </p:nvSpPr>
        <p:spPr>
          <a:xfrm>
            <a:off x="6252519" y="2272363"/>
            <a:ext cx="5412260" cy="895866"/>
          </a:xfrm>
        </p:spPr>
        <p:txBody>
          <a:bodyPr anchor="t">
            <a:normAutofit/>
          </a:bodyPr>
          <a:lstStyle>
            <a:lvl1pPr algn="l">
              <a:lnSpc>
                <a:spcPct val="100000"/>
              </a:lnSpc>
              <a:defRPr sz="3200" b="1" i="0">
                <a:latin typeface="Open Sans" panose="020B0606030504020204" pitchFamily="34" charset="0"/>
                <a:ea typeface="Open Sans" panose="020B0606030504020204" pitchFamily="34" charset="0"/>
                <a:cs typeface="Open Sans" panose="020B0606030504020204" pitchFamily="34" charset="0"/>
              </a:defRPr>
            </a:lvl1pPr>
          </a:lstStyle>
          <a:p>
            <a:r>
              <a:rPr lang="fr-CA"/>
              <a:t>Titre de la présentation</a:t>
            </a:r>
            <a:endParaRPr lang="en-US"/>
          </a:p>
        </p:txBody>
      </p:sp>
    </p:spTree>
    <p:extLst>
      <p:ext uri="{BB962C8B-B14F-4D97-AF65-F5344CB8AC3E}">
        <p14:creationId xmlns:p14="http://schemas.microsoft.com/office/powerpoint/2010/main" val="2258818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D419B9B-8221-476A-B2B0-437E44D0CEAB}"/>
              </a:ext>
            </a:extLst>
          </p:cNvPr>
          <p:cNvSpPr/>
          <p:nvPr userDrawn="1">
            <p:custDataLst>
              <p:tags r:id="rId1"/>
            </p:custDataLst>
          </p:nvPr>
        </p:nvSpPr>
        <p:spPr>
          <a:xfrm>
            <a:off x="10074761" y="0"/>
            <a:ext cx="2116768" cy="6858000"/>
          </a:xfrm>
          <a:prstGeom prst="rect">
            <a:avLst/>
          </a:pr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7" name="Rectangle 6">
            <a:extLst>
              <a:ext uri="{FF2B5EF4-FFF2-40B4-BE49-F238E27FC236}">
                <a16:creationId xmlns:a16="http://schemas.microsoft.com/office/drawing/2014/main" id="{C8ECD271-115E-4200-BFF7-28AF0F7D17A9}"/>
              </a:ext>
            </a:extLst>
          </p:cNvPr>
          <p:cNvSpPr/>
          <p:nvPr userDrawn="1">
            <p:custDataLst>
              <p:tags r:id="rId2"/>
            </p:custDataLst>
          </p:nvPr>
        </p:nvSpPr>
        <p:spPr>
          <a:xfrm>
            <a:off x="653593" y="506994"/>
            <a:ext cx="10884817" cy="58440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9" name="Rectangle 8">
            <a:extLst>
              <a:ext uri="{FF2B5EF4-FFF2-40B4-BE49-F238E27FC236}">
                <a16:creationId xmlns:a16="http://schemas.microsoft.com/office/drawing/2014/main" id="{B42C93DF-CA0A-4C0C-ADBA-C83B1A6413CC}"/>
              </a:ext>
            </a:extLst>
          </p:cNvPr>
          <p:cNvSpPr/>
          <p:nvPr userDrawn="1">
            <p:custDataLst>
              <p:tags r:id="rId3"/>
            </p:custDataLst>
          </p:nvPr>
        </p:nvSpPr>
        <p:spPr>
          <a:xfrm>
            <a:off x="-58059" y="1074317"/>
            <a:ext cx="230171" cy="593889"/>
          </a:xfrm>
          <a:prstGeom prst="rect">
            <a:avLst/>
          </a:pr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12" name="Titre 1">
            <a:extLst>
              <a:ext uri="{FF2B5EF4-FFF2-40B4-BE49-F238E27FC236}">
                <a16:creationId xmlns:a16="http://schemas.microsoft.com/office/drawing/2014/main" id="{02F3CD46-716F-4593-AF15-7C0A4ED74C88}"/>
              </a:ext>
            </a:extLst>
          </p:cNvPr>
          <p:cNvSpPr txBox="1">
            <a:spLocks/>
          </p:cNvSpPr>
          <p:nvPr userDrawn="1">
            <p:custDataLst>
              <p:tags r:id="rId4"/>
            </p:custDataLst>
          </p:nvPr>
        </p:nvSpPr>
        <p:spPr>
          <a:xfrm>
            <a:off x="589560" y="856180"/>
            <a:ext cx="4560584" cy="1128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400"/>
              <a:t>Mon profil d’engagement</a:t>
            </a:r>
          </a:p>
        </p:txBody>
      </p:sp>
      <p:cxnSp>
        <p:nvCxnSpPr>
          <p:cNvPr id="13" name="Connecteur droit 12">
            <a:extLst>
              <a:ext uri="{FF2B5EF4-FFF2-40B4-BE49-F238E27FC236}">
                <a16:creationId xmlns:a16="http://schemas.microsoft.com/office/drawing/2014/main" id="{53A6EF1A-D02C-4A9D-A905-1C35310FB084}"/>
              </a:ext>
            </a:extLst>
          </p:cNvPr>
          <p:cNvCxnSpPr>
            <a:cxnSpLocks/>
          </p:cNvCxnSpPr>
          <p:nvPr userDrawn="1">
            <p:custDataLst>
              <p:tags r:id="rId5"/>
            </p:custDataLst>
          </p:nvPr>
        </p:nvCxnSpPr>
        <p:spPr>
          <a:xfrm>
            <a:off x="841080" y="1857524"/>
            <a:ext cx="4630805" cy="0"/>
          </a:xfrm>
          <a:prstGeom prst="line">
            <a:avLst/>
          </a:prstGeom>
          <a:ln w="38100">
            <a:solidFill>
              <a:srgbClr val="141733"/>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5F9DD1E-858D-4CEC-9C78-0D8972782227}"/>
              </a:ext>
            </a:extLst>
          </p:cNvPr>
          <p:cNvSpPr/>
          <p:nvPr userDrawn="1"/>
        </p:nvSpPr>
        <p:spPr>
          <a:xfrm>
            <a:off x="5652811" y="1074316"/>
            <a:ext cx="5873760" cy="4705603"/>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26" name="ZoneTexte 25">
            <a:extLst>
              <a:ext uri="{FF2B5EF4-FFF2-40B4-BE49-F238E27FC236}">
                <a16:creationId xmlns:a16="http://schemas.microsoft.com/office/drawing/2014/main" id="{3CD7CA55-4710-4399-A3DC-B70827916E8A}"/>
              </a:ext>
            </a:extLst>
          </p:cNvPr>
          <p:cNvSpPr txBox="1"/>
          <p:nvPr userDrawn="1"/>
        </p:nvSpPr>
        <p:spPr>
          <a:xfrm>
            <a:off x="589561" y="2405460"/>
            <a:ext cx="5073931" cy="1815882"/>
          </a:xfrm>
          <a:prstGeom prst="rect">
            <a:avLst/>
          </a:prstGeom>
          <a:noFill/>
        </p:spPr>
        <p:txBody>
          <a:bodyPr wrap="square" rtlCol="0">
            <a:spAutoFit/>
          </a:bodyPr>
          <a:lstStyle/>
          <a:p>
            <a:r>
              <a:rPr lang="fr-CA" sz="2800"/>
              <a:t>En un mot, qu’est-ce qui vous a motivé à participer au RDV national des jeunes élu.es aujourd’hui?</a:t>
            </a:r>
          </a:p>
        </p:txBody>
      </p:sp>
      <p:sp>
        <p:nvSpPr>
          <p:cNvPr id="10" name="Rectangle 9">
            <a:extLst>
              <a:ext uri="{FF2B5EF4-FFF2-40B4-BE49-F238E27FC236}">
                <a16:creationId xmlns:a16="http://schemas.microsoft.com/office/drawing/2014/main" id="{86574C7B-A1C1-462C-B4D7-708E7F584C0D}"/>
              </a:ext>
            </a:extLst>
          </p:cNvPr>
          <p:cNvSpPr/>
          <p:nvPr userDrawn="1">
            <p:custDataLst>
              <p:tags r:id="rId6"/>
            </p:custDataLst>
          </p:nvPr>
        </p:nvSpPr>
        <p:spPr>
          <a:xfrm>
            <a:off x="245956" y="1074316"/>
            <a:ext cx="230171" cy="593889"/>
          </a:xfrm>
          <a:prstGeom prst="rect">
            <a:avLst/>
          </a:pr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14" name="ZoneTexte 13">
            <a:extLst>
              <a:ext uri="{FF2B5EF4-FFF2-40B4-BE49-F238E27FC236}">
                <a16:creationId xmlns:a16="http://schemas.microsoft.com/office/drawing/2014/main" id="{E9935B85-F338-4CD7-84BF-983CF24E9C8A}"/>
              </a:ext>
            </a:extLst>
          </p:cNvPr>
          <p:cNvSpPr txBox="1"/>
          <p:nvPr userDrawn="1">
            <p:custDataLst>
              <p:tags r:id="rId7"/>
            </p:custDataLst>
          </p:nvPr>
        </p:nvSpPr>
        <p:spPr>
          <a:xfrm>
            <a:off x="3326764" y="6464512"/>
            <a:ext cx="7284795" cy="307709"/>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defTabSz="914400">
              <a:lnSpc>
                <a:spcPct val="90000"/>
              </a:lnSpc>
              <a:spcAft>
                <a:spcPts val="600"/>
              </a:spcAft>
            </a:pPr>
            <a:endParaRPr lang="fr-CA" sz="1100"/>
          </a:p>
        </p:txBody>
      </p:sp>
    </p:spTree>
    <p:extLst>
      <p:ext uri="{BB962C8B-B14F-4D97-AF65-F5344CB8AC3E}">
        <p14:creationId xmlns:p14="http://schemas.microsoft.com/office/powerpoint/2010/main" val="353420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pic>
        <p:nvPicPr>
          <p:cNvPr id="6" name="Image 5" descr="Une image contenant personne, femme, intérieur, gens&#10;&#10;Description générée automatiquement">
            <a:extLst>
              <a:ext uri="{FF2B5EF4-FFF2-40B4-BE49-F238E27FC236}">
                <a16:creationId xmlns:a16="http://schemas.microsoft.com/office/drawing/2014/main" id="{FCE6BBAE-B718-45BD-B15C-1AD1556194A1}"/>
              </a:ext>
            </a:extLst>
          </p:cNvPr>
          <p:cNvPicPr>
            <a:picLocks noChangeAspect="1"/>
          </p:cNvPicPr>
          <p:nvPr userDrawn="1">
            <p:custDataLst>
              <p:tags r:id="rId1"/>
            </p:custDataLst>
          </p:nvPr>
        </p:nvPicPr>
        <p:blipFill rotWithShape="1">
          <a:blip r:embed="rId7">
            <a:extLst>
              <a:ext uri="{28A0092B-C50C-407E-A947-70E740481C1C}">
                <a14:useLocalDpi xmlns:a14="http://schemas.microsoft.com/office/drawing/2010/main" val="0"/>
              </a:ext>
            </a:extLst>
          </a:blip>
          <a:srcRect l="-1" t="27845" r="-4042"/>
          <a:stretch/>
        </p:blipFill>
        <p:spPr>
          <a:xfrm>
            <a:off x="-18883" y="-6958"/>
            <a:ext cx="12704368" cy="4401954"/>
          </a:xfrm>
          <a:prstGeom prst="rect">
            <a:avLst/>
          </a:prstGeom>
        </p:spPr>
      </p:pic>
      <p:sp>
        <p:nvSpPr>
          <p:cNvPr id="7" name="Forme libre : forme 6">
            <a:extLst>
              <a:ext uri="{FF2B5EF4-FFF2-40B4-BE49-F238E27FC236}">
                <a16:creationId xmlns:a16="http://schemas.microsoft.com/office/drawing/2014/main" id="{B76E78A0-6DFF-4A2D-A816-EBE55128BDD4}"/>
              </a:ext>
            </a:extLst>
          </p:cNvPr>
          <p:cNvSpPr/>
          <p:nvPr userDrawn="1">
            <p:custDataLst>
              <p:tags r:id="rId2"/>
            </p:custDataLst>
          </p:nvPr>
        </p:nvSpPr>
        <p:spPr>
          <a:xfrm>
            <a:off x="8295589" y="4562573"/>
            <a:ext cx="3934119" cy="2300140"/>
          </a:xfrm>
          <a:custGeom>
            <a:avLst/>
            <a:gdLst>
              <a:gd name="connsiteX0" fmla="*/ 0 w 2950589"/>
              <a:gd name="connsiteY0" fmla="*/ 0 h 2300140"/>
              <a:gd name="connsiteX1" fmla="*/ 2950589 w 2950589"/>
              <a:gd name="connsiteY1" fmla="*/ 9427 h 2300140"/>
              <a:gd name="connsiteX2" fmla="*/ 2922309 w 2950589"/>
              <a:gd name="connsiteY2" fmla="*/ 2290714 h 2300140"/>
              <a:gd name="connsiteX3" fmla="*/ 782424 w 2950589"/>
              <a:gd name="connsiteY3" fmla="*/ 2300140 h 2300140"/>
              <a:gd name="connsiteX4" fmla="*/ 0 w 2950589"/>
              <a:gd name="connsiteY4" fmla="*/ 0 h 230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0589" h="2300140">
                <a:moveTo>
                  <a:pt x="0" y="0"/>
                </a:moveTo>
                <a:lnTo>
                  <a:pt x="2950589" y="9427"/>
                </a:lnTo>
                <a:lnTo>
                  <a:pt x="2922309" y="2290714"/>
                </a:lnTo>
                <a:lnTo>
                  <a:pt x="782424" y="2300140"/>
                </a:lnTo>
                <a:lnTo>
                  <a:pt x="0" y="0"/>
                </a:lnTo>
                <a:close/>
              </a:path>
            </a:pathLst>
          </a:custGeom>
          <a:solidFill>
            <a:srgbClr val="27B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8" name="Rectangle 21">
            <a:extLst>
              <a:ext uri="{FF2B5EF4-FFF2-40B4-BE49-F238E27FC236}">
                <a16:creationId xmlns:a16="http://schemas.microsoft.com/office/drawing/2014/main" id="{CB7F60D1-0643-43CA-B05B-077AEDEF9614}"/>
              </a:ext>
            </a:extLst>
          </p:cNvPr>
          <p:cNvSpPr/>
          <p:nvPr userDrawn="1">
            <p:custDataLst>
              <p:tags r:id="rId3"/>
            </p:custDataLst>
          </p:nvPr>
        </p:nvSpPr>
        <p:spPr>
          <a:xfrm rot="16200000">
            <a:off x="3420995" y="1157193"/>
            <a:ext cx="2293951" cy="9098239"/>
          </a:xfrm>
          <a:custGeom>
            <a:avLst/>
            <a:gdLst>
              <a:gd name="connsiteX0" fmla="*/ 0 w 2293951"/>
              <a:gd name="connsiteY0" fmla="*/ 0 h 6823679"/>
              <a:gd name="connsiteX1" fmla="*/ 2293951 w 2293951"/>
              <a:gd name="connsiteY1" fmla="*/ 0 h 6823679"/>
              <a:gd name="connsiteX2" fmla="*/ 2293951 w 2293951"/>
              <a:gd name="connsiteY2" fmla="*/ 6823679 h 6823679"/>
              <a:gd name="connsiteX3" fmla="*/ 0 w 2293951"/>
              <a:gd name="connsiteY3" fmla="*/ 6823679 h 6823679"/>
              <a:gd name="connsiteX4" fmla="*/ 0 w 2293951"/>
              <a:gd name="connsiteY4" fmla="*/ 0 h 6823679"/>
              <a:gd name="connsiteX0" fmla="*/ 0 w 2293951"/>
              <a:gd name="connsiteY0" fmla="*/ 0 h 6823679"/>
              <a:gd name="connsiteX1" fmla="*/ 2293951 w 2293951"/>
              <a:gd name="connsiteY1" fmla="*/ 0 h 6823679"/>
              <a:gd name="connsiteX2" fmla="*/ 2284525 w 2293951"/>
              <a:gd name="connsiteY2" fmla="*/ 6031827 h 6823679"/>
              <a:gd name="connsiteX3" fmla="*/ 0 w 2293951"/>
              <a:gd name="connsiteY3" fmla="*/ 6823679 h 6823679"/>
              <a:gd name="connsiteX4" fmla="*/ 0 w 2293951"/>
              <a:gd name="connsiteY4" fmla="*/ 0 h 6823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951" h="6823679">
                <a:moveTo>
                  <a:pt x="0" y="0"/>
                </a:moveTo>
                <a:lnTo>
                  <a:pt x="2293951" y="0"/>
                </a:lnTo>
                <a:lnTo>
                  <a:pt x="2284525" y="6031827"/>
                </a:lnTo>
                <a:lnTo>
                  <a:pt x="0" y="6823679"/>
                </a:lnTo>
                <a:lnTo>
                  <a:pt x="0" y="0"/>
                </a:lnTo>
                <a:close/>
              </a:path>
            </a:pathLst>
          </a:cu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9" name="Espace réservé du contenu 5">
            <a:extLst>
              <a:ext uri="{FF2B5EF4-FFF2-40B4-BE49-F238E27FC236}">
                <a16:creationId xmlns:a16="http://schemas.microsoft.com/office/drawing/2014/main" id="{087F09D3-1304-4DC4-A7B3-341359BBE759}"/>
              </a:ext>
            </a:extLst>
          </p:cNvPr>
          <p:cNvSpPr>
            <a:spLocks noGrp="1"/>
          </p:cNvSpPr>
          <p:nvPr>
            <p:ph idx="1"/>
            <p:custDataLst>
              <p:tags r:id="rId4"/>
            </p:custDataLst>
          </p:nvPr>
        </p:nvSpPr>
        <p:spPr>
          <a:xfrm>
            <a:off x="841247" y="5891639"/>
            <a:ext cx="6982835" cy="464964"/>
          </a:xfrm>
        </p:spPr>
        <p:txBody>
          <a:bodyPr vert="horz" lIns="91440" tIns="45720" rIns="91440" bIns="45720" rtlCol="0">
            <a:normAutofit/>
          </a:bodyPr>
          <a:lstStyle>
            <a:lvl1pPr marL="0" indent="0">
              <a:buNone/>
              <a:defRPr/>
            </a:lvl1pPr>
          </a:lstStyle>
          <a:p>
            <a:pPr marL="0" indent="0">
              <a:buNone/>
            </a:pPr>
            <a:r>
              <a:rPr lang="fr-CA" sz="1300">
                <a:solidFill>
                  <a:srgbClr val="FFFFFF"/>
                </a:solidFill>
              </a:rPr>
              <a:t>Pour s’engager de  manière satisfaisante</a:t>
            </a:r>
          </a:p>
          <a:p>
            <a:pPr marL="0" indent="0">
              <a:buNone/>
            </a:pPr>
            <a:endParaRPr lang="fr-CA" sz="1300">
              <a:solidFill>
                <a:srgbClr val="FFFFFF"/>
              </a:solidFill>
            </a:endParaRPr>
          </a:p>
        </p:txBody>
      </p:sp>
      <p:sp>
        <p:nvSpPr>
          <p:cNvPr id="10" name="Titre 3">
            <a:extLst>
              <a:ext uri="{FF2B5EF4-FFF2-40B4-BE49-F238E27FC236}">
                <a16:creationId xmlns:a16="http://schemas.microsoft.com/office/drawing/2014/main" id="{4557F38B-2E20-4080-AD10-5A18CD54F114}"/>
              </a:ext>
            </a:extLst>
          </p:cNvPr>
          <p:cNvSpPr>
            <a:spLocks noGrp="1"/>
          </p:cNvSpPr>
          <p:nvPr>
            <p:ph type="title"/>
            <p:custDataLst>
              <p:tags r:id="rId5"/>
            </p:custDataLst>
          </p:nvPr>
        </p:nvSpPr>
        <p:spPr>
          <a:xfrm>
            <a:off x="841249" y="4858248"/>
            <a:ext cx="7454340" cy="1026435"/>
          </a:xfrm>
        </p:spPr>
        <p:txBody>
          <a:bodyPr vert="horz" lIns="91440" tIns="45720" rIns="91440" bIns="45720" rtlCol="0" anchor="b">
            <a:normAutofit fontScale="90000"/>
          </a:bodyPr>
          <a:lstStyle/>
          <a:p>
            <a:r>
              <a:rPr lang="en-US" sz="4200">
                <a:solidFill>
                  <a:srgbClr val="FFFFFF"/>
                </a:solidFill>
              </a:rPr>
              <a:t>Mon </a:t>
            </a:r>
            <a:r>
              <a:rPr lang="en-US" sz="4200" err="1">
                <a:solidFill>
                  <a:srgbClr val="FFFFFF"/>
                </a:solidFill>
              </a:rPr>
              <a:t>profil</a:t>
            </a:r>
            <a:r>
              <a:rPr lang="en-US" sz="4200">
                <a:solidFill>
                  <a:srgbClr val="FFFFFF"/>
                </a:solidFill>
              </a:rPr>
              <a:t> </a:t>
            </a:r>
            <a:r>
              <a:rPr lang="en-US" sz="4200" err="1">
                <a:solidFill>
                  <a:srgbClr val="FFFFFF"/>
                </a:solidFill>
              </a:rPr>
              <a:t>d’engagement</a:t>
            </a:r>
            <a:r>
              <a:rPr lang="en-US" sz="4200">
                <a:solidFill>
                  <a:srgbClr val="FFFFFF"/>
                </a:solidFill>
              </a:rPr>
              <a:t>…</a:t>
            </a:r>
          </a:p>
        </p:txBody>
      </p:sp>
    </p:spTree>
    <p:extLst>
      <p:ext uri="{BB962C8B-B14F-4D97-AF65-F5344CB8AC3E}">
        <p14:creationId xmlns:p14="http://schemas.microsoft.com/office/powerpoint/2010/main" val="3667040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6" name="Forme libre : forme 5">
            <a:extLst>
              <a:ext uri="{FF2B5EF4-FFF2-40B4-BE49-F238E27FC236}">
                <a16:creationId xmlns:a16="http://schemas.microsoft.com/office/drawing/2014/main" id="{7E892C7D-2D0B-4196-BA45-2B6DBED0DD4F}"/>
              </a:ext>
            </a:extLst>
          </p:cNvPr>
          <p:cNvSpPr/>
          <p:nvPr userDrawn="1">
            <p:custDataLst>
              <p:tags r:id="rId1"/>
            </p:custDataLst>
          </p:nvPr>
        </p:nvSpPr>
        <p:spPr>
          <a:xfrm>
            <a:off x="8295589" y="4562573"/>
            <a:ext cx="3934119" cy="2300140"/>
          </a:xfrm>
          <a:custGeom>
            <a:avLst/>
            <a:gdLst>
              <a:gd name="connsiteX0" fmla="*/ 0 w 2950589"/>
              <a:gd name="connsiteY0" fmla="*/ 0 h 2300140"/>
              <a:gd name="connsiteX1" fmla="*/ 2950589 w 2950589"/>
              <a:gd name="connsiteY1" fmla="*/ 9427 h 2300140"/>
              <a:gd name="connsiteX2" fmla="*/ 2922309 w 2950589"/>
              <a:gd name="connsiteY2" fmla="*/ 2290714 h 2300140"/>
              <a:gd name="connsiteX3" fmla="*/ 782424 w 2950589"/>
              <a:gd name="connsiteY3" fmla="*/ 2300140 h 2300140"/>
              <a:gd name="connsiteX4" fmla="*/ 0 w 2950589"/>
              <a:gd name="connsiteY4" fmla="*/ 0 h 2300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0589" h="2300140">
                <a:moveTo>
                  <a:pt x="0" y="0"/>
                </a:moveTo>
                <a:lnTo>
                  <a:pt x="2950589" y="9427"/>
                </a:lnTo>
                <a:lnTo>
                  <a:pt x="2922309" y="2290714"/>
                </a:lnTo>
                <a:lnTo>
                  <a:pt x="782424" y="2300140"/>
                </a:lnTo>
                <a:lnTo>
                  <a:pt x="0" y="0"/>
                </a:lnTo>
                <a:close/>
              </a:path>
            </a:pathLst>
          </a:custGeom>
          <a:solidFill>
            <a:srgbClr val="27B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7" name="Rectangle 21">
            <a:extLst>
              <a:ext uri="{FF2B5EF4-FFF2-40B4-BE49-F238E27FC236}">
                <a16:creationId xmlns:a16="http://schemas.microsoft.com/office/drawing/2014/main" id="{5998D65C-807C-4AA0-836F-F5A81A4CD02F}"/>
              </a:ext>
            </a:extLst>
          </p:cNvPr>
          <p:cNvSpPr/>
          <p:nvPr userDrawn="1">
            <p:custDataLst>
              <p:tags r:id="rId2"/>
            </p:custDataLst>
          </p:nvPr>
        </p:nvSpPr>
        <p:spPr>
          <a:xfrm rot="16200000">
            <a:off x="3420995" y="1157193"/>
            <a:ext cx="2293951" cy="9098239"/>
          </a:xfrm>
          <a:custGeom>
            <a:avLst/>
            <a:gdLst>
              <a:gd name="connsiteX0" fmla="*/ 0 w 2293951"/>
              <a:gd name="connsiteY0" fmla="*/ 0 h 6823679"/>
              <a:gd name="connsiteX1" fmla="*/ 2293951 w 2293951"/>
              <a:gd name="connsiteY1" fmla="*/ 0 h 6823679"/>
              <a:gd name="connsiteX2" fmla="*/ 2293951 w 2293951"/>
              <a:gd name="connsiteY2" fmla="*/ 6823679 h 6823679"/>
              <a:gd name="connsiteX3" fmla="*/ 0 w 2293951"/>
              <a:gd name="connsiteY3" fmla="*/ 6823679 h 6823679"/>
              <a:gd name="connsiteX4" fmla="*/ 0 w 2293951"/>
              <a:gd name="connsiteY4" fmla="*/ 0 h 6823679"/>
              <a:gd name="connsiteX0" fmla="*/ 0 w 2293951"/>
              <a:gd name="connsiteY0" fmla="*/ 0 h 6823679"/>
              <a:gd name="connsiteX1" fmla="*/ 2293951 w 2293951"/>
              <a:gd name="connsiteY1" fmla="*/ 0 h 6823679"/>
              <a:gd name="connsiteX2" fmla="*/ 2284525 w 2293951"/>
              <a:gd name="connsiteY2" fmla="*/ 6031827 h 6823679"/>
              <a:gd name="connsiteX3" fmla="*/ 0 w 2293951"/>
              <a:gd name="connsiteY3" fmla="*/ 6823679 h 6823679"/>
              <a:gd name="connsiteX4" fmla="*/ 0 w 2293951"/>
              <a:gd name="connsiteY4" fmla="*/ 0 h 6823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3951" h="6823679">
                <a:moveTo>
                  <a:pt x="0" y="0"/>
                </a:moveTo>
                <a:lnTo>
                  <a:pt x="2293951" y="0"/>
                </a:lnTo>
                <a:lnTo>
                  <a:pt x="2284525" y="6031827"/>
                </a:lnTo>
                <a:lnTo>
                  <a:pt x="0" y="6823679"/>
                </a:lnTo>
                <a:lnTo>
                  <a:pt x="0" y="0"/>
                </a:lnTo>
                <a:close/>
              </a:path>
            </a:pathLst>
          </a:custGeom>
          <a:solidFill>
            <a:srgbClr val="1417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1800"/>
          </a:p>
        </p:txBody>
      </p:sp>
      <p:sp>
        <p:nvSpPr>
          <p:cNvPr id="8" name="Espace réservé du contenu 5">
            <a:extLst>
              <a:ext uri="{FF2B5EF4-FFF2-40B4-BE49-F238E27FC236}">
                <a16:creationId xmlns:a16="http://schemas.microsoft.com/office/drawing/2014/main" id="{0BDF23D3-2FE1-48B9-81EA-1C8B8CB865B1}"/>
              </a:ext>
            </a:extLst>
          </p:cNvPr>
          <p:cNvSpPr>
            <a:spLocks noGrp="1"/>
          </p:cNvSpPr>
          <p:nvPr>
            <p:ph idx="1"/>
            <p:custDataLst>
              <p:tags r:id="rId3"/>
            </p:custDataLst>
          </p:nvPr>
        </p:nvSpPr>
        <p:spPr>
          <a:xfrm>
            <a:off x="841247" y="5891639"/>
            <a:ext cx="6982835" cy="464964"/>
          </a:xfrm>
        </p:spPr>
        <p:txBody>
          <a:bodyPr vert="horz" lIns="91440" tIns="45720" rIns="91440" bIns="45720" rtlCol="0">
            <a:normAutofit/>
          </a:bodyPr>
          <a:lstStyle>
            <a:lvl1pPr marL="0" indent="0">
              <a:buNone/>
              <a:defRPr/>
            </a:lvl1pPr>
          </a:lstStyle>
          <a:p>
            <a:pPr marL="0" indent="0">
              <a:buNone/>
            </a:pPr>
            <a:r>
              <a:rPr lang="fr-CA" sz="1300">
                <a:solidFill>
                  <a:srgbClr val="FFFFFF"/>
                </a:solidFill>
              </a:rPr>
              <a:t>Veuillez compléter le sondage d’appréciation</a:t>
            </a:r>
          </a:p>
          <a:p>
            <a:pPr marL="0" indent="0">
              <a:buNone/>
            </a:pPr>
            <a:endParaRPr lang="fr-CA" sz="1300">
              <a:solidFill>
                <a:srgbClr val="FFFFFF"/>
              </a:solidFill>
            </a:endParaRPr>
          </a:p>
        </p:txBody>
      </p:sp>
      <p:sp>
        <p:nvSpPr>
          <p:cNvPr id="9" name="Titre 3">
            <a:extLst>
              <a:ext uri="{FF2B5EF4-FFF2-40B4-BE49-F238E27FC236}">
                <a16:creationId xmlns:a16="http://schemas.microsoft.com/office/drawing/2014/main" id="{F5F0F914-2A12-4043-96C0-7A1221952AA9}"/>
              </a:ext>
            </a:extLst>
          </p:cNvPr>
          <p:cNvSpPr>
            <a:spLocks noGrp="1"/>
          </p:cNvSpPr>
          <p:nvPr>
            <p:ph type="title"/>
            <p:custDataLst>
              <p:tags r:id="rId4"/>
            </p:custDataLst>
          </p:nvPr>
        </p:nvSpPr>
        <p:spPr>
          <a:xfrm>
            <a:off x="841249" y="4858248"/>
            <a:ext cx="7454340" cy="1026435"/>
          </a:xfrm>
        </p:spPr>
        <p:txBody>
          <a:bodyPr vert="horz" lIns="91440" tIns="45720" rIns="91440" bIns="45720" rtlCol="0" anchor="b">
            <a:normAutofit/>
          </a:bodyPr>
          <a:lstStyle/>
          <a:p>
            <a:r>
              <a:rPr lang="en-US" sz="4200">
                <a:solidFill>
                  <a:srgbClr val="FFFFFF"/>
                </a:solidFill>
              </a:rPr>
              <a:t>Merci!</a:t>
            </a:r>
          </a:p>
        </p:txBody>
      </p:sp>
      <p:pic>
        <p:nvPicPr>
          <p:cNvPr id="10" name="Image 9" descr="Une image contenant personne&#10;&#10;Description générée automatiquement">
            <a:extLst>
              <a:ext uri="{FF2B5EF4-FFF2-40B4-BE49-F238E27FC236}">
                <a16:creationId xmlns:a16="http://schemas.microsoft.com/office/drawing/2014/main" id="{D70CC549-87E5-4166-9D50-5D2C41124228}"/>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28965"/>
          <a:stretch/>
        </p:blipFill>
        <p:spPr>
          <a:xfrm>
            <a:off x="-46173" y="1"/>
            <a:ext cx="12330443" cy="4373235"/>
          </a:xfrm>
          <a:prstGeom prst="rect">
            <a:avLst/>
          </a:prstGeom>
        </p:spPr>
      </p:pic>
    </p:spTree>
    <p:extLst>
      <p:ext uri="{BB962C8B-B14F-4D97-AF65-F5344CB8AC3E}">
        <p14:creationId xmlns:p14="http://schemas.microsoft.com/office/powerpoint/2010/main" val="2155963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8E5EEADB-57E6-4B63-AC87-34591DD5D604}" type="datetimeFigureOut">
              <a:rPr lang="fr-CA" smtClean="0"/>
              <a:t>2026-08-26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4014380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8E5EEADB-57E6-4B63-AC87-34591DD5D604}" type="datetimeFigureOut">
              <a:rPr lang="fr-CA" smtClean="0"/>
              <a:t>2026-08-26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381254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E5EEADB-57E6-4B63-AC87-34591DD5D604}" type="datetimeFigureOut">
              <a:rPr lang="fr-CA" smtClean="0"/>
              <a:t>2026-08-26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3229615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8E5EEADB-57E6-4B63-AC87-34591DD5D604}" type="datetimeFigureOut">
              <a:rPr lang="fr-CA" smtClean="0"/>
              <a:t>2026-08-26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317773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8E5EEADB-57E6-4B63-AC87-34591DD5D604}" type="datetimeFigureOut">
              <a:rPr lang="fr-CA" smtClean="0"/>
              <a:t>2026-08-26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F626DB36-19E3-48B8-8A3D-3EC9464AB728}" type="slidenum">
              <a:rPr lang="fr-CA" smtClean="0"/>
              <a:t>‹N°›</a:t>
            </a:fld>
            <a:endParaRPr lang="fr-CA"/>
          </a:p>
        </p:txBody>
      </p:sp>
    </p:spTree>
    <p:extLst>
      <p:ext uri="{BB962C8B-B14F-4D97-AF65-F5344CB8AC3E}">
        <p14:creationId xmlns:p14="http://schemas.microsoft.com/office/powerpoint/2010/main" val="22387382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5BC5FE0-95DF-46BC-8F81-C1626DA6E5B3}"/>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5A12ADA9-ED09-42FA-A2AE-D871E3A71E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FB4B18DC-81AF-4E08-95DB-91B1EB247F5A}"/>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D8D41-CF7F-4C54-96E1-11821C8BE6E8}" type="datetimeFigureOut">
              <a:rPr lang="fr-CA" smtClean="0"/>
              <a:t>2026-08-26</a:t>
            </a:fld>
            <a:endParaRPr lang="fr-CA"/>
          </a:p>
        </p:txBody>
      </p:sp>
      <p:sp>
        <p:nvSpPr>
          <p:cNvPr id="5" name="Espace réservé du pied de page 4">
            <a:extLst>
              <a:ext uri="{FF2B5EF4-FFF2-40B4-BE49-F238E27FC236}">
                <a16:creationId xmlns:a16="http://schemas.microsoft.com/office/drawing/2014/main" id="{8BC86AD1-6F74-4234-80DA-D2CA6776893D}"/>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3476E1D8-ECCC-4237-B71F-37BB3C1DDC0D}"/>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B77CE-836B-4BB4-BDD0-4E95D869748B}" type="slidenum">
              <a:rPr lang="fr-CA" smtClean="0"/>
              <a:t>‹N°›</a:t>
            </a:fld>
            <a:endParaRPr lang="fr-CA"/>
          </a:p>
        </p:txBody>
      </p:sp>
    </p:spTree>
    <p:extLst>
      <p:ext uri="{BB962C8B-B14F-4D97-AF65-F5344CB8AC3E}">
        <p14:creationId xmlns:p14="http://schemas.microsoft.com/office/powerpoint/2010/main" val="475740995"/>
      </p:ext>
    </p:extLst>
  </p:cSld>
  <p:clrMap bg1="lt1" tx1="dk1" bg2="lt2" tx2="dk2" accent1="accent1" accent2="accent2" accent3="accent3" accent4="accent4" accent5="accent5" accent6="accent6" hlink="hlink" folHlink="folHlink"/>
  <p:sldLayoutIdLst>
    <p:sldLayoutId id="2147483673" r:id="rId1"/>
    <p:sldLayoutId id="2147483685" r:id="rId2"/>
    <p:sldLayoutId id="2147483687" r:id="rId3"/>
    <p:sldLayoutId id="214748368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D8D41-CF7F-4C54-96E1-11821C8BE6E8}" type="datetimeFigureOut">
              <a:rPr lang="fr-CA" smtClean="0"/>
              <a:t>2026-08-26</a:t>
            </a:fld>
            <a:endParaRPr lang="fr-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6B77CE-836B-4BB4-BDD0-4E95D869748B}" type="slidenum">
              <a:rPr lang="fr-CA" smtClean="0"/>
              <a:t>‹N°›</a:t>
            </a:fld>
            <a:endParaRPr lang="fr-CA"/>
          </a:p>
        </p:txBody>
      </p:sp>
    </p:spTree>
    <p:extLst>
      <p:ext uri="{BB962C8B-B14F-4D97-AF65-F5344CB8AC3E}">
        <p14:creationId xmlns:p14="http://schemas.microsoft.com/office/powerpoint/2010/main" val="2471576926"/>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tags" Target="../tags/tag28.xml"/><Relationship Id="rId7" Type="http://schemas.openxmlformats.org/officeDocument/2006/relationships/tags" Target="../tags/tag32.xml"/><Relationship Id="rId12" Type="http://schemas.openxmlformats.org/officeDocument/2006/relationships/image" Target="../media/image9.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image" Target="../media/image8.png"/><Relationship Id="rId5" Type="http://schemas.openxmlformats.org/officeDocument/2006/relationships/tags" Target="../tags/tag30.xml"/><Relationship Id="rId10" Type="http://schemas.openxmlformats.org/officeDocument/2006/relationships/image" Target="../media/image7.png"/><Relationship Id="rId4" Type="http://schemas.openxmlformats.org/officeDocument/2006/relationships/tags" Target="../tags/tag29.xml"/><Relationship Id="rId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tags" Target="../tags/tag91.xml"/><Relationship Id="rId18" Type="http://schemas.openxmlformats.org/officeDocument/2006/relationships/tags" Target="../tags/tag96.xml"/><Relationship Id="rId26" Type="http://schemas.openxmlformats.org/officeDocument/2006/relationships/tags" Target="../tags/tag104.xml"/><Relationship Id="rId3" Type="http://schemas.openxmlformats.org/officeDocument/2006/relationships/tags" Target="../tags/tag81.xml"/><Relationship Id="rId21" Type="http://schemas.openxmlformats.org/officeDocument/2006/relationships/tags" Target="../tags/tag99.xml"/><Relationship Id="rId7" Type="http://schemas.openxmlformats.org/officeDocument/2006/relationships/tags" Target="../tags/tag85.xml"/><Relationship Id="rId12" Type="http://schemas.openxmlformats.org/officeDocument/2006/relationships/tags" Target="../tags/tag90.xml"/><Relationship Id="rId17" Type="http://schemas.openxmlformats.org/officeDocument/2006/relationships/tags" Target="../tags/tag95.xml"/><Relationship Id="rId25" Type="http://schemas.openxmlformats.org/officeDocument/2006/relationships/tags" Target="../tags/tag103.xml"/><Relationship Id="rId2" Type="http://schemas.openxmlformats.org/officeDocument/2006/relationships/tags" Target="../tags/tag80.xml"/><Relationship Id="rId16" Type="http://schemas.openxmlformats.org/officeDocument/2006/relationships/tags" Target="../tags/tag94.xml"/><Relationship Id="rId20" Type="http://schemas.openxmlformats.org/officeDocument/2006/relationships/tags" Target="../tags/tag98.xml"/><Relationship Id="rId29" Type="http://schemas.openxmlformats.org/officeDocument/2006/relationships/notesSlide" Target="../notesSlides/notesSlide10.xml"/><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tags" Target="../tags/tag89.xml"/><Relationship Id="rId24" Type="http://schemas.openxmlformats.org/officeDocument/2006/relationships/tags" Target="../tags/tag102.xml"/><Relationship Id="rId5" Type="http://schemas.openxmlformats.org/officeDocument/2006/relationships/tags" Target="../tags/tag83.xml"/><Relationship Id="rId15" Type="http://schemas.openxmlformats.org/officeDocument/2006/relationships/tags" Target="../tags/tag93.xml"/><Relationship Id="rId23" Type="http://schemas.openxmlformats.org/officeDocument/2006/relationships/tags" Target="../tags/tag101.xml"/><Relationship Id="rId28" Type="http://schemas.openxmlformats.org/officeDocument/2006/relationships/slideLayout" Target="../slideLayouts/slideLayout11.xml"/><Relationship Id="rId10" Type="http://schemas.openxmlformats.org/officeDocument/2006/relationships/tags" Target="../tags/tag88.xml"/><Relationship Id="rId19" Type="http://schemas.openxmlformats.org/officeDocument/2006/relationships/tags" Target="../tags/tag97.xml"/><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tags" Target="../tags/tag92.xml"/><Relationship Id="rId22" Type="http://schemas.openxmlformats.org/officeDocument/2006/relationships/tags" Target="../tags/tag100.xml"/><Relationship Id="rId27" Type="http://schemas.openxmlformats.org/officeDocument/2006/relationships/tags" Target="../tags/tag10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21.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2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3.jpeg"/><Relationship Id="rId5" Type="http://schemas.openxmlformats.org/officeDocument/2006/relationships/notesSlide" Target="../notesSlides/notesSlide13.xml"/><Relationship Id="rId4"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24.jpeg"/><Relationship Id="rId5" Type="http://schemas.openxmlformats.org/officeDocument/2006/relationships/notesSlide" Target="../notesSlides/notesSlide14.xml"/><Relationship Id="rId4"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25.jpeg"/><Relationship Id="rId5" Type="http://schemas.openxmlformats.org/officeDocument/2006/relationships/notesSlide" Target="../notesSlides/notesSlide15.xml"/><Relationship Id="rId4"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3" Type="http://schemas.openxmlformats.org/officeDocument/2006/relationships/tags" Target="../tags/tag121.xml"/><Relationship Id="rId7" Type="http://schemas.openxmlformats.org/officeDocument/2006/relationships/slideLayout" Target="../slideLayouts/slideLayout11.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13" Type="http://schemas.openxmlformats.org/officeDocument/2006/relationships/image" Target="../media/image30.png"/><Relationship Id="rId3" Type="http://schemas.openxmlformats.org/officeDocument/2006/relationships/tags" Target="../tags/tag127.xml"/><Relationship Id="rId7" Type="http://schemas.openxmlformats.org/officeDocument/2006/relationships/slideLayout" Target="../slideLayouts/slideLayout11.xml"/><Relationship Id="rId12" Type="http://schemas.openxmlformats.org/officeDocument/2006/relationships/image" Target="../media/image29.pn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tags" Target="../tags/tag130.xml"/><Relationship Id="rId11" Type="http://schemas.openxmlformats.org/officeDocument/2006/relationships/image" Target="../media/image28.png"/><Relationship Id="rId5" Type="http://schemas.openxmlformats.org/officeDocument/2006/relationships/tags" Target="../tags/tag129.xml"/><Relationship Id="rId10" Type="http://schemas.openxmlformats.org/officeDocument/2006/relationships/image" Target="../media/image27.png"/><Relationship Id="rId4" Type="http://schemas.openxmlformats.org/officeDocument/2006/relationships/tags" Target="../tags/tag128.xml"/><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tags" Target="../tags/tag138.xml"/><Relationship Id="rId3" Type="http://schemas.openxmlformats.org/officeDocument/2006/relationships/tags" Target="../tags/tag133.xml"/><Relationship Id="rId7" Type="http://schemas.openxmlformats.org/officeDocument/2006/relationships/tags" Target="../tags/tag137.xml"/><Relationship Id="rId12" Type="http://schemas.openxmlformats.org/officeDocument/2006/relationships/image" Target="../media/image26.png"/><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image" Target="../media/image31.png"/><Relationship Id="rId5" Type="http://schemas.openxmlformats.org/officeDocument/2006/relationships/tags" Target="../tags/tag135.xml"/><Relationship Id="rId10" Type="http://schemas.openxmlformats.org/officeDocument/2006/relationships/notesSlide" Target="../notesSlides/notesSlide18.xml"/><Relationship Id="rId4" Type="http://schemas.openxmlformats.org/officeDocument/2006/relationships/tags" Target="../tags/tag134.xml"/><Relationship Id="rId9"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tags" Target="../tags/tag146.xml"/><Relationship Id="rId13" Type="http://schemas.openxmlformats.org/officeDocument/2006/relationships/notesSlide" Target="../notesSlides/notesSlide19.xml"/><Relationship Id="rId3" Type="http://schemas.openxmlformats.org/officeDocument/2006/relationships/tags" Target="../tags/tag141.xml"/><Relationship Id="rId7" Type="http://schemas.openxmlformats.org/officeDocument/2006/relationships/tags" Target="../tags/tag145.xml"/><Relationship Id="rId12" Type="http://schemas.openxmlformats.org/officeDocument/2006/relationships/slideLayout" Target="../slideLayouts/slideLayout11.xml"/><Relationship Id="rId2" Type="http://schemas.openxmlformats.org/officeDocument/2006/relationships/tags" Target="../tags/tag140.xml"/><Relationship Id="rId16" Type="http://schemas.openxmlformats.org/officeDocument/2006/relationships/image" Target="../media/image27.png"/><Relationship Id="rId1" Type="http://schemas.openxmlformats.org/officeDocument/2006/relationships/tags" Target="../tags/tag139.xml"/><Relationship Id="rId6" Type="http://schemas.openxmlformats.org/officeDocument/2006/relationships/tags" Target="../tags/tag144.xml"/><Relationship Id="rId11" Type="http://schemas.openxmlformats.org/officeDocument/2006/relationships/tags" Target="../tags/tag149.xml"/><Relationship Id="rId5" Type="http://schemas.openxmlformats.org/officeDocument/2006/relationships/tags" Target="../tags/tag143.xml"/><Relationship Id="rId15" Type="http://schemas.openxmlformats.org/officeDocument/2006/relationships/image" Target="../media/image33.png"/><Relationship Id="rId10" Type="http://schemas.openxmlformats.org/officeDocument/2006/relationships/tags" Target="../tags/tag148.xml"/><Relationship Id="rId4" Type="http://schemas.openxmlformats.org/officeDocument/2006/relationships/tags" Target="../tags/tag142.xml"/><Relationship Id="rId9" Type="http://schemas.openxmlformats.org/officeDocument/2006/relationships/tags" Target="../tags/tag147.xml"/><Relationship Id="rId1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2.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6.xml"/><Relationship Id="rId5" Type="http://schemas.openxmlformats.org/officeDocument/2006/relationships/tags" Target="../tags/tag37.xml"/><Relationship Id="rId4" Type="http://schemas.openxmlformats.org/officeDocument/2006/relationships/tags" Target="../tags/tag36.xml"/></Relationships>
</file>

<file path=ppt/slides/_rels/slide20.xml.rels><?xml version="1.0" encoding="UTF-8" standalone="yes"?>
<Relationships xmlns="http://schemas.openxmlformats.org/package/2006/relationships"><Relationship Id="rId8" Type="http://schemas.openxmlformats.org/officeDocument/2006/relationships/tags" Target="../tags/tag157.xml"/><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image" Target="../media/image28.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image" Target="../media/image34.png"/><Relationship Id="rId5" Type="http://schemas.openxmlformats.org/officeDocument/2006/relationships/tags" Target="../tags/tag154.xml"/><Relationship Id="rId10" Type="http://schemas.openxmlformats.org/officeDocument/2006/relationships/notesSlide" Target="../notesSlides/notesSlide20.xml"/><Relationship Id="rId4" Type="http://schemas.openxmlformats.org/officeDocument/2006/relationships/tags" Target="../tags/tag153.xml"/><Relationship Id="rId9"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tags" Target="../tags/tag165.xml"/><Relationship Id="rId13" Type="http://schemas.openxmlformats.org/officeDocument/2006/relationships/slideLayout" Target="../slideLayouts/slideLayout11.xml"/><Relationship Id="rId18" Type="http://schemas.openxmlformats.org/officeDocument/2006/relationships/image" Target="../media/image29.png"/><Relationship Id="rId3" Type="http://schemas.openxmlformats.org/officeDocument/2006/relationships/tags" Target="../tags/tag160.xml"/><Relationship Id="rId7" Type="http://schemas.openxmlformats.org/officeDocument/2006/relationships/tags" Target="../tags/tag164.xml"/><Relationship Id="rId12" Type="http://schemas.openxmlformats.org/officeDocument/2006/relationships/tags" Target="../tags/tag169.xml"/><Relationship Id="rId17" Type="http://schemas.openxmlformats.org/officeDocument/2006/relationships/image" Target="../media/image37.png"/><Relationship Id="rId2" Type="http://schemas.openxmlformats.org/officeDocument/2006/relationships/tags" Target="../tags/tag159.xml"/><Relationship Id="rId16" Type="http://schemas.openxmlformats.org/officeDocument/2006/relationships/image" Target="../media/image36.png"/><Relationship Id="rId1" Type="http://schemas.openxmlformats.org/officeDocument/2006/relationships/tags" Target="../tags/tag158.xml"/><Relationship Id="rId6" Type="http://schemas.openxmlformats.org/officeDocument/2006/relationships/tags" Target="../tags/tag163.xml"/><Relationship Id="rId11" Type="http://schemas.openxmlformats.org/officeDocument/2006/relationships/tags" Target="../tags/tag168.xml"/><Relationship Id="rId5" Type="http://schemas.openxmlformats.org/officeDocument/2006/relationships/tags" Target="../tags/tag162.xml"/><Relationship Id="rId15" Type="http://schemas.openxmlformats.org/officeDocument/2006/relationships/image" Target="../media/image35.png"/><Relationship Id="rId10" Type="http://schemas.openxmlformats.org/officeDocument/2006/relationships/tags" Target="../tags/tag167.xml"/><Relationship Id="rId4" Type="http://schemas.openxmlformats.org/officeDocument/2006/relationships/tags" Target="../tags/tag161.xml"/><Relationship Id="rId9" Type="http://schemas.openxmlformats.org/officeDocument/2006/relationships/tags" Target="../tags/tag166.xml"/><Relationship Id="rId1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tags" Target="../tags/tag177.xml"/><Relationship Id="rId13" Type="http://schemas.openxmlformats.org/officeDocument/2006/relationships/notesSlide" Target="../notesSlides/notesSlide22.xml"/><Relationship Id="rId3" Type="http://schemas.openxmlformats.org/officeDocument/2006/relationships/tags" Target="../tags/tag172.xml"/><Relationship Id="rId7" Type="http://schemas.openxmlformats.org/officeDocument/2006/relationships/tags" Target="../tags/tag176.xml"/><Relationship Id="rId12" Type="http://schemas.openxmlformats.org/officeDocument/2006/relationships/slideLayout" Target="../slideLayouts/slideLayout11.xml"/><Relationship Id="rId2" Type="http://schemas.openxmlformats.org/officeDocument/2006/relationships/tags" Target="../tags/tag171.xml"/><Relationship Id="rId16" Type="http://schemas.openxmlformats.org/officeDocument/2006/relationships/image" Target="../media/image29.png"/><Relationship Id="rId1" Type="http://schemas.openxmlformats.org/officeDocument/2006/relationships/tags" Target="../tags/tag170.xml"/><Relationship Id="rId6" Type="http://schemas.openxmlformats.org/officeDocument/2006/relationships/tags" Target="../tags/tag175.xml"/><Relationship Id="rId11" Type="http://schemas.openxmlformats.org/officeDocument/2006/relationships/tags" Target="../tags/tag180.xml"/><Relationship Id="rId5" Type="http://schemas.openxmlformats.org/officeDocument/2006/relationships/tags" Target="../tags/tag174.xml"/><Relationship Id="rId15" Type="http://schemas.openxmlformats.org/officeDocument/2006/relationships/image" Target="../media/image39.png"/><Relationship Id="rId10" Type="http://schemas.openxmlformats.org/officeDocument/2006/relationships/tags" Target="../tags/tag179.xml"/><Relationship Id="rId4" Type="http://schemas.openxmlformats.org/officeDocument/2006/relationships/tags" Target="../tags/tag173.xml"/><Relationship Id="rId9" Type="http://schemas.openxmlformats.org/officeDocument/2006/relationships/tags" Target="../tags/tag178.xml"/><Relationship Id="rId1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183.xml"/><Relationship Id="rId7" Type="http://schemas.openxmlformats.org/officeDocument/2006/relationships/slideLayout" Target="../slideLayouts/slideLayout6.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s>
</file>

<file path=ppt/slides/_rels/slide24.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openxmlformats.org/officeDocument/2006/relationships/tags" Target="../tags/tag189.xml"/><Relationship Id="rId7" Type="http://schemas.openxmlformats.org/officeDocument/2006/relationships/slideLayout" Target="../slideLayouts/slideLayout6.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3" Type="http://schemas.openxmlformats.org/officeDocument/2006/relationships/tags" Target="../tags/tag195.xml"/><Relationship Id="rId7" Type="http://schemas.openxmlformats.org/officeDocument/2006/relationships/slideLayout" Target="../slideLayouts/slideLayout6.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5" Type="http://schemas.openxmlformats.org/officeDocument/2006/relationships/tags" Target="../tags/tag197.xml"/><Relationship Id="rId4" Type="http://schemas.openxmlformats.org/officeDocument/2006/relationships/tags" Target="../tags/tag196.xml"/></Relationships>
</file>

<file path=ppt/slides/_rels/slide26.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tags" Target="../tags/tag201.xml"/><Relationship Id="rId7" Type="http://schemas.openxmlformats.org/officeDocument/2006/relationships/image" Target="../media/image40.svg"/><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notesSlide" Target="../notesSlides/notesSlide26.xml"/><Relationship Id="rId5" Type="http://schemas.openxmlformats.org/officeDocument/2006/relationships/slideLayout" Target="../slideLayouts/slideLayout11.xml"/><Relationship Id="rId4" Type="http://schemas.openxmlformats.org/officeDocument/2006/relationships/tags" Target="../tags/tag202.xml"/><Relationship Id="rId9"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image" Target="../media/image43.jpe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tags" Target="../tags/tag207.xml"/><Relationship Id="rId7" Type="http://schemas.openxmlformats.org/officeDocument/2006/relationships/notesSlide" Target="../notesSlides/notesSlide28.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slideLayout" Target="../slideLayouts/slideLayout6.xml"/><Relationship Id="rId5" Type="http://schemas.openxmlformats.org/officeDocument/2006/relationships/tags" Target="../tags/tag209.xml"/><Relationship Id="rId4" Type="http://schemas.openxmlformats.org/officeDocument/2006/relationships/tags" Target="../tags/tag208.xml"/></Relationships>
</file>

<file path=ppt/slides/_rels/slide29.xml.rels><?xml version="1.0" encoding="UTF-8" standalone="yes"?>
<Relationships xmlns="http://schemas.openxmlformats.org/package/2006/relationships"><Relationship Id="rId8" Type="http://schemas.openxmlformats.org/officeDocument/2006/relationships/notesSlide" Target="../notesSlides/notesSlide29.xml"/><Relationship Id="rId3" Type="http://schemas.openxmlformats.org/officeDocument/2006/relationships/tags" Target="../tags/tag212.xml"/><Relationship Id="rId7" Type="http://schemas.openxmlformats.org/officeDocument/2006/relationships/slideLayout" Target="../slideLayouts/slideLayout6.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40.xml"/><Relationship Id="rId7" Type="http://schemas.openxmlformats.org/officeDocument/2006/relationships/slideLayout" Target="../slideLayouts/slideLayout11.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10" Type="http://schemas.microsoft.com/office/2007/relationships/hdphoto" Target="../media/hdphoto1.wdp"/><Relationship Id="rId4" Type="http://schemas.openxmlformats.org/officeDocument/2006/relationships/tags" Target="../tags/tag41.xml"/><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tags" Target="../tags/tag218.xml"/><Relationship Id="rId7" Type="http://schemas.openxmlformats.org/officeDocument/2006/relationships/notesSlide" Target="../notesSlides/notesSlide30.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slideLayout" Target="../slideLayouts/slideLayout11.xml"/><Relationship Id="rId5" Type="http://schemas.openxmlformats.org/officeDocument/2006/relationships/tags" Target="../tags/tag220.xml"/><Relationship Id="rId4" Type="http://schemas.openxmlformats.org/officeDocument/2006/relationships/tags" Target="../tags/tag219.xml"/></Relationships>
</file>

<file path=ppt/slides/_rels/slide31.xml.rels><?xml version="1.0" encoding="UTF-8" standalone="yes"?>
<Relationships xmlns="http://schemas.openxmlformats.org/package/2006/relationships"><Relationship Id="rId8" Type="http://schemas.openxmlformats.org/officeDocument/2006/relationships/tags" Target="../tags/tag228.xml"/><Relationship Id="rId3" Type="http://schemas.openxmlformats.org/officeDocument/2006/relationships/tags" Target="../tags/tag223.xml"/><Relationship Id="rId7" Type="http://schemas.openxmlformats.org/officeDocument/2006/relationships/tags" Target="../tags/tag227.xml"/><Relationship Id="rId12" Type="http://schemas.openxmlformats.org/officeDocument/2006/relationships/notesSlide" Target="../notesSlides/notesSlide31.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11" Type="http://schemas.openxmlformats.org/officeDocument/2006/relationships/slideLayout" Target="../slideLayouts/slideLayout6.xml"/><Relationship Id="rId5" Type="http://schemas.openxmlformats.org/officeDocument/2006/relationships/tags" Target="../tags/tag225.xml"/><Relationship Id="rId10" Type="http://schemas.openxmlformats.org/officeDocument/2006/relationships/tags" Target="../tags/tag230.xml"/><Relationship Id="rId4" Type="http://schemas.openxmlformats.org/officeDocument/2006/relationships/tags" Target="../tags/tag224.xml"/><Relationship Id="rId9" Type="http://schemas.openxmlformats.org/officeDocument/2006/relationships/tags" Target="../tags/tag229.xml"/></Relationships>
</file>

<file path=ppt/slides/_rels/slide32.xml.rels><?xml version="1.0" encoding="UTF-8" standalone="yes"?>
<Relationships xmlns="http://schemas.openxmlformats.org/package/2006/relationships"><Relationship Id="rId8" Type="http://schemas.openxmlformats.org/officeDocument/2006/relationships/notesSlide" Target="../notesSlides/notesSlide32.xml"/><Relationship Id="rId3" Type="http://schemas.openxmlformats.org/officeDocument/2006/relationships/tags" Target="../tags/tag233.xml"/><Relationship Id="rId7" Type="http://schemas.openxmlformats.org/officeDocument/2006/relationships/slideLayout" Target="../slideLayouts/slideLayout6.xml"/><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tags" Target="../tags/tag236.xml"/><Relationship Id="rId5" Type="http://schemas.openxmlformats.org/officeDocument/2006/relationships/tags" Target="../tags/tag235.xml"/><Relationship Id="rId4" Type="http://schemas.openxmlformats.org/officeDocument/2006/relationships/tags" Target="../tags/tag234.xml"/></Relationships>
</file>

<file path=ppt/slides/_rels/slide3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tags" Target="../tags/tag239.xml"/><Relationship Id="rId7" Type="http://schemas.openxmlformats.org/officeDocument/2006/relationships/notesSlide" Target="../notesSlides/notesSlide33.xm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slideLayout" Target="../slideLayouts/slideLayout6.xml"/><Relationship Id="rId5" Type="http://schemas.openxmlformats.org/officeDocument/2006/relationships/tags" Target="../tags/tag241.xml"/><Relationship Id="rId4" Type="http://schemas.openxmlformats.org/officeDocument/2006/relationships/tags" Target="../tags/tag240.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tags" Target="../tags/tag46.xml"/><Relationship Id="rId7" Type="http://schemas.openxmlformats.org/officeDocument/2006/relationships/tags" Target="../tags/tag5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11" Type="http://schemas.microsoft.com/office/2007/relationships/hdphoto" Target="../media/hdphoto2.wdp"/><Relationship Id="rId5" Type="http://schemas.openxmlformats.org/officeDocument/2006/relationships/tags" Target="../tags/tag48.xml"/><Relationship Id="rId10" Type="http://schemas.openxmlformats.org/officeDocument/2006/relationships/image" Target="../media/image11.png"/><Relationship Id="rId4" Type="http://schemas.openxmlformats.org/officeDocument/2006/relationships/tags" Target="../tags/tag47.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53.xml"/><Relationship Id="rId7" Type="http://schemas.openxmlformats.org/officeDocument/2006/relationships/slideLayout" Target="../slideLayouts/slideLayout11.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s/_rels/slide6.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6.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11.xml"/><Relationship Id="rId5" Type="http://schemas.openxmlformats.org/officeDocument/2006/relationships/tags" Target="../tags/tag61.xml"/><Relationship Id="rId4" Type="http://schemas.openxmlformats.org/officeDocument/2006/relationships/tags" Target="../tags/tag60.xml"/></Relationships>
</file>

<file path=ppt/slides/_rels/slide7.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tags" Target="../tags/tag63.xml"/><Relationship Id="rId16" Type="http://schemas.openxmlformats.org/officeDocument/2006/relationships/image" Target="../media/image17.png"/><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2.png"/><Relationship Id="rId5" Type="http://schemas.openxmlformats.org/officeDocument/2006/relationships/tags" Target="../tags/tag66.xml"/><Relationship Id="rId15" Type="http://schemas.openxmlformats.org/officeDocument/2006/relationships/image" Target="../media/image16.png"/><Relationship Id="rId10" Type="http://schemas.openxmlformats.org/officeDocument/2006/relationships/notesSlide" Target="../notesSlides/notesSlide7.xml"/><Relationship Id="rId4" Type="http://schemas.openxmlformats.org/officeDocument/2006/relationships/tags" Target="../tags/tag65.xml"/><Relationship Id="rId9" Type="http://schemas.openxmlformats.org/officeDocument/2006/relationships/slideLayout" Target="../slideLayouts/slideLayout11.xml"/><Relationship Id="rId1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20.png"/><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75.xml"/><Relationship Id="rId7" Type="http://schemas.openxmlformats.org/officeDocument/2006/relationships/slideLayout" Target="../slideLayouts/slideLayout11.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53A417-1BE6-0369-A781-BCF53D14D9B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870EDF9-9BA7-40D8-0198-DEFA1F2DF8D9}"/>
              </a:ext>
            </a:extLst>
          </p:cNvPr>
          <p:cNvSpPr/>
          <p:nvPr>
            <p:custDataLst>
              <p:tags r:id="rId1"/>
            </p:custDataLst>
          </p:nvPr>
        </p:nvSpPr>
        <p:spPr>
          <a:xfrm>
            <a:off x="11233807" y="5424618"/>
            <a:ext cx="481264" cy="48126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2" name="Image 11">
            <a:extLst>
              <a:ext uri="{FF2B5EF4-FFF2-40B4-BE49-F238E27FC236}">
                <a16:creationId xmlns:a16="http://schemas.microsoft.com/office/drawing/2014/main" id="{59F3C4A8-8808-8A7B-DCE9-5CE4D9705187}"/>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9403773" y="5795744"/>
            <a:ext cx="2311298" cy="802200"/>
          </a:xfrm>
          <a:prstGeom prst="rect">
            <a:avLst/>
          </a:prstGeom>
        </p:spPr>
      </p:pic>
      <p:sp>
        <p:nvSpPr>
          <p:cNvPr id="8" name="Rectangle 7">
            <a:extLst>
              <a:ext uri="{FF2B5EF4-FFF2-40B4-BE49-F238E27FC236}">
                <a16:creationId xmlns:a16="http://schemas.microsoft.com/office/drawing/2014/main" id="{CEDA6863-DD24-A904-DBBF-95F0C8179F77}"/>
              </a:ext>
            </a:extLst>
          </p:cNvPr>
          <p:cNvSpPr/>
          <p:nvPr>
            <p:custDataLst>
              <p:tags r:id="rId3"/>
            </p:custDataLst>
          </p:nvPr>
        </p:nvSpPr>
        <p:spPr>
          <a:xfrm>
            <a:off x="554784" y="571501"/>
            <a:ext cx="11082432" cy="4967418"/>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Title 1">
            <a:extLst>
              <a:ext uri="{FF2B5EF4-FFF2-40B4-BE49-F238E27FC236}">
                <a16:creationId xmlns:a16="http://schemas.microsoft.com/office/drawing/2014/main" id="{86800F7F-2F41-B168-8A5C-E1064072F060}"/>
              </a:ext>
            </a:extLst>
          </p:cNvPr>
          <p:cNvSpPr txBox="1">
            <a:spLocks/>
          </p:cNvSpPr>
          <p:nvPr>
            <p:custDataLst>
              <p:tags r:id="rId4"/>
            </p:custDataLst>
          </p:nvPr>
        </p:nvSpPr>
        <p:spPr>
          <a:xfrm>
            <a:off x="1538185" y="4508535"/>
            <a:ext cx="7786076" cy="68034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500" b="1"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08000"/>
              </a:lnSpc>
              <a:spcBef>
                <a:spcPts val="1200"/>
              </a:spcBef>
            </a:pPr>
            <a:r>
              <a:rPr lang="fr-CA" sz="2000" b="0" i="0"/>
              <a:t>Situation d’apprentissage et d’évaluation</a:t>
            </a:r>
            <a:br>
              <a:rPr lang="fr-CA" sz="2000" b="0" i="0"/>
            </a:br>
            <a:r>
              <a:rPr lang="fr-CA" sz="2000" b="0" i="0"/>
              <a:t>sur </a:t>
            </a:r>
            <a:r>
              <a:rPr lang="fr-CA" sz="2000" i="0"/>
              <a:t>l’observation de la vitalité de la démocratie québécoise</a:t>
            </a:r>
            <a:endParaRPr lang="fr-CA" sz="2000"/>
          </a:p>
        </p:txBody>
      </p:sp>
      <p:pic>
        <p:nvPicPr>
          <p:cNvPr id="27" name="Image 26">
            <a:extLst>
              <a:ext uri="{FF2B5EF4-FFF2-40B4-BE49-F238E27FC236}">
                <a16:creationId xmlns:a16="http://schemas.microsoft.com/office/drawing/2014/main" id="{D9D69658-9B41-87B3-0292-AA19EBD33DF1}"/>
              </a:ext>
            </a:extLst>
          </p:cNvPr>
          <p:cNvPicPr>
            <a:picLocks noChangeAspect="1"/>
          </p:cNvPicPr>
          <p:nvPr>
            <p:custDataLst>
              <p:tags r:id="rId5"/>
            </p:custDataLst>
          </p:nvPr>
        </p:nvPicPr>
        <p:blipFill>
          <a:blip r:embed="rId11"/>
          <a:srcRect t="31607" r="10916"/>
          <a:stretch>
            <a:fillRect/>
          </a:stretch>
        </p:blipFill>
        <p:spPr>
          <a:xfrm>
            <a:off x="1084864" y="1690251"/>
            <a:ext cx="6476875" cy="2841469"/>
          </a:xfrm>
          <a:prstGeom prst="rect">
            <a:avLst/>
          </a:prstGeom>
        </p:spPr>
      </p:pic>
      <p:pic>
        <p:nvPicPr>
          <p:cNvPr id="25" name="Image 24">
            <a:extLst>
              <a:ext uri="{FF2B5EF4-FFF2-40B4-BE49-F238E27FC236}">
                <a16:creationId xmlns:a16="http://schemas.microsoft.com/office/drawing/2014/main" id="{5F54D134-463A-ACBF-EDA5-550FB15333CF}"/>
              </a:ext>
            </a:extLst>
          </p:cNvPr>
          <p:cNvPicPr>
            <a:picLocks noChangeAspect="1"/>
          </p:cNvPicPr>
          <p:nvPr>
            <p:custDataLst>
              <p:tags r:id="rId6"/>
            </p:custDataLst>
          </p:nvPr>
        </p:nvPicPr>
        <p:blipFill>
          <a:blip r:embed="rId12"/>
          <a:stretch>
            <a:fillRect/>
          </a:stretch>
        </p:blipFill>
        <p:spPr>
          <a:xfrm>
            <a:off x="7152969" y="754935"/>
            <a:ext cx="3551759" cy="3684950"/>
          </a:xfrm>
          <a:prstGeom prst="rect">
            <a:avLst/>
          </a:prstGeom>
        </p:spPr>
      </p:pic>
      <p:grpSp>
        <p:nvGrpSpPr>
          <p:cNvPr id="31" name="Groupe 30">
            <a:extLst>
              <a:ext uri="{FF2B5EF4-FFF2-40B4-BE49-F238E27FC236}">
                <a16:creationId xmlns:a16="http://schemas.microsoft.com/office/drawing/2014/main" id="{032600A0-A34C-85F5-43C7-7AE6971F1F8A}"/>
              </a:ext>
            </a:extLst>
          </p:cNvPr>
          <p:cNvGrpSpPr/>
          <p:nvPr>
            <p:custDataLst>
              <p:tags r:id="rId7"/>
            </p:custDataLst>
          </p:nvPr>
        </p:nvGrpSpPr>
        <p:grpSpPr>
          <a:xfrm>
            <a:off x="554784" y="571501"/>
            <a:ext cx="1674760" cy="1678923"/>
            <a:chOff x="10246866" y="3919842"/>
            <a:chExt cx="1674760" cy="1678923"/>
          </a:xfrm>
          <a:solidFill>
            <a:schemeClr val="bg1"/>
          </a:solidFill>
        </p:grpSpPr>
        <p:sp>
          <p:nvSpPr>
            <p:cNvPr id="32" name="Rectangle 31">
              <a:extLst>
                <a:ext uri="{FF2B5EF4-FFF2-40B4-BE49-F238E27FC236}">
                  <a16:creationId xmlns:a16="http://schemas.microsoft.com/office/drawing/2014/main" id="{D42B1A19-89A4-BD79-DD02-E72F715EE594}"/>
                </a:ext>
              </a:extLst>
            </p:cNvPr>
            <p:cNvSpPr/>
            <p:nvPr/>
          </p:nvSpPr>
          <p:spPr>
            <a:xfrm>
              <a:off x="10246866" y="4761385"/>
              <a:ext cx="837380" cy="83738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3" name="Rectangle 32">
              <a:extLst>
                <a:ext uri="{FF2B5EF4-FFF2-40B4-BE49-F238E27FC236}">
                  <a16:creationId xmlns:a16="http://schemas.microsoft.com/office/drawing/2014/main" id="{4B8FAF80-8F39-ED85-42E8-F9B8FEE7F191}"/>
                </a:ext>
              </a:extLst>
            </p:cNvPr>
            <p:cNvSpPr/>
            <p:nvPr/>
          </p:nvSpPr>
          <p:spPr>
            <a:xfrm>
              <a:off x="11084246" y="3919842"/>
              <a:ext cx="837380" cy="83738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Tree>
    <p:extLst>
      <p:ext uri="{BB962C8B-B14F-4D97-AF65-F5344CB8AC3E}">
        <p14:creationId xmlns:p14="http://schemas.microsoft.com/office/powerpoint/2010/main" val="2447914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3" name="Connecteur droit 152">
            <a:extLst>
              <a:ext uri="{FF2B5EF4-FFF2-40B4-BE49-F238E27FC236}">
                <a16:creationId xmlns:a16="http://schemas.microsoft.com/office/drawing/2014/main" id="{6686E766-8CA1-6F81-9C52-0C18B8DC1F35}"/>
              </a:ext>
            </a:extLst>
          </p:cNvPr>
          <p:cNvCxnSpPr>
            <a:cxnSpLocks/>
          </p:cNvCxnSpPr>
          <p:nvPr>
            <p:custDataLst>
              <p:tags r:id="rId1"/>
            </p:custDataLst>
          </p:nvPr>
        </p:nvCxnSpPr>
        <p:spPr>
          <a:xfrm flipV="1">
            <a:off x="4573761" y="3867579"/>
            <a:ext cx="1349189" cy="1083053"/>
          </a:xfrm>
          <a:prstGeom prst="line">
            <a:avLst/>
          </a:prstGeom>
          <a:ln w="38100">
            <a:solidFill>
              <a:srgbClr val="7DFA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9" name="Connecteur droit 148">
            <a:extLst>
              <a:ext uri="{FF2B5EF4-FFF2-40B4-BE49-F238E27FC236}">
                <a16:creationId xmlns:a16="http://schemas.microsoft.com/office/drawing/2014/main" id="{93056BFA-62BB-624C-8D1D-DAC9160C490D}"/>
              </a:ext>
            </a:extLst>
          </p:cNvPr>
          <p:cNvCxnSpPr>
            <a:cxnSpLocks/>
          </p:cNvCxnSpPr>
          <p:nvPr>
            <p:custDataLst>
              <p:tags r:id="rId2"/>
            </p:custDataLst>
          </p:nvPr>
        </p:nvCxnSpPr>
        <p:spPr>
          <a:xfrm flipV="1">
            <a:off x="4566683" y="2695235"/>
            <a:ext cx="1343786" cy="1118622"/>
          </a:xfrm>
          <a:prstGeom prst="line">
            <a:avLst/>
          </a:prstGeom>
          <a:ln w="38100">
            <a:solidFill>
              <a:schemeClr val="tx1">
                <a:lumMod val="50000"/>
                <a:lumOff val="50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3" name="Connecteur droit 132">
            <a:extLst>
              <a:ext uri="{FF2B5EF4-FFF2-40B4-BE49-F238E27FC236}">
                <a16:creationId xmlns:a16="http://schemas.microsoft.com/office/drawing/2014/main" id="{58655923-3136-EA20-2584-78262F0A21C9}"/>
              </a:ext>
            </a:extLst>
          </p:cNvPr>
          <p:cNvCxnSpPr>
            <a:cxnSpLocks/>
            <a:endCxn id="190" idx="1"/>
          </p:cNvCxnSpPr>
          <p:nvPr>
            <p:custDataLst>
              <p:tags r:id="rId3"/>
            </p:custDataLst>
          </p:nvPr>
        </p:nvCxnSpPr>
        <p:spPr>
          <a:xfrm>
            <a:off x="4554650" y="1564456"/>
            <a:ext cx="1349644" cy="3392088"/>
          </a:xfrm>
          <a:prstGeom prst="line">
            <a:avLst/>
          </a:prstGeom>
          <a:ln w="38100">
            <a:solidFill>
              <a:srgbClr val="F39B93"/>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0" name="Connecteur droit 139">
            <a:extLst>
              <a:ext uri="{FF2B5EF4-FFF2-40B4-BE49-F238E27FC236}">
                <a16:creationId xmlns:a16="http://schemas.microsoft.com/office/drawing/2014/main" id="{267321FD-3602-47BA-8FA3-5B7629AE216B}"/>
              </a:ext>
            </a:extLst>
          </p:cNvPr>
          <p:cNvCxnSpPr>
            <a:cxnSpLocks/>
          </p:cNvCxnSpPr>
          <p:nvPr>
            <p:custDataLst>
              <p:tags r:id="rId4"/>
            </p:custDataLst>
          </p:nvPr>
        </p:nvCxnSpPr>
        <p:spPr>
          <a:xfrm>
            <a:off x="4566793" y="2724041"/>
            <a:ext cx="1335514" cy="3364631"/>
          </a:xfrm>
          <a:prstGeom prst="line">
            <a:avLst/>
          </a:prstGeom>
          <a:ln w="38100">
            <a:solidFill>
              <a:srgbClr val="CD9B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9" name="Connecteur droit 168">
            <a:extLst>
              <a:ext uri="{FF2B5EF4-FFF2-40B4-BE49-F238E27FC236}">
                <a16:creationId xmlns:a16="http://schemas.microsoft.com/office/drawing/2014/main" id="{37313E88-769E-9F7F-8A24-BB7FA110270C}"/>
              </a:ext>
            </a:extLst>
          </p:cNvPr>
          <p:cNvCxnSpPr>
            <a:cxnSpLocks/>
            <a:stCxn id="182" idx="4"/>
            <a:endCxn id="180" idx="0"/>
          </p:cNvCxnSpPr>
          <p:nvPr>
            <p:custDataLst>
              <p:tags r:id="rId5"/>
            </p:custDataLst>
          </p:nvPr>
        </p:nvCxnSpPr>
        <p:spPr>
          <a:xfrm flipV="1">
            <a:off x="4554462" y="1490534"/>
            <a:ext cx="1388016" cy="4677741"/>
          </a:xfrm>
          <a:prstGeom prst="line">
            <a:avLst/>
          </a:prstGeom>
          <a:ln w="38100">
            <a:solidFill>
              <a:srgbClr val="FEED5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7" name="Groupe 46">
            <a:extLst>
              <a:ext uri="{FF2B5EF4-FFF2-40B4-BE49-F238E27FC236}">
                <a16:creationId xmlns:a16="http://schemas.microsoft.com/office/drawing/2014/main" id="{C5922F4F-4984-D5A5-D5D1-3AD741DDBA3A}"/>
              </a:ext>
            </a:extLst>
          </p:cNvPr>
          <p:cNvGrpSpPr/>
          <p:nvPr>
            <p:custDataLst>
              <p:tags r:id="rId6"/>
            </p:custDataLst>
          </p:nvPr>
        </p:nvGrpSpPr>
        <p:grpSpPr>
          <a:xfrm>
            <a:off x="535806" y="1140686"/>
            <a:ext cx="4092222" cy="828000"/>
            <a:chOff x="585549" y="1059882"/>
            <a:chExt cx="4092222" cy="828000"/>
          </a:xfrm>
        </p:grpSpPr>
        <p:sp>
          <p:nvSpPr>
            <p:cNvPr id="4" name="Rectangle 3">
              <a:extLst>
                <a:ext uri="{FF2B5EF4-FFF2-40B4-BE49-F238E27FC236}">
                  <a16:creationId xmlns:a16="http://schemas.microsoft.com/office/drawing/2014/main" id="{2676121F-B35D-12A4-7B7D-93DE1428780B}"/>
                </a:ext>
              </a:extLst>
            </p:cNvPr>
            <p:cNvSpPr/>
            <p:nvPr/>
          </p:nvSpPr>
          <p:spPr>
            <a:xfrm>
              <a:off x="585550" y="1059882"/>
              <a:ext cx="4018845" cy="828000"/>
            </a:xfrm>
            <a:prstGeom prst="rect">
              <a:avLst/>
            </a:prstGeom>
            <a:solidFill>
              <a:srgbClr val="7CFBD4"/>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ZoneTexte 1">
              <a:extLst>
                <a:ext uri="{FF2B5EF4-FFF2-40B4-BE49-F238E27FC236}">
                  <a16:creationId xmlns:a16="http://schemas.microsoft.com/office/drawing/2014/main" id="{ACF5CDBF-13E3-02A2-296E-3FB05E935C93}"/>
                </a:ext>
              </a:extLst>
            </p:cNvPr>
            <p:cNvSpPr txBox="1"/>
            <p:nvPr/>
          </p:nvSpPr>
          <p:spPr>
            <a:xfrm>
              <a:off x="585549" y="1243050"/>
              <a:ext cx="4018845" cy="461665"/>
            </a:xfrm>
            <a:prstGeom prst="rect">
              <a:avLst/>
            </a:prstGeom>
            <a:noFill/>
          </p:spPr>
          <p:txBody>
            <a:bodyPr wrap="squar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Respect</a:t>
              </a:r>
            </a:p>
          </p:txBody>
        </p:sp>
        <p:sp>
          <p:nvSpPr>
            <p:cNvPr id="10" name="Ellipse 9">
              <a:extLst>
                <a:ext uri="{FF2B5EF4-FFF2-40B4-BE49-F238E27FC236}">
                  <a16:creationId xmlns:a16="http://schemas.microsoft.com/office/drawing/2014/main" id="{8ACDDBA6-7F03-B119-03F8-C2569A951C9C}"/>
                </a:ext>
              </a:extLst>
            </p:cNvPr>
            <p:cNvSpPr/>
            <p:nvPr/>
          </p:nvSpPr>
          <p:spPr>
            <a:xfrm>
              <a:off x="4531015" y="1400504"/>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46" name="Groupe 45">
            <a:extLst>
              <a:ext uri="{FF2B5EF4-FFF2-40B4-BE49-F238E27FC236}">
                <a16:creationId xmlns:a16="http://schemas.microsoft.com/office/drawing/2014/main" id="{C3D4879C-ABA7-F3C5-4F48-7BBC931007BD}"/>
              </a:ext>
            </a:extLst>
          </p:cNvPr>
          <p:cNvGrpSpPr/>
          <p:nvPr>
            <p:custDataLst>
              <p:tags r:id="rId7"/>
            </p:custDataLst>
          </p:nvPr>
        </p:nvGrpSpPr>
        <p:grpSpPr>
          <a:xfrm>
            <a:off x="535807" y="2282303"/>
            <a:ext cx="4092221" cy="828000"/>
            <a:chOff x="585550" y="2132856"/>
            <a:chExt cx="4092221" cy="828000"/>
          </a:xfrm>
        </p:grpSpPr>
        <p:sp>
          <p:nvSpPr>
            <p:cNvPr id="12" name="Rectangle 11">
              <a:extLst>
                <a:ext uri="{FF2B5EF4-FFF2-40B4-BE49-F238E27FC236}">
                  <a16:creationId xmlns:a16="http://schemas.microsoft.com/office/drawing/2014/main" id="{B462F064-5F09-CE70-9914-9192628678CB}"/>
                </a:ext>
              </a:extLst>
            </p:cNvPr>
            <p:cNvSpPr/>
            <p:nvPr/>
          </p:nvSpPr>
          <p:spPr>
            <a:xfrm>
              <a:off x="585550" y="2132856"/>
              <a:ext cx="4018845" cy="828000"/>
            </a:xfrm>
            <a:prstGeom prst="rect">
              <a:avLst/>
            </a:prstGeom>
            <a:solidFill>
              <a:srgbClr val="7CFBD4"/>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ZoneTexte 13">
              <a:extLst>
                <a:ext uri="{FF2B5EF4-FFF2-40B4-BE49-F238E27FC236}">
                  <a16:creationId xmlns:a16="http://schemas.microsoft.com/office/drawing/2014/main" id="{87617AC9-BF1C-4D7E-A750-1728D274142D}"/>
                </a:ext>
              </a:extLst>
            </p:cNvPr>
            <p:cNvSpPr txBox="1"/>
            <p:nvPr/>
          </p:nvSpPr>
          <p:spPr>
            <a:xfrm>
              <a:off x="585550" y="2316024"/>
              <a:ext cx="4018844" cy="461665"/>
            </a:xfrm>
            <a:prstGeom prst="rect">
              <a:avLst/>
            </a:prstGeom>
            <a:noFill/>
          </p:spPr>
          <p:txBody>
            <a:bodyPr wrap="squar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Liberté d’expression</a:t>
              </a:r>
            </a:p>
          </p:txBody>
        </p:sp>
        <p:sp>
          <p:nvSpPr>
            <p:cNvPr id="17" name="Ellipse 16">
              <a:extLst>
                <a:ext uri="{FF2B5EF4-FFF2-40B4-BE49-F238E27FC236}">
                  <a16:creationId xmlns:a16="http://schemas.microsoft.com/office/drawing/2014/main" id="{DB9CECF4-3908-20EE-3B9A-039FD5CB3F7C}"/>
                </a:ext>
              </a:extLst>
            </p:cNvPr>
            <p:cNvSpPr/>
            <p:nvPr/>
          </p:nvSpPr>
          <p:spPr>
            <a:xfrm>
              <a:off x="4531015" y="2473478"/>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45" name="Groupe 44">
            <a:extLst>
              <a:ext uri="{FF2B5EF4-FFF2-40B4-BE49-F238E27FC236}">
                <a16:creationId xmlns:a16="http://schemas.microsoft.com/office/drawing/2014/main" id="{74233CC9-5C7D-7317-417F-56CF7C972635}"/>
              </a:ext>
            </a:extLst>
          </p:cNvPr>
          <p:cNvGrpSpPr/>
          <p:nvPr>
            <p:custDataLst>
              <p:tags r:id="rId8"/>
            </p:custDataLst>
          </p:nvPr>
        </p:nvGrpSpPr>
        <p:grpSpPr>
          <a:xfrm>
            <a:off x="535807" y="3423920"/>
            <a:ext cx="4092221" cy="828000"/>
            <a:chOff x="695614" y="3302966"/>
            <a:chExt cx="4092221" cy="828000"/>
          </a:xfrm>
        </p:grpSpPr>
        <p:sp>
          <p:nvSpPr>
            <p:cNvPr id="20" name="Rectangle 19">
              <a:extLst>
                <a:ext uri="{FF2B5EF4-FFF2-40B4-BE49-F238E27FC236}">
                  <a16:creationId xmlns:a16="http://schemas.microsoft.com/office/drawing/2014/main" id="{55ACD447-7F40-6FB0-248E-B40DA8072100}"/>
                </a:ext>
              </a:extLst>
            </p:cNvPr>
            <p:cNvSpPr/>
            <p:nvPr/>
          </p:nvSpPr>
          <p:spPr>
            <a:xfrm>
              <a:off x="695614" y="3302966"/>
              <a:ext cx="4018845" cy="828000"/>
            </a:xfrm>
            <a:prstGeom prst="rect">
              <a:avLst/>
            </a:prstGeom>
            <a:solidFill>
              <a:srgbClr val="7CFBD4"/>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ZoneTexte 21">
              <a:extLst>
                <a:ext uri="{FF2B5EF4-FFF2-40B4-BE49-F238E27FC236}">
                  <a16:creationId xmlns:a16="http://schemas.microsoft.com/office/drawing/2014/main" id="{CA46D642-C36D-B158-8103-40D4712BFE8D}"/>
                </a:ext>
              </a:extLst>
            </p:cNvPr>
            <p:cNvSpPr txBox="1"/>
            <p:nvPr/>
          </p:nvSpPr>
          <p:spPr>
            <a:xfrm>
              <a:off x="695614" y="3486134"/>
              <a:ext cx="4018844" cy="461665"/>
            </a:xfrm>
            <a:prstGeom prst="rect">
              <a:avLst/>
            </a:prstGeom>
            <a:noFill/>
          </p:spPr>
          <p:txBody>
            <a:bodyPr wrap="squar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Participation citoyenne</a:t>
              </a:r>
            </a:p>
          </p:txBody>
        </p:sp>
        <p:sp>
          <p:nvSpPr>
            <p:cNvPr id="24" name="Ellipse 23">
              <a:extLst>
                <a:ext uri="{FF2B5EF4-FFF2-40B4-BE49-F238E27FC236}">
                  <a16:creationId xmlns:a16="http://schemas.microsoft.com/office/drawing/2014/main" id="{8AFA3AB8-265E-BAD5-10C5-7B31946952DB}"/>
                </a:ext>
              </a:extLst>
            </p:cNvPr>
            <p:cNvSpPr/>
            <p:nvPr/>
          </p:nvSpPr>
          <p:spPr>
            <a:xfrm>
              <a:off x="4641079" y="3643588"/>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43" name="Groupe 42">
            <a:extLst>
              <a:ext uri="{FF2B5EF4-FFF2-40B4-BE49-F238E27FC236}">
                <a16:creationId xmlns:a16="http://schemas.microsoft.com/office/drawing/2014/main" id="{6B19CDDA-75E7-489A-0C8E-2BBCE762489C}"/>
              </a:ext>
            </a:extLst>
          </p:cNvPr>
          <p:cNvGrpSpPr/>
          <p:nvPr>
            <p:custDataLst>
              <p:tags r:id="rId9"/>
            </p:custDataLst>
          </p:nvPr>
        </p:nvGrpSpPr>
        <p:grpSpPr>
          <a:xfrm>
            <a:off x="535807" y="4565537"/>
            <a:ext cx="4092221" cy="828000"/>
            <a:chOff x="695614" y="4553210"/>
            <a:chExt cx="4092221" cy="828000"/>
          </a:xfrm>
        </p:grpSpPr>
        <p:sp>
          <p:nvSpPr>
            <p:cNvPr id="26" name="Rectangle 25">
              <a:extLst>
                <a:ext uri="{FF2B5EF4-FFF2-40B4-BE49-F238E27FC236}">
                  <a16:creationId xmlns:a16="http://schemas.microsoft.com/office/drawing/2014/main" id="{B5FF2359-85CF-5E44-27CE-F1E6893A6933}"/>
                </a:ext>
              </a:extLst>
            </p:cNvPr>
            <p:cNvSpPr/>
            <p:nvPr/>
          </p:nvSpPr>
          <p:spPr>
            <a:xfrm>
              <a:off x="695614" y="4553210"/>
              <a:ext cx="4018845" cy="828000"/>
            </a:xfrm>
            <a:prstGeom prst="rect">
              <a:avLst/>
            </a:prstGeom>
            <a:solidFill>
              <a:srgbClr val="7CFBD4"/>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8" name="ZoneTexte 27">
              <a:extLst>
                <a:ext uri="{FF2B5EF4-FFF2-40B4-BE49-F238E27FC236}">
                  <a16:creationId xmlns:a16="http://schemas.microsoft.com/office/drawing/2014/main" id="{6B3A7F3C-59CA-C68C-E333-52C30BAA5E88}"/>
                </a:ext>
              </a:extLst>
            </p:cNvPr>
            <p:cNvSpPr txBox="1"/>
            <p:nvPr/>
          </p:nvSpPr>
          <p:spPr>
            <a:xfrm>
              <a:off x="695614" y="4736378"/>
              <a:ext cx="4018844" cy="461665"/>
            </a:xfrm>
            <a:prstGeom prst="rect">
              <a:avLst/>
            </a:prstGeom>
            <a:noFill/>
          </p:spPr>
          <p:txBody>
            <a:bodyPr wrap="squar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Entraide</a:t>
              </a:r>
            </a:p>
          </p:txBody>
        </p:sp>
        <p:sp>
          <p:nvSpPr>
            <p:cNvPr id="30" name="Ellipse 29">
              <a:extLst>
                <a:ext uri="{FF2B5EF4-FFF2-40B4-BE49-F238E27FC236}">
                  <a16:creationId xmlns:a16="http://schemas.microsoft.com/office/drawing/2014/main" id="{98D768EC-5BBD-CABF-7236-25B69DD21FE5}"/>
                </a:ext>
              </a:extLst>
            </p:cNvPr>
            <p:cNvSpPr/>
            <p:nvPr/>
          </p:nvSpPr>
          <p:spPr>
            <a:xfrm>
              <a:off x="4641079" y="4893832"/>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44" name="Groupe 43">
            <a:extLst>
              <a:ext uri="{FF2B5EF4-FFF2-40B4-BE49-F238E27FC236}">
                <a16:creationId xmlns:a16="http://schemas.microsoft.com/office/drawing/2014/main" id="{638ECD47-9A8D-8436-819D-96424201C0EC}"/>
              </a:ext>
            </a:extLst>
          </p:cNvPr>
          <p:cNvGrpSpPr/>
          <p:nvPr>
            <p:custDataLst>
              <p:tags r:id="rId10"/>
            </p:custDataLst>
          </p:nvPr>
        </p:nvGrpSpPr>
        <p:grpSpPr>
          <a:xfrm>
            <a:off x="535807" y="5707154"/>
            <a:ext cx="4092221" cy="828000"/>
            <a:chOff x="695614" y="5681509"/>
            <a:chExt cx="4092221" cy="828000"/>
          </a:xfrm>
        </p:grpSpPr>
        <p:sp>
          <p:nvSpPr>
            <p:cNvPr id="32" name="Rectangle 31">
              <a:extLst>
                <a:ext uri="{FF2B5EF4-FFF2-40B4-BE49-F238E27FC236}">
                  <a16:creationId xmlns:a16="http://schemas.microsoft.com/office/drawing/2014/main" id="{4F4969E4-9529-2D27-622D-69B07D74A573}"/>
                </a:ext>
              </a:extLst>
            </p:cNvPr>
            <p:cNvSpPr/>
            <p:nvPr/>
          </p:nvSpPr>
          <p:spPr>
            <a:xfrm>
              <a:off x="695614" y="5681509"/>
              <a:ext cx="4018845" cy="828000"/>
            </a:xfrm>
            <a:prstGeom prst="rect">
              <a:avLst/>
            </a:prstGeom>
            <a:solidFill>
              <a:srgbClr val="7CFBD4"/>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4" name="ZoneTexte 33">
              <a:extLst>
                <a:ext uri="{FF2B5EF4-FFF2-40B4-BE49-F238E27FC236}">
                  <a16:creationId xmlns:a16="http://schemas.microsoft.com/office/drawing/2014/main" id="{72840AF9-2359-93F7-0485-AF163B67C73E}"/>
                </a:ext>
              </a:extLst>
            </p:cNvPr>
            <p:cNvSpPr txBox="1"/>
            <p:nvPr/>
          </p:nvSpPr>
          <p:spPr>
            <a:xfrm>
              <a:off x="695614" y="5864677"/>
              <a:ext cx="4018844" cy="461665"/>
            </a:xfrm>
            <a:prstGeom prst="rect">
              <a:avLst/>
            </a:prstGeom>
            <a:noFill/>
          </p:spPr>
          <p:txBody>
            <a:bodyPr wrap="square" rtlCol="0">
              <a:spAutoFit/>
            </a:bodyPr>
            <a:lstStyle/>
            <a:p>
              <a:pPr algn="ctr"/>
              <a:r>
                <a:rPr lang="fr-CA" sz="2400" b="1">
                  <a:latin typeface="Open Sans" panose="020B0606030504020204" pitchFamily="34" charset="0"/>
                  <a:ea typeface="Open Sans" panose="020B0606030504020204" pitchFamily="34" charset="0"/>
                  <a:cs typeface="Open Sans" panose="020B0606030504020204" pitchFamily="34" charset="0"/>
                </a:rPr>
                <a:t>Égalité</a:t>
              </a:r>
            </a:p>
          </p:txBody>
        </p:sp>
        <p:sp>
          <p:nvSpPr>
            <p:cNvPr id="36" name="Ellipse 35">
              <a:extLst>
                <a:ext uri="{FF2B5EF4-FFF2-40B4-BE49-F238E27FC236}">
                  <a16:creationId xmlns:a16="http://schemas.microsoft.com/office/drawing/2014/main" id="{3C3F4205-2CAB-3AD5-622C-BAB3822BA31D}"/>
                </a:ext>
              </a:extLst>
            </p:cNvPr>
            <p:cNvSpPr/>
            <p:nvPr/>
          </p:nvSpPr>
          <p:spPr>
            <a:xfrm>
              <a:off x="4641079" y="6022131"/>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42" name="ZoneTexte 41">
            <a:extLst>
              <a:ext uri="{FF2B5EF4-FFF2-40B4-BE49-F238E27FC236}">
                <a16:creationId xmlns:a16="http://schemas.microsoft.com/office/drawing/2014/main" id="{1E107847-5014-07BE-5919-2C110BD6C257}"/>
              </a:ext>
            </a:extLst>
          </p:cNvPr>
          <p:cNvSpPr txBox="1"/>
          <p:nvPr>
            <p:custDataLst>
              <p:tags r:id="rId11"/>
            </p:custDataLst>
          </p:nvPr>
        </p:nvSpPr>
        <p:spPr>
          <a:xfrm>
            <a:off x="535807" y="339601"/>
            <a:ext cx="4018843" cy="400110"/>
          </a:xfrm>
          <a:prstGeom prst="rect">
            <a:avLst/>
          </a:prstGeom>
          <a:solidFill>
            <a:schemeClr val="tx1"/>
          </a:solidFill>
          <a:ln>
            <a:noFill/>
          </a:ln>
        </p:spPr>
        <p:txBody>
          <a:bodyPr wrap="square" rtlCol="0">
            <a:spAutoFit/>
          </a:bodyPr>
          <a:lstStyle/>
          <a:p>
            <a:pPr algn="ctr"/>
            <a:r>
              <a:rPr lang="fr-CA" sz="2000" b="1">
                <a:solidFill>
                  <a:schemeClr val="bg1"/>
                </a:solidFill>
                <a:latin typeface="Open Sans" panose="020B0606030504020204" pitchFamily="34" charset="0"/>
                <a:ea typeface="Open Sans" panose="020B0606030504020204" pitchFamily="34" charset="0"/>
                <a:cs typeface="Open Sans" panose="020B0606030504020204" pitchFamily="34" charset="0"/>
              </a:rPr>
              <a:t>VALEUR DÉMOCRATIQUE</a:t>
            </a:r>
          </a:p>
        </p:txBody>
      </p:sp>
      <p:sp>
        <p:nvSpPr>
          <p:cNvPr id="57" name="ZoneTexte 56">
            <a:extLst>
              <a:ext uri="{FF2B5EF4-FFF2-40B4-BE49-F238E27FC236}">
                <a16:creationId xmlns:a16="http://schemas.microsoft.com/office/drawing/2014/main" id="{8E72A579-F990-0BC1-76AC-1E0FC6BE03B0}"/>
              </a:ext>
            </a:extLst>
          </p:cNvPr>
          <p:cNvSpPr txBox="1"/>
          <p:nvPr>
            <p:custDataLst>
              <p:tags r:id="rId12"/>
            </p:custDataLst>
          </p:nvPr>
        </p:nvSpPr>
        <p:spPr>
          <a:xfrm>
            <a:off x="5921948" y="339601"/>
            <a:ext cx="5728133" cy="400110"/>
          </a:xfrm>
          <a:prstGeom prst="rect">
            <a:avLst/>
          </a:prstGeom>
          <a:solidFill>
            <a:schemeClr val="tx1"/>
          </a:solidFill>
          <a:ln>
            <a:noFill/>
          </a:ln>
        </p:spPr>
        <p:txBody>
          <a:bodyPr wrap="square" rtlCol="0">
            <a:spAutoFit/>
          </a:bodyPr>
          <a:lstStyle/>
          <a:p>
            <a:pPr algn="ctr"/>
            <a:r>
              <a:rPr lang="fr-CA" sz="2000" b="1">
                <a:solidFill>
                  <a:schemeClr val="bg1"/>
                </a:solidFill>
                <a:latin typeface="Open Sans" panose="020B0606030504020204" pitchFamily="34" charset="0"/>
                <a:ea typeface="Open Sans" panose="020B0606030504020204" pitchFamily="34" charset="0"/>
                <a:cs typeface="Open Sans" panose="020B0606030504020204" pitchFamily="34" charset="0"/>
              </a:rPr>
              <a:t>EXEMPLE D’ACTION À L’ÉCOLE</a:t>
            </a:r>
          </a:p>
        </p:txBody>
      </p:sp>
      <p:grpSp>
        <p:nvGrpSpPr>
          <p:cNvPr id="121" name="Groupe 120">
            <a:extLst>
              <a:ext uri="{FF2B5EF4-FFF2-40B4-BE49-F238E27FC236}">
                <a16:creationId xmlns:a16="http://schemas.microsoft.com/office/drawing/2014/main" id="{4F975506-DC19-1787-2071-0A5A10790B48}"/>
              </a:ext>
            </a:extLst>
          </p:cNvPr>
          <p:cNvGrpSpPr/>
          <p:nvPr>
            <p:custDataLst>
              <p:tags r:id="rId13"/>
            </p:custDataLst>
          </p:nvPr>
        </p:nvGrpSpPr>
        <p:grpSpPr>
          <a:xfrm>
            <a:off x="5864913" y="1126062"/>
            <a:ext cx="5801226" cy="837082"/>
            <a:chOff x="5592678" y="1161006"/>
            <a:chExt cx="5801226" cy="837082"/>
          </a:xfrm>
        </p:grpSpPr>
        <p:sp>
          <p:nvSpPr>
            <p:cNvPr id="70" name="Rectangle 69">
              <a:extLst>
                <a:ext uri="{FF2B5EF4-FFF2-40B4-BE49-F238E27FC236}">
                  <a16:creationId xmlns:a16="http://schemas.microsoft.com/office/drawing/2014/main" id="{6BD11A52-A1FE-5007-18F4-1571865CA87B}"/>
                </a:ext>
              </a:extLst>
            </p:cNvPr>
            <p:cNvSpPr/>
            <p:nvPr/>
          </p:nvSpPr>
          <p:spPr>
            <a:xfrm>
              <a:off x="5665769" y="1170088"/>
              <a:ext cx="5728135" cy="8280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71" name="ZoneTexte 70">
              <a:extLst>
                <a:ext uri="{FF2B5EF4-FFF2-40B4-BE49-F238E27FC236}">
                  <a16:creationId xmlns:a16="http://schemas.microsoft.com/office/drawing/2014/main" id="{68EF065D-3240-D254-AB93-4C5B7C781F80}"/>
                </a:ext>
              </a:extLst>
            </p:cNvPr>
            <p:cNvSpPr txBox="1"/>
            <p:nvPr/>
          </p:nvSpPr>
          <p:spPr>
            <a:xfrm>
              <a:off x="6230207" y="1161006"/>
              <a:ext cx="5163697" cy="830997"/>
            </a:xfrm>
            <a:prstGeom prst="rect">
              <a:avLst/>
            </a:prstGeom>
            <a:noFill/>
          </p:spPr>
          <p:txBody>
            <a:bodyPr wrap="square" rtlCol="0" anchor="ctr">
              <a:spAutoFit/>
            </a:bodyPr>
            <a:lstStyle/>
            <a:p>
              <a:pPr lvl="0" algn="ctr" defTabSz="914400">
                <a:defRPr/>
              </a:pP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Pouvoir s’inscrire aux activités sportives parascolaires de l’école, peu importe notre genre</a:t>
              </a:r>
              <a:b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ou notre profil scolaire.</a:t>
              </a:r>
              <a:endParaRPr lang="fr-CA" sz="1600" b="1" kern="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3" name="Rectangle 72">
              <a:extLst>
                <a:ext uri="{FF2B5EF4-FFF2-40B4-BE49-F238E27FC236}">
                  <a16:creationId xmlns:a16="http://schemas.microsoft.com/office/drawing/2014/main" id="{C1D30021-804B-38CA-915D-CD94EF5F4926}"/>
                </a:ext>
              </a:extLst>
            </p:cNvPr>
            <p:cNvSpPr/>
            <p:nvPr/>
          </p:nvSpPr>
          <p:spPr>
            <a:xfrm>
              <a:off x="5665768" y="1170088"/>
              <a:ext cx="566588" cy="828000"/>
            </a:xfrm>
            <a:prstGeom prst="rect">
              <a:avLst/>
            </a:prstGeom>
            <a:solidFill>
              <a:srgbClr val="BEFCE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5" name="ZoneTexte 74">
              <a:extLst>
                <a:ext uri="{FF2B5EF4-FFF2-40B4-BE49-F238E27FC236}">
                  <a16:creationId xmlns:a16="http://schemas.microsoft.com/office/drawing/2014/main" id="{3B95AC22-4F77-0E0B-6D76-9D9FB87D6E8B}"/>
                </a:ext>
              </a:extLst>
            </p:cNvPr>
            <p:cNvSpPr txBox="1"/>
            <p:nvPr/>
          </p:nvSpPr>
          <p:spPr>
            <a:xfrm>
              <a:off x="5825806" y="1291700"/>
              <a:ext cx="320177" cy="584775"/>
            </a:xfrm>
            <a:prstGeom prst="rect">
              <a:avLst/>
            </a:prstGeom>
            <a:noFill/>
          </p:spPr>
          <p:txBody>
            <a:bodyPr wrap="square" rtlCol="0">
              <a:spAutoFit/>
            </a:bodyPr>
            <a:lstStyle/>
            <a:p>
              <a:pPr algn="ctr"/>
              <a:r>
                <a:rPr lang="fr-CA" sz="3200" b="1">
                  <a:latin typeface="Open Sans" panose="020B0606030504020204" pitchFamily="34" charset="0"/>
                  <a:ea typeface="Open Sans" panose="020B0606030504020204" pitchFamily="34" charset="0"/>
                  <a:cs typeface="Open Sans" panose="020B0606030504020204" pitchFamily="34" charset="0"/>
                </a:rPr>
                <a:t>1</a:t>
              </a:r>
            </a:p>
          </p:txBody>
        </p:sp>
        <p:sp>
          <p:nvSpPr>
            <p:cNvPr id="72" name="Ellipse 71">
              <a:extLst>
                <a:ext uri="{FF2B5EF4-FFF2-40B4-BE49-F238E27FC236}">
                  <a16:creationId xmlns:a16="http://schemas.microsoft.com/office/drawing/2014/main" id="{855C8412-76E4-BAE2-DA40-0F170E509426}"/>
                </a:ext>
              </a:extLst>
            </p:cNvPr>
            <p:cNvSpPr/>
            <p:nvPr/>
          </p:nvSpPr>
          <p:spPr>
            <a:xfrm>
              <a:off x="5592678" y="1510710"/>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22" name="Groupe 121">
            <a:extLst>
              <a:ext uri="{FF2B5EF4-FFF2-40B4-BE49-F238E27FC236}">
                <a16:creationId xmlns:a16="http://schemas.microsoft.com/office/drawing/2014/main" id="{83EC4EBE-4A7F-A691-C2B6-06D83F95FB85}"/>
              </a:ext>
            </a:extLst>
          </p:cNvPr>
          <p:cNvGrpSpPr/>
          <p:nvPr>
            <p:custDataLst>
              <p:tags r:id="rId14"/>
            </p:custDataLst>
          </p:nvPr>
        </p:nvGrpSpPr>
        <p:grpSpPr>
          <a:xfrm>
            <a:off x="5864913" y="2280427"/>
            <a:ext cx="5801226" cy="837082"/>
            <a:chOff x="5592678" y="2373057"/>
            <a:chExt cx="5801226" cy="837082"/>
          </a:xfrm>
        </p:grpSpPr>
        <p:sp>
          <p:nvSpPr>
            <p:cNvPr id="80" name="Rectangle 79">
              <a:extLst>
                <a:ext uri="{FF2B5EF4-FFF2-40B4-BE49-F238E27FC236}">
                  <a16:creationId xmlns:a16="http://schemas.microsoft.com/office/drawing/2014/main" id="{56DDF6A6-7DA1-1378-62A2-543685203733}"/>
                </a:ext>
              </a:extLst>
            </p:cNvPr>
            <p:cNvSpPr/>
            <p:nvPr/>
          </p:nvSpPr>
          <p:spPr>
            <a:xfrm>
              <a:off x="5665769" y="2382139"/>
              <a:ext cx="5728135" cy="8280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82" name="ZoneTexte 81">
              <a:extLst>
                <a:ext uri="{FF2B5EF4-FFF2-40B4-BE49-F238E27FC236}">
                  <a16:creationId xmlns:a16="http://schemas.microsoft.com/office/drawing/2014/main" id="{A401D896-23B7-FCD2-E470-CBCAFBB4A0C8}"/>
                </a:ext>
              </a:extLst>
            </p:cNvPr>
            <p:cNvSpPr txBox="1"/>
            <p:nvPr/>
          </p:nvSpPr>
          <p:spPr>
            <a:xfrm>
              <a:off x="6230207" y="2373057"/>
              <a:ext cx="5163697" cy="830997"/>
            </a:xfrm>
            <a:prstGeom prst="rect">
              <a:avLst/>
            </a:prstGeom>
            <a:noFill/>
          </p:spPr>
          <p:txBody>
            <a:bodyPr wrap="square" rtlCol="0" anchor="ctr">
              <a:spAutoFit/>
            </a:bodyPr>
            <a:lstStyle/>
            <a:p>
              <a:pPr lvl="0" algn="ctr" defTabSz="914400">
                <a:defRPr/>
              </a:pP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Devenir membre du conseil des élèves</a:t>
              </a:r>
              <a:b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ou s’impliquer dans un comité pour améliorer</a:t>
              </a:r>
              <a:b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la qualité de vie à l’école.</a:t>
              </a:r>
              <a:endParaRPr lang="fr-CA" sz="1600" b="1" kern="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4" name="Rectangle 83">
              <a:extLst>
                <a:ext uri="{FF2B5EF4-FFF2-40B4-BE49-F238E27FC236}">
                  <a16:creationId xmlns:a16="http://schemas.microsoft.com/office/drawing/2014/main" id="{6824F451-EBD6-3BF0-EDBB-D908B2584CE4}"/>
                </a:ext>
              </a:extLst>
            </p:cNvPr>
            <p:cNvSpPr/>
            <p:nvPr/>
          </p:nvSpPr>
          <p:spPr>
            <a:xfrm>
              <a:off x="5665768" y="2382139"/>
              <a:ext cx="566588" cy="828000"/>
            </a:xfrm>
            <a:prstGeom prst="rect">
              <a:avLst/>
            </a:prstGeom>
            <a:solidFill>
              <a:srgbClr val="BEFCE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6" name="ZoneTexte 85">
              <a:extLst>
                <a:ext uri="{FF2B5EF4-FFF2-40B4-BE49-F238E27FC236}">
                  <a16:creationId xmlns:a16="http://schemas.microsoft.com/office/drawing/2014/main" id="{836A847B-95E7-4079-82AB-5ECDE6BDD1B0}"/>
                </a:ext>
              </a:extLst>
            </p:cNvPr>
            <p:cNvSpPr txBox="1"/>
            <p:nvPr/>
          </p:nvSpPr>
          <p:spPr>
            <a:xfrm>
              <a:off x="5825806" y="2503751"/>
              <a:ext cx="320177" cy="584775"/>
            </a:xfrm>
            <a:prstGeom prst="rect">
              <a:avLst/>
            </a:prstGeom>
            <a:noFill/>
          </p:spPr>
          <p:txBody>
            <a:bodyPr wrap="square" rtlCol="0">
              <a:spAutoFit/>
            </a:bodyPr>
            <a:lstStyle/>
            <a:p>
              <a:pPr algn="ctr"/>
              <a:r>
                <a:rPr lang="fr-CA" sz="3200" b="1">
                  <a:latin typeface="Open Sans" panose="020B0606030504020204" pitchFamily="34" charset="0"/>
                  <a:ea typeface="Open Sans" panose="020B0606030504020204" pitchFamily="34" charset="0"/>
                  <a:cs typeface="Open Sans" panose="020B0606030504020204" pitchFamily="34" charset="0"/>
                </a:rPr>
                <a:t>2</a:t>
              </a:r>
            </a:p>
          </p:txBody>
        </p:sp>
        <p:sp>
          <p:nvSpPr>
            <p:cNvPr id="88" name="Ellipse 87">
              <a:extLst>
                <a:ext uri="{FF2B5EF4-FFF2-40B4-BE49-F238E27FC236}">
                  <a16:creationId xmlns:a16="http://schemas.microsoft.com/office/drawing/2014/main" id="{85ED71E5-4047-D3F9-E988-0EA9A04BFF78}"/>
                </a:ext>
              </a:extLst>
            </p:cNvPr>
            <p:cNvSpPr/>
            <p:nvPr/>
          </p:nvSpPr>
          <p:spPr>
            <a:xfrm>
              <a:off x="5592678" y="2722761"/>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23" name="Groupe 122">
            <a:extLst>
              <a:ext uri="{FF2B5EF4-FFF2-40B4-BE49-F238E27FC236}">
                <a16:creationId xmlns:a16="http://schemas.microsoft.com/office/drawing/2014/main" id="{90EEFFDD-991F-DF86-141D-61427340505C}"/>
              </a:ext>
            </a:extLst>
          </p:cNvPr>
          <p:cNvGrpSpPr/>
          <p:nvPr>
            <p:custDataLst>
              <p:tags r:id="rId15"/>
            </p:custDataLst>
          </p:nvPr>
        </p:nvGrpSpPr>
        <p:grpSpPr>
          <a:xfrm>
            <a:off x="5865362" y="3437789"/>
            <a:ext cx="5801226" cy="828000"/>
            <a:chOff x="5592678" y="3582067"/>
            <a:chExt cx="5801226" cy="828000"/>
          </a:xfrm>
        </p:grpSpPr>
        <p:sp>
          <p:nvSpPr>
            <p:cNvPr id="90" name="Rectangle 89">
              <a:extLst>
                <a:ext uri="{FF2B5EF4-FFF2-40B4-BE49-F238E27FC236}">
                  <a16:creationId xmlns:a16="http://schemas.microsoft.com/office/drawing/2014/main" id="{493E8B29-EA80-72E2-8721-1616E0AEA75F}"/>
                </a:ext>
              </a:extLst>
            </p:cNvPr>
            <p:cNvSpPr/>
            <p:nvPr/>
          </p:nvSpPr>
          <p:spPr>
            <a:xfrm>
              <a:off x="5665769" y="3582067"/>
              <a:ext cx="5728135" cy="8280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92" name="ZoneTexte 91">
              <a:extLst>
                <a:ext uri="{FF2B5EF4-FFF2-40B4-BE49-F238E27FC236}">
                  <a16:creationId xmlns:a16="http://schemas.microsoft.com/office/drawing/2014/main" id="{4DEEBFAD-2EF9-5B09-6ECE-F6E98D574F76}"/>
                </a:ext>
              </a:extLst>
            </p:cNvPr>
            <p:cNvSpPr txBox="1"/>
            <p:nvPr/>
          </p:nvSpPr>
          <p:spPr>
            <a:xfrm>
              <a:off x="6230207" y="3696096"/>
              <a:ext cx="5163697" cy="584775"/>
            </a:xfrm>
            <a:prstGeom prst="rect">
              <a:avLst/>
            </a:prstGeom>
            <a:noFill/>
          </p:spPr>
          <p:txBody>
            <a:bodyPr wrap="square" rtlCol="0" anchor="ctr">
              <a:spAutoFit/>
            </a:bodyPr>
            <a:lstStyle/>
            <a:p>
              <a:pPr lvl="0" algn="ctr" defTabSz="914400">
                <a:defRPr/>
              </a:pP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Être bénévole lors d’une collecte de denrées alimentaires pour un organisme de bienfaisance.</a:t>
              </a:r>
              <a:endParaRPr lang="fr-CA" sz="1600" b="1" kern="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4" name="Rectangle 93">
              <a:extLst>
                <a:ext uri="{FF2B5EF4-FFF2-40B4-BE49-F238E27FC236}">
                  <a16:creationId xmlns:a16="http://schemas.microsoft.com/office/drawing/2014/main" id="{82175F6C-F2E2-6ACC-C4C8-4FA741357CCF}"/>
                </a:ext>
              </a:extLst>
            </p:cNvPr>
            <p:cNvSpPr/>
            <p:nvPr/>
          </p:nvSpPr>
          <p:spPr>
            <a:xfrm>
              <a:off x="5665768" y="3582067"/>
              <a:ext cx="566588" cy="828000"/>
            </a:xfrm>
            <a:prstGeom prst="rect">
              <a:avLst/>
            </a:prstGeom>
            <a:solidFill>
              <a:srgbClr val="BEFCE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6" name="ZoneTexte 95">
              <a:extLst>
                <a:ext uri="{FF2B5EF4-FFF2-40B4-BE49-F238E27FC236}">
                  <a16:creationId xmlns:a16="http://schemas.microsoft.com/office/drawing/2014/main" id="{567700CC-8591-415C-8F4A-1F107EC218A6}"/>
                </a:ext>
              </a:extLst>
            </p:cNvPr>
            <p:cNvSpPr txBox="1"/>
            <p:nvPr/>
          </p:nvSpPr>
          <p:spPr>
            <a:xfrm>
              <a:off x="5825806" y="3703679"/>
              <a:ext cx="320177" cy="584775"/>
            </a:xfrm>
            <a:prstGeom prst="rect">
              <a:avLst/>
            </a:prstGeom>
            <a:noFill/>
          </p:spPr>
          <p:txBody>
            <a:bodyPr wrap="square" rtlCol="0">
              <a:spAutoFit/>
            </a:bodyPr>
            <a:lstStyle/>
            <a:p>
              <a:pPr algn="ctr"/>
              <a:r>
                <a:rPr lang="fr-CA" sz="3200" b="1">
                  <a:latin typeface="Open Sans" panose="020B0606030504020204" pitchFamily="34" charset="0"/>
                  <a:ea typeface="Open Sans" panose="020B0606030504020204" pitchFamily="34" charset="0"/>
                  <a:cs typeface="Open Sans" panose="020B0606030504020204" pitchFamily="34" charset="0"/>
                </a:rPr>
                <a:t>3</a:t>
              </a:r>
            </a:p>
          </p:txBody>
        </p:sp>
        <p:sp>
          <p:nvSpPr>
            <p:cNvPr id="98" name="Ellipse 97">
              <a:extLst>
                <a:ext uri="{FF2B5EF4-FFF2-40B4-BE49-F238E27FC236}">
                  <a16:creationId xmlns:a16="http://schemas.microsoft.com/office/drawing/2014/main" id="{6772CCAF-E818-5D14-9009-A4D0639C8BB7}"/>
                </a:ext>
              </a:extLst>
            </p:cNvPr>
            <p:cNvSpPr/>
            <p:nvPr/>
          </p:nvSpPr>
          <p:spPr>
            <a:xfrm>
              <a:off x="5592678" y="3922689"/>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24" name="Groupe 123">
            <a:extLst>
              <a:ext uri="{FF2B5EF4-FFF2-40B4-BE49-F238E27FC236}">
                <a16:creationId xmlns:a16="http://schemas.microsoft.com/office/drawing/2014/main" id="{84D91E7F-971C-F438-E662-3D97A23BAE6A}"/>
              </a:ext>
            </a:extLst>
          </p:cNvPr>
          <p:cNvGrpSpPr/>
          <p:nvPr>
            <p:custDataLst>
              <p:tags r:id="rId16"/>
            </p:custDataLst>
          </p:nvPr>
        </p:nvGrpSpPr>
        <p:grpSpPr>
          <a:xfrm>
            <a:off x="5864913" y="4582583"/>
            <a:ext cx="5801226" cy="828000"/>
            <a:chOff x="5592678" y="4664792"/>
            <a:chExt cx="5801226" cy="828000"/>
          </a:xfrm>
        </p:grpSpPr>
        <p:sp>
          <p:nvSpPr>
            <p:cNvPr id="100" name="Rectangle 99">
              <a:extLst>
                <a:ext uri="{FF2B5EF4-FFF2-40B4-BE49-F238E27FC236}">
                  <a16:creationId xmlns:a16="http://schemas.microsoft.com/office/drawing/2014/main" id="{A47C2E65-3793-A7B1-99C4-1469E62377EE}"/>
                </a:ext>
              </a:extLst>
            </p:cNvPr>
            <p:cNvSpPr/>
            <p:nvPr/>
          </p:nvSpPr>
          <p:spPr>
            <a:xfrm>
              <a:off x="5665769" y="4664792"/>
              <a:ext cx="5728135" cy="8280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102" name="ZoneTexte 101">
              <a:extLst>
                <a:ext uri="{FF2B5EF4-FFF2-40B4-BE49-F238E27FC236}">
                  <a16:creationId xmlns:a16="http://schemas.microsoft.com/office/drawing/2014/main" id="{7279E31C-9968-6EEE-FCC5-4D9085C072CA}"/>
                </a:ext>
              </a:extLst>
            </p:cNvPr>
            <p:cNvSpPr txBox="1"/>
            <p:nvPr/>
          </p:nvSpPr>
          <p:spPr>
            <a:xfrm>
              <a:off x="6230207" y="4778821"/>
              <a:ext cx="5163697" cy="584775"/>
            </a:xfrm>
            <a:prstGeom prst="rect">
              <a:avLst/>
            </a:prstGeom>
            <a:noFill/>
          </p:spPr>
          <p:txBody>
            <a:bodyPr wrap="square" rtlCol="0" anchor="ctr">
              <a:spAutoFit/>
            </a:bodyPr>
            <a:lstStyle/>
            <a:p>
              <a:pPr lvl="0" algn="ctr" defTabSz="914400">
                <a:defRPr/>
              </a:pP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Lever la main quand on veut faire un commentaire ou poser une question en classe.</a:t>
              </a:r>
              <a:endParaRPr lang="fr-CA" sz="1600" b="1" kern="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4" name="Rectangle 103">
              <a:extLst>
                <a:ext uri="{FF2B5EF4-FFF2-40B4-BE49-F238E27FC236}">
                  <a16:creationId xmlns:a16="http://schemas.microsoft.com/office/drawing/2014/main" id="{175DA354-788D-55FD-7A7C-5DCC2E6A12B9}"/>
                </a:ext>
              </a:extLst>
            </p:cNvPr>
            <p:cNvSpPr/>
            <p:nvPr/>
          </p:nvSpPr>
          <p:spPr>
            <a:xfrm>
              <a:off x="5665768" y="4664792"/>
              <a:ext cx="566588" cy="828000"/>
            </a:xfrm>
            <a:prstGeom prst="rect">
              <a:avLst/>
            </a:prstGeom>
            <a:solidFill>
              <a:srgbClr val="BEFCE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6" name="ZoneTexte 105">
              <a:extLst>
                <a:ext uri="{FF2B5EF4-FFF2-40B4-BE49-F238E27FC236}">
                  <a16:creationId xmlns:a16="http://schemas.microsoft.com/office/drawing/2014/main" id="{4FF98423-C976-1ADE-F0A3-C9B6BB888942}"/>
                </a:ext>
              </a:extLst>
            </p:cNvPr>
            <p:cNvSpPr txBox="1"/>
            <p:nvPr/>
          </p:nvSpPr>
          <p:spPr>
            <a:xfrm>
              <a:off x="5825806" y="4786404"/>
              <a:ext cx="320177" cy="584775"/>
            </a:xfrm>
            <a:prstGeom prst="rect">
              <a:avLst/>
            </a:prstGeom>
            <a:noFill/>
          </p:spPr>
          <p:txBody>
            <a:bodyPr wrap="square" rtlCol="0">
              <a:spAutoFit/>
            </a:bodyPr>
            <a:lstStyle/>
            <a:p>
              <a:pPr algn="ctr"/>
              <a:r>
                <a:rPr lang="fr-CA" sz="3200" b="1">
                  <a:latin typeface="Open Sans" panose="020B0606030504020204" pitchFamily="34" charset="0"/>
                  <a:ea typeface="Open Sans" panose="020B0606030504020204" pitchFamily="34" charset="0"/>
                  <a:cs typeface="Open Sans" panose="020B0606030504020204" pitchFamily="34" charset="0"/>
                </a:rPr>
                <a:t>4</a:t>
              </a:r>
            </a:p>
          </p:txBody>
        </p:sp>
        <p:sp>
          <p:nvSpPr>
            <p:cNvPr id="108" name="Ellipse 107">
              <a:extLst>
                <a:ext uri="{FF2B5EF4-FFF2-40B4-BE49-F238E27FC236}">
                  <a16:creationId xmlns:a16="http://schemas.microsoft.com/office/drawing/2014/main" id="{9EC385B9-98F9-B895-F334-9271D34A6DDC}"/>
                </a:ext>
              </a:extLst>
            </p:cNvPr>
            <p:cNvSpPr/>
            <p:nvPr/>
          </p:nvSpPr>
          <p:spPr>
            <a:xfrm>
              <a:off x="5592678" y="5005414"/>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grpSp>
        <p:nvGrpSpPr>
          <p:cNvPr id="125" name="Groupe 124">
            <a:extLst>
              <a:ext uri="{FF2B5EF4-FFF2-40B4-BE49-F238E27FC236}">
                <a16:creationId xmlns:a16="http://schemas.microsoft.com/office/drawing/2014/main" id="{DE8BD4CB-66C2-C7D0-9A6B-54736A465A65}"/>
              </a:ext>
            </a:extLst>
          </p:cNvPr>
          <p:cNvGrpSpPr/>
          <p:nvPr>
            <p:custDataLst>
              <p:tags r:id="rId17"/>
            </p:custDataLst>
          </p:nvPr>
        </p:nvGrpSpPr>
        <p:grpSpPr>
          <a:xfrm>
            <a:off x="5864913" y="5670797"/>
            <a:ext cx="5801226" cy="876650"/>
            <a:chOff x="5592677" y="5701879"/>
            <a:chExt cx="5801226" cy="876650"/>
          </a:xfrm>
        </p:grpSpPr>
        <p:sp>
          <p:nvSpPr>
            <p:cNvPr id="112" name="Rectangle 111">
              <a:extLst>
                <a:ext uri="{FF2B5EF4-FFF2-40B4-BE49-F238E27FC236}">
                  <a16:creationId xmlns:a16="http://schemas.microsoft.com/office/drawing/2014/main" id="{237A7E1B-ED9C-E421-7356-B84051FC6853}"/>
                </a:ext>
              </a:extLst>
            </p:cNvPr>
            <p:cNvSpPr/>
            <p:nvPr/>
          </p:nvSpPr>
          <p:spPr>
            <a:xfrm>
              <a:off x="5665768" y="5733787"/>
              <a:ext cx="5728135" cy="828000"/>
            </a:xfrm>
            <a:prstGeom prst="rect">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sz="2000" b="1">
                <a:latin typeface="Open Sans" panose="020B0606030504020204" pitchFamily="34" charset="0"/>
                <a:ea typeface="Open Sans" panose="020B0606030504020204" pitchFamily="34" charset="0"/>
                <a:cs typeface="Open Sans" panose="020B0606030504020204" pitchFamily="34" charset="0"/>
              </a:endParaRPr>
            </a:p>
          </p:txBody>
        </p:sp>
        <p:sp>
          <p:nvSpPr>
            <p:cNvPr id="114" name="ZoneTexte 113">
              <a:extLst>
                <a:ext uri="{FF2B5EF4-FFF2-40B4-BE49-F238E27FC236}">
                  <a16:creationId xmlns:a16="http://schemas.microsoft.com/office/drawing/2014/main" id="{3DB1B8A4-D9A8-F24C-C96C-39310F16B8EE}"/>
                </a:ext>
              </a:extLst>
            </p:cNvPr>
            <p:cNvSpPr txBox="1"/>
            <p:nvPr/>
          </p:nvSpPr>
          <p:spPr>
            <a:xfrm>
              <a:off x="6230206" y="5701879"/>
              <a:ext cx="5163697" cy="876650"/>
            </a:xfrm>
            <a:prstGeom prst="rect">
              <a:avLst/>
            </a:prstGeom>
            <a:noFill/>
          </p:spPr>
          <p:txBody>
            <a:bodyPr wrap="square" rtlCol="0" anchor="ctr">
              <a:spAutoFit/>
            </a:bodyPr>
            <a:lstStyle/>
            <a:p>
              <a:pPr lvl="0" algn="ctr" defTabSz="914400">
                <a:lnSpc>
                  <a:spcPct val="108000"/>
                </a:lnSpc>
                <a:defRPr/>
              </a:pP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Écrire un texte d’opinion dans le journal électronique de l’école au sujet du menu</a:t>
              </a:r>
              <a:b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br>
              <a:r>
                <a:rPr lang="fr-CA" sz="1600" kern="0">
                  <a:solidFill>
                    <a:srgbClr val="000000"/>
                  </a:solidFill>
                  <a:latin typeface="Open Sans" panose="020B0606030504020204" pitchFamily="34" charset="0"/>
                  <a:ea typeface="Open Sans" panose="020B0606030504020204" pitchFamily="34" charset="0"/>
                  <a:cs typeface="Open Sans" panose="020B0606030504020204" pitchFamily="34" charset="0"/>
                </a:rPr>
                <a:t>de la cafétéria.</a:t>
              </a:r>
            </a:p>
          </p:txBody>
        </p:sp>
        <p:sp>
          <p:nvSpPr>
            <p:cNvPr id="116" name="Rectangle 115">
              <a:extLst>
                <a:ext uri="{FF2B5EF4-FFF2-40B4-BE49-F238E27FC236}">
                  <a16:creationId xmlns:a16="http://schemas.microsoft.com/office/drawing/2014/main" id="{51179D66-D3FC-2C39-A990-8E346A2A766F}"/>
                </a:ext>
              </a:extLst>
            </p:cNvPr>
            <p:cNvSpPr/>
            <p:nvPr/>
          </p:nvSpPr>
          <p:spPr>
            <a:xfrm>
              <a:off x="5665767" y="5733787"/>
              <a:ext cx="566588" cy="828000"/>
            </a:xfrm>
            <a:prstGeom prst="rect">
              <a:avLst/>
            </a:prstGeom>
            <a:solidFill>
              <a:srgbClr val="BEFCEA"/>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8" name="ZoneTexte 117">
              <a:extLst>
                <a:ext uri="{FF2B5EF4-FFF2-40B4-BE49-F238E27FC236}">
                  <a16:creationId xmlns:a16="http://schemas.microsoft.com/office/drawing/2014/main" id="{73CD2E87-9C74-1554-2C63-A6C08B7AE5D0}"/>
                </a:ext>
              </a:extLst>
            </p:cNvPr>
            <p:cNvSpPr txBox="1"/>
            <p:nvPr/>
          </p:nvSpPr>
          <p:spPr>
            <a:xfrm>
              <a:off x="5825805" y="5855399"/>
              <a:ext cx="320177" cy="584775"/>
            </a:xfrm>
            <a:prstGeom prst="rect">
              <a:avLst/>
            </a:prstGeom>
            <a:noFill/>
          </p:spPr>
          <p:txBody>
            <a:bodyPr wrap="square" rtlCol="0">
              <a:spAutoFit/>
            </a:bodyPr>
            <a:lstStyle/>
            <a:p>
              <a:pPr algn="ctr"/>
              <a:r>
                <a:rPr lang="fr-CA" sz="3200" b="1">
                  <a:latin typeface="Open Sans" panose="020B0606030504020204" pitchFamily="34" charset="0"/>
                  <a:ea typeface="Open Sans" panose="020B0606030504020204" pitchFamily="34" charset="0"/>
                  <a:cs typeface="Open Sans" panose="020B0606030504020204" pitchFamily="34" charset="0"/>
                </a:rPr>
                <a:t>5</a:t>
              </a:r>
            </a:p>
          </p:txBody>
        </p:sp>
        <p:sp>
          <p:nvSpPr>
            <p:cNvPr id="120" name="Ellipse 119">
              <a:extLst>
                <a:ext uri="{FF2B5EF4-FFF2-40B4-BE49-F238E27FC236}">
                  <a16:creationId xmlns:a16="http://schemas.microsoft.com/office/drawing/2014/main" id="{26A468C1-7F54-91B0-FEF5-FA056D8C0E7B}"/>
                </a:ext>
              </a:extLst>
            </p:cNvPr>
            <p:cNvSpPr/>
            <p:nvPr/>
          </p:nvSpPr>
          <p:spPr>
            <a:xfrm>
              <a:off x="5592677" y="6074409"/>
              <a:ext cx="146756" cy="14675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180" name="Ellipse 179">
            <a:extLst>
              <a:ext uri="{FF2B5EF4-FFF2-40B4-BE49-F238E27FC236}">
                <a16:creationId xmlns:a16="http://schemas.microsoft.com/office/drawing/2014/main" id="{DF787990-2C35-1946-8CF9-FDFB229BC1D9}"/>
              </a:ext>
            </a:extLst>
          </p:cNvPr>
          <p:cNvSpPr/>
          <p:nvPr>
            <p:custDataLst>
              <p:tags r:id="rId18"/>
            </p:custDataLst>
          </p:nvPr>
        </p:nvSpPr>
        <p:spPr>
          <a:xfrm>
            <a:off x="5888478" y="1490534"/>
            <a:ext cx="108000" cy="108000"/>
          </a:xfrm>
          <a:prstGeom prst="ellipse">
            <a:avLst/>
          </a:prstGeom>
          <a:solidFill>
            <a:srgbClr val="FEED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2" name="Ellipse 181">
            <a:extLst>
              <a:ext uri="{FF2B5EF4-FFF2-40B4-BE49-F238E27FC236}">
                <a16:creationId xmlns:a16="http://schemas.microsoft.com/office/drawing/2014/main" id="{497A87AD-DDF7-3457-7006-FBC9C9248998}"/>
              </a:ext>
            </a:extLst>
          </p:cNvPr>
          <p:cNvSpPr/>
          <p:nvPr>
            <p:custDataLst>
              <p:tags r:id="rId19"/>
            </p:custDataLst>
          </p:nvPr>
        </p:nvSpPr>
        <p:spPr>
          <a:xfrm>
            <a:off x="4500462" y="6060275"/>
            <a:ext cx="108000" cy="108000"/>
          </a:xfrm>
          <a:prstGeom prst="ellipse">
            <a:avLst/>
          </a:prstGeom>
          <a:solidFill>
            <a:srgbClr val="FEED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4" name="Ellipse 183">
            <a:extLst>
              <a:ext uri="{FF2B5EF4-FFF2-40B4-BE49-F238E27FC236}">
                <a16:creationId xmlns:a16="http://schemas.microsoft.com/office/drawing/2014/main" id="{9051CD29-F84A-C6A2-FA51-A5BCCD83AEA7}"/>
              </a:ext>
            </a:extLst>
          </p:cNvPr>
          <p:cNvSpPr/>
          <p:nvPr>
            <p:custDataLst>
              <p:tags r:id="rId20"/>
            </p:custDataLst>
          </p:nvPr>
        </p:nvSpPr>
        <p:spPr>
          <a:xfrm>
            <a:off x="4495395" y="2633851"/>
            <a:ext cx="108000" cy="108000"/>
          </a:xfrm>
          <a:prstGeom prst="ellipse">
            <a:avLst/>
          </a:prstGeom>
          <a:solidFill>
            <a:srgbClr val="CD9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6" name="Ellipse 185">
            <a:extLst>
              <a:ext uri="{FF2B5EF4-FFF2-40B4-BE49-F238E27FC236}">
                <a16:creationId xmlns:a16="http://schemas.microsoft.com/office/drawing/2014/main" id="{517527BD-D865-6D38-431E-8A366257F09E}"/>
              </a:ext>
            </a:extLst>
          </p:cNvPr>
          <p:cNvSpPr/>
          <p:nvPr>
            <p:custDataLst>
              <p:tags r:id="rId21"/>
            </p:custDataLst>
          </p:nvPr>
        </p:nvSpPr>
        <p:spPr>
          <a:xfrm>
            <a:off x="5880814" y="6054584"/>
            <a:ext cx="108000" cy="108000"/>
          </a:xfrm>
          <a:prstGeom prst="ellipse">
            <a:avLst/>
          </a:prstGeom>
          <a:solidFill>
            <a:srgbClr val="CD9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8" name="Ellipse 187">
            <a:extLst>
              <a:ext uri="{FF2B5EF4-FFF2-40B4-BE49-F238E27FC236}">
                <a16:creationId xmlns:a16="http://schemas.microsoft.com/office/drawing/2014/main" id="{5C13C69A-7241-F4F9-C717-97D9391BA541}"/>
              </a:ext>
            </a:extLst>
          </p:cNvPr>
          <p:cNvSpPr/>
          <p:nvPr>
            <p:custDataLst>
              <p:tags r:id="rId22"/>
            </p:custDataLst>
          </p:nvPr>
        </p:nvSpPr>
        <p:spPr>
          <a:xfrm>
            <a:off x="4495395" y="1497113"/>
            <a:ext cx="108000" cy="108000"/>
          </a:xfrm>
          <a:prstGeom prst="ellipse">
            <a:avLst/>
          </a:prstGeom>
          <a:solidFill>
            <a:srgbClr val="F39B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0" name="Ellipse 189">
            <a:extLst>
              <a:ext uri="{FF2B5EF4-FFF2-40B4-BE49-F238E27FC236}">
                <a16:creationId xmlns:a16="http://schemas.microsoft.com/office/drawing/2014/main" id="{FE2B3885-95F5-9B98-36A9-F945A4CB0C39}"/>
              </a:ext>
            </a:extLst>
          </p:cNvPr>
          <p:cNvSpPr/>
          <p:nvPr>
            <p:custDataLst>
              <p:tags r:id="rId23"/>
            </p:custDataLst>
          </p:nvPr>
        </p:nvSpPr>
        <p:spPr>
          <a:xfrm>
            <a:off x="5888478" y="4940728"/>
            <a:ext cx="108000" cy="108000"/>
          </a:xfrm>
          <a:prstGeom prst="ellipse">
            <a:avLst/>
          </a:prstGeom>
          <a:solidFill>
            <a:srgbClr val="F39B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2" name="Ellipse 191">
            <a:extLst>
              <a:ext uri="{FF2B5EF4-FFF2-40B4-BE49-F238E27FC236}">
                <a16:creationId xmlns:a16="http://schemas.microsoft.com/office/drawing/2014/main" id="{876F3781-3A31-133C-B201-0A360DEE80B8}"/>
              </a:ext>
            </a:extLst>
          </p:cNvPr>
          <p:cNvSpPr/>
          <p:nvPr>
            <p:custDataLst>
              <p:tags r:id="rId24"/>
            </p:custDataLst>
          </p:nvPr>
        </p:nvSpPr>
        <p:spPr>
          <a:xfrm>
            <a:off x="4502855" y="4925438"/>
            <a:ext cx="108000" cy="108000"/>
          </a:xfrm>
          <a:prstGeom prst="ellipse">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4" name="Ellipse 193">
            <a:extLst>
              <a:ext uri="{FF2B5EF4-FFF2-40B4-BE49-F238E27FC236}">
                <a16:creationId xmlns:a16="http://schemas.microsoft.com/office/drawing/2014/main" id="{6F42BAC7-287E-1E8B-A5D3-A483EFC42537}"/>
              </a:ext>
            </a:extLst>
          </p:cNvPr>
          <p:cNvSpPr/>
          <p:nvPr>
            <p:custDataLst>
              <p:tags r:id="rId25"/>
            </p:custDataLst>
          </p:nvPr>
        </p:nvSpPr>
        <p:spPr>
          <a:xfrm>
            <a:off x="5878605" y="3797955"/>
            <a:ext cx="108000" cy="108000"/>
          </a:xfrm>
          <a:prstGeom prst="ellipse">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7" name="Ellipse 216">
            <a:extLst>
              <a:ext uri="{FF2B5EF4-FFF2-40B4-BE49-F238E27FC236}">
                <a16:creationId xmlns:a16="http://schemas.microsoft.com/office/drawing/2014/main" id="{571827F3-1357-E9C5-B8E6-4BA0F69529A0}"/>
              </a:ext>
            </a:extLst>
          </p:cNvPr>
          <p:cNvSpPr/>
          <p:nvPr>
            <p:custDataLst>
              <p:tags r:id="rId26"/>
            </p:custDataLst>
          </p:nvPr>
        </p:nvSpPr>
        <p:spPr>
          <a:xfrm>
            <a:off x="4502855" y="3782254"/>
            <a:ext cx="108000" cy="108000"/>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9" name="Ellipse 218">
            <a:extLst>
              <a:ext uri="{FF2B5EF4-FFF2-40B4-BE49-F238E27FC236}">
                <a16:creationId xmlns:a16="http://schemas.microsoft.com/office/drawing/2014/main" id="{374C5B8B-2999-84BF-3E5E-87A7A303EA13}"/>
              </a:ext>
            </a:extLst>
          </p:cNvPr>
          <p:cNvSpPr/>
          <p:nvPr>
            <p:custDataLst>
              <p:tags r:id="rId27"/>
            </p:custDataLst>
          </p:nvPr>
        </p:nvSpPr>
        <p:spPr>
          <a:xfrm>
            <a:off x="5886636" y="2647394"/>
            <a:ext cx="108000" cy="108000"/>
          </a:xfrm>
          <a:prstGeom prst="ellips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82750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 grpId="0" animBg="1"/>
      <p:bldP spid="182" grpId="0" animBg="1"/>
      <p:bldP spid="184" grpId="0" animBg="1"/>
      <p:bldP spid="186" grpId="0" animBg="1"/>
      <p:bldP spid="188" grpId="0" animBg="1"/>
      <p:bldP spid="190" grpId="0" animBg="1"/>
      <p:bldP spid="192" grpId="0" animBg="1"/>
      <p:bldP spid="194" grpId="0" animBg="1"/>
      <p:bldP spid="217" grpId="0" animBg="1"/>
      <p:bldP spid="2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mur, personne, intérieur, posant&#10;&#10;Description générée automatiquement">
            <a:extLst>
              <a:ext uri="{FF2B5EF4-FFF2-40B4-BE49-F238E27FC236}">
                <a16:creationId xmlns:a16="http://schemas.microsoft.com/office/drawing/2014/main" id="{B85A0726-7472-4060-70B8-B6564842DB90}"/>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t="16372"/>
          <a:stretch/>
        </p:blipFill>
        <p:spPr>
          <a:xfrm>
            <a:off x="20" y="1282"/>
            <a:ext cx="12191980" cy="6856718"/>
          </a:xfrm>
          <a:prstGeom prst="rect">
            <a:avLst/>
          </a:prstGeom>
          <a:noFill/>
        </p:spPr>
      </p:pic>
      <p:grpSp>
        <p:nvGrpSpPr>
          <p:cNvPr id="8" name="Groupe 7">
            <a:extLst>
              <a:ext uri="{FF2B5EF4-FFF2-40B4-BE49-F238E27FC236}">
                <a16:creationId xmlns:a16="http://schemas.microsoft.com/office/drawing/2014/main" id="{4E955CD3-7EA2-19FE-FE82-74CF42D45DDE}"/>
              </a:ext>
            </a:extLst>
          </p:cNvPr>
          <p:cNvGrpSpPr/>
          <p:nvPr>
            <p:custDataLst>
              <p:tags r:id="rId2"/>
            </p:custDataLst>
          </p:nvPr>
        </p:nvGrpSpPr>
        <p:grpSpPr>
          <a:xfrm>
            <a:off x="3048" y="394521"/>
            <a:ext cx="12188952" cy="1195754"/>
            <a:chOff x="3048" y="719063"/>
            <a:chExt cx="12188952" cy="1195754"/>
          </a:xfrm>
          <a:solidFill>
            <a:schemeClr val="bg1"/>
          </a:solidFill>
        </p:grpSpPr>
        <p:sp>
          <p:nvSpPr>
            <p:cNvPr id="6" name="Rectangle 5">
              <a:extLst>
                <a:ext uri="{FF2B5EF4-FFF2-40B4-BE49-F238E27FC236}">
                  <a16:creationId xmlns:a16="http://schemas.microsoft.com/office/drawing/2014/main" id="{6233A97C-A6BD-4B70-3559-6C520723A7E9}"/>
                </a:ext>
              </a:extLst>
            </p:cNvPr>
            <p:cNvSpPr/>
            <p:nvPr/>
          </p:nvSpPr>
          <p:spPr>
            <a:xfrm>
              <a:off x="3048" y="719063"/>
              <a:ext cx="12188952" cy="1195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sp>
          <p:nvSpPr>
            <p:cNvPr id="5" name="Subtitle 2">
              <a:extLst>
                <a:ext uri="{FF2B5EF4-FFF2-40B4-BE49-F238E27FC236}">
                  <a16:creationId xmlns:a16="http://schemas.microsoft.com/office/drawing/2014/main" id="{CED46A1D-F3DE-CF8B-377E-DDB729AE7D33}"/>
                </a:ext>
              </a:extLst>
            </p:cNvPr>
            <p:cNvSpPr txBox="1">
              <a:spLocks/>
            </p:cNvSpPr>
            <p:nvPr/>
          </p:nvSpPr>
          <p:spPr>
            <a:xfrm>
              <a:off x="1524000" y="876559"/>
              <a:ext cx="9144000" cy="880763"/>
            </a:xfrm>
            <a:prstGeom prst="rect">
              <a:avLst/>
            </a:prstGeom>
            <a:noFill/>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fr-FR" sz="6000" b="1" cap="all">
                  <a:solidFill>
                    <a:sysClr val="windowText" lastClr="000000"/>
                  </a:solidFill>
                </a:rPr>
                <a:t>LIBERTÉ D’EXPRESSION</a:t>
              </a:r>
              <a:endParaRPr lang="en-US" sz="6000" b="1" cap="all">
                <a:solidFill>
                  <a:sysClr val="windowText" lastClr="000000"/>
                </a:solidFill>
              </a:endParaRPr>
            </a:p>
          </p:txBody>
        </p:sp>
      </p:grpSp>
    </p:spTree>
    <p:extLst>
      <p:ext uri="{BB962C8B-B14F-4D97-AF65-F5344CB8AC3E}">
        <p14:creationId xmlns:p14="http://schemas.microsoft.com/office/powerpoint/2010/main" val="2647342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personne, intérieur, salle de conférence, foule&#10;&#10;Description générée automatiquement">
            <a:extLst>
              <a:ext uri="{FF2B5EF4-FFF2-40B4-BE49-F238E27FC236}">
                <a16:creationId xmlns:a16="http://schemas.microsoft.com/office/drawing/2014/main" id="{A1598425-4AE4-BE7C-EAB0-5827CA61565D}"/>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t="15429"/>
          <a:stretch/>
        </p:blipFill>
        <p:spPr>
          <a:xfrm>
            <a:off x="20" y="1282"/>
            <a:ext cx="12191980" cy="6856718"/>
          </a:xfrm>
          <a:prstGeom prst="rect">
            <a:avLst/>
          </a:prstGeom>
        </p:spPr>
      </p:pic>
      <p:grpSp>
        <p:nvGrpSpPr>
          <p:cNvPr id="4" name="Groupe 3">
            <a:extLst>
              <a:ext uri="{FF2B5EF4-FFF2-40B4-BE49-F238E27FC236}">
                <a16:creationId xmlns:a16="http://schemas.microsoft.com/office/drawing/2014/main" id="{B2C64017-11A5-6201-158A-53D8EE0B7694}"/>
              </a:ext>
            </a:extLst>
          </p:cNvPr>
          <p:cNvGrpSpPr/>
          <p:nvPr>
            <p:custDataLst>
              <p:tags r:id="rId2"/>
            </p:custDataLst>
          </p:nvPr>
        </p:nvGrpSpPr>
        <p:grpSpPr>
          <a:xfrm>
            <a:off x="3048" y="394521"/>
            <a:ext cx="12188952" cy="1195754"/>
            <a:chOff x="3048" y="719063"/>
            <a:chExt cx="12188952" cy="1195754"/>
          </a:xfrm>
          <a:solidFill>
            <a:srgbClr val="CD9BFF"/>
          </a:solidFill>
        </p:grpSpPr>
        <p:sp>
          <p:nvSpPr>
            <p:cNvPr id="5" name="Rectangle 4">
              <a:extLst>
                <a:ext uri="{FF2B5EF4-FFF2-40B4-BE49-F238E27FC236}">
                  <a16:creationId xmlns:a16="http://schemas.microsoft.com/office/drawing/2014/main" id="{98162C40-88DE-8FE6-C7EB-C6F0B7831C79}"/>
                </a:ext>
              </a:extLst>
            </p:cNvPr>
            <p:cNvSpPr/>
            <p:nvPr/>
          </p:nvSpPr>
          <p:spPr>
            <a:xfrm>
              <a:off x="3048" y="719063"/>
              <a:ext cx="12188952" cy="1195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Subtitle 2">
              <a:extLst>
                <a:ext uri="{FF2B5EF4-FFF2-40B4-BE49-F238E27FC236}">
                  <a16:creationId xmlns:a16="http://schemas.microsoft.com/office/drawing/2014/main" id="{266D8D33-59BD-E4EA-2C8B-F990BB331507}"/>
                </a:ext>
              </a:extLst>
            </p:cNvPr>
            <p:cNvSpPr txBox="1">
              <a:spLocks/>
            </p:cNvSpPr>
            <p:nvPr/>
          </p:nvSpPr>
          <p:spPr>
            <a:xfrm>
              <a:off x="1524000" y="876559"/>
              <a:ext cx="9144000" cy="880763"/>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fr-FR" sz="6000" b="1" cap="all">
                  <a:solidFill>
                    <a:sysClr val="windowText" lastClr="000000"/>
                  </a:solidFill>
                </a:rPr>
                <a:t>Respect</a:t>
              </a:r>
              <a:endParaRPr lang="en-US" sz="6000" b="1" cap="all">
                <a:solidFill>
                  <a:sysClr val="windowText" lastClr="000000"/>
                </a:solidFill>
              </a:endParaRPr>
            </a:p>
          </p:txBody>
        </p:sp>
      </p:grpSp>
    </p:spTree>
    <p:extLst>
      <p:ext uri="{BB962C8B-B14F-4D97-AF65-F5344CB8AC3E}">
        <p14:creationId xmlns:p14="http://schemas.microsoft.com/office/powerpoint/2010/main" val="373504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67401BE-DCE7-924D-C980-5105110C4EF4}"/>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l="4132" r="4132"/>
          <a:stretch/>
        </p:blipFill>
        <p:spPr>
          <a:xfrm>
            <a:off x="20" y="0"/>
            <a:ext cx="12191980" cy="6858000"/>
          </a:xfrm>
          <a:prstGeom prst="rect">
            <a:avLst/>
          </a:prstGeom>
          <a:noFill/>
        </p:spPr>
      </p:pic>
      <p:grpSp>
        <p:nvGrpSpPr>
          <p:cNvPr id="3" name="Groupe 2">
            <a:extLst>
              <a:ext uri="{FF2B5EF4-FFF2-40B4-BE49-F238E27FC236}">
                <a16:creationId xmlns:a16="http://schemas.microsoft.com/office/drawing/2014/main" id="{E16E7ED1-63C3-94C0-CC04-79AD19B8D7CA}"/>
              </a:ext>
            </a:extLst>
          </p:cNvPr>
          <p:cNvGrpSpPr/>
          <p:nvPr>
            <p:custDataLst>
              <p:tags r:id="rId2"/>
            </p:custDataLst>
          </p:nvPr>
        </p:nvGrpSpPr>
        <p:grpSpPr>
          <a:xfrm>
            <a:off x="3048" y="394521"/>
            <a:ext cx="12188952" cy="1195754"/>
            <a:chOff x="3048" y="719063"/>
            <a:chExt cx="12188952" cy="1195754"/>
          </a:xfrm>
        </p:grpSpPr>
        <p:sp>
          <p:nvSpPr>
            <p:cNvPr id="4" name="Rectangle 3">
              <a:extLst>
                <a:ext uri="{FF2B5EF4-FFF2-40B4-BE49-F238E27FC236}">
                  <a16:creationId xmlns:a16="http://schemas.microsoft.com/office/drawing/2014/main" id="{FC8BF0AA-DF7E-A682-889B-BBDF4189D072}"/>
                </a:ext>
              </a:extLst>
            </p:cNvPr>
            <p:cNvSpPr/>
            <p:nvPr/>
          </p:nvSpPr>
          <p:spPr>
            <a:xfrm>
              <a:off x="3048" y="719063"/>
              <a:ext cx="12188952" cy="1195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ysClr val="windowText" lastClr="000000"/>
                </a:solidFill>
              </a:endParaRPr>
            </a:p>
          </p:txBody>
        </p:sp>
        <p:sp>
          <p:nvSpPr>
            <p:cNvPr id="5" name="Subtitle 2">
              <a:extLst>
                <a:ext uri="{FF2B5EF4-FFF2-40B4-BE49-F238E27FC236}">
                  <a16:creationId xmlns:a16="http://schemas.microsoft.com/office/drawing/2014/main" id="{3BC942DC-3F6B-732F-9840-03AFBE70D3E0}"/>
                </a:ext>
              </a:extLst>
            </p:cNvPr>
            <p:cNvSpPr txBox="1">
              <a:spLocks/>
            </p:cNvSpPr>
            <p:nvPr/>
          </p:nvSpPr>
          <p:spPr>
            <a:xfrm>
              <a:off x="1524000" y="876559"/>
              <a:ext cx="9144000" cy="8807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fr-FR" sz="6000" b="1" cap="all">
                  <a:solidFill>
                    <a:sysClr val="windowText" lastClr="000000"/>
                  </a:solidFill>
                </a:rPr>
                <a:t>Égalité</a:t>
              </a:r>
              <a:endParaRPr lang="en-US" sz="6000" b="1" cap="all">
                <a:solidFill>
                  <a:sysClr val="windowText" lastClr="000000"/>
                </a:solidFill>
              </a:endParaRPr>
            </a:p>
          </p:txBody>
        </p:sp>
      </p:grpSp>
      <p:sp>
        <p:nvSpPr>
          <p:cNvPr id="6" name="ZoneTexte 5">
            <a:extLst>
              <a:ext uri="{FF2B5EF4-FFF2-40B4-BE49-F238E27FC236}">
                <a16:creationId xmlns:a16="http://schemas.microsoft.com/office/drawing/2014/main" id="{C8684DB3-1FBF-A415-BBAC-01633CD2D27C}"/>
              </a:ext>
            </a:extLst>
          </p:cNvPr>
          <p:cNvSpPr txBox="1">
            <a:spLocks noChangeArrowheads="1"/>
          </p:cNvSpPr>
          <p:nvPr>
            <p:custDataLst>
              <p:tags r:id="rId3"/>
            </p:custDataLst>
          </p:nvPr>
        </p:nvSpPr>
        <p:spPr bwMode="auto">
          <a:xfrm>
            <a:off x="10680032" y="6495224"/>
            <a:ext cx="14117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panose="02020603050405020304" pitchFamily="18" charset="0"/>
                <a:ea typeface="MS PGothic" panose="020B0600070205080204" pitchFamily="34" charset="-128"/>
              </a:defRPr>
            </a:lvl1pPr>
            <a:lvl2pPr marL="742950" indent="-285750">
              <a:defRPr sz="3200">
                <a:solidFill>
                  <a:schemeClr val="tx1"/>
                </a:solidFill>
                <a:latin typeface="Times" panose="02020603050405020304" pitchFamily="18" charset="0"/>
                <a:ea typeface="MS PGothic" panose="020B0600070205080204" pitchFamily="34" charset="-128"/>
              </a:defRPr>
            </a:lvl2pPr>
            <a:lvl3pPr marL="1143000" indent="-228600">
              <a:defRPr sz="3200">
                <a:solidFill>
                  <a:schemeClr val="tx1"/>
                </a:solidFill>
                <a:latin typeface="Times" panose="02020603050405020304" pitchFamily="18" charset="0"/>
                <a:ea typeface="MS PGothic" panose="020B0600070205080204" pitchFamily="34" charset="-128"/>
              </a:defRPr>
            </a:lvl3pPr>
            <a:lvl4pPr marL="1600200" indent="-228600">
              <a:defRPr sz="3200">
                <a:solidFill>
                  <a:schemeClr val="tx1"/>
                </a:solidFill>
                <a:latin typeface="Times" panose="02020603050405020304" pitchFamily="18" charset="0"/>
                <a:ea typeface="MS PGothic" panose="020B0600070205080204" pitchFamily="34" charset="-128"/>
              </a:defRPr>
            </a:lvl4pPr>
            <a:lvl5pPr marL="2057400" indent="-228600">
              <a:defRPr sz="32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9pPr>
          </a:lstStyle>
          <a:p>
            <a:r>
              <a:rPr lang="fr-CA" altLang="fr-FR" sz="1000">
                <a:solidFill>
                  <a:schemeClr val="bg1"/>
                </a:solidFill>
              </a:rPr>
              <a:t>Source image : </a:t>
            </a:r>
            <a:r>
              <a:rPr lang="fr-CA" altLang="fr-FR" sz="1000" err="1">
                <a:solidFill>
                  <a:schemeClr val="bg1"/>
                </a:solidFill>
              </a:rPr>
              <a:t>Freepik</a:t>
            </a:r>
            <a:r>
              <a:rPr lang="fr-CA" altLang="fr-FR" sz="1000">
                <a:solidFill>
                  <a:schemeClr val="bg1"/>
                </a:solidFill>
              </a:rPr>
              <a:t> </a:t>
            </a:r>
          </a:p>
        </p:txBody>
      </p:sp>
    </p:spTree>
    <p:extLst>
      <p:ext uri="{BB962C8B-B14F-4D97-AF65-F5344CB8AC3E}">
        <p14:creationId xmlns:p14="http://schemas.microsoft.com/office/powerpoint/2010/main" val="347533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4562431-48DC-9158-1EBA-E0E98CC96F20}"/>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l="-82" t="7021" r="493" b="8813"/>
          <a:stretch/>
        </p:blipFill>
        <p:spPr>
          <a:xfrm>
            <a:off x="0" y="7497"/>
            <a:ext cx="12192000" cy="6858000"/>
          </a:xfrm>
          <a:prstGeom prst="rect">
            <a:avLst/>
          </a:prstGeom>
          <a:noFill/>
        </p:spPr>
      </p:pic>
      <p:grpSp>
        <p:nvGrpSpPr>
          <p:cNvPr id="3" name="Groupe 2">
            <a:extLst>
              <a:ext uri="{FF2B5EF4-FFF2-40B4-BE49-F238E27FC236}">
                <a16:creationId xmlns:a16="http://schemas.microsoft.com/office/drawing/2014/main" id="{96F4F083-7DEB-D9C6-9097-4523CE9A11D1}"/>
              </a:ext>
            </a:extLst>
          </p:cNvPr>
          <p:cNvGrpSpPr/>
          <p:nvPr>
            <p:custDataLst>
              <p:tags r:id="rId2"/>
            </p:custDataLst>
          </p:nvPr>
        </p:nvGrpSpPr>
        <p:grpSpPr>
          <a:xfrm>
            <a:off x="3048" y="5303405"/>
            <a:ext cx="12188952" cy="1195754"/>
            <a:chOff x="3048" y="719063"/>
            <a:chExt cx="12188952" cy="1195754"/>
          </a:xfrm>
        </p:grpSpPr>
        <p:sp>
          <p:nvSpPr>
            <p:cNvPr id="4" name="Rectangle 3">
              <a:extLst>
                <a:ext uri="{FF2B5EF4-FFF2-40B4-BE49-F238E27FC236}">
                  <a16:creationId xmlns:a16="http://schemas.microsoft.com/office/drawing/2014/main" id="{C4C0DCF9-3CE8-55C2-C232-1E0E0C7E254D}"/>
                </a:ext>
              </a:extLst>
            </p:cNvPr>
            <p:cNvSpPr/>
            <p:nvPr/>
          </p:nvSpPr>
          <p:spPr>
            <a:xfrm>
              <a:off x="3048" y="719063"/>
              <a:ext cx="12188952" cy="1195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sp>
          <p:nvSpPr>
            <p:cNvPr id="5" name="Subtitle 2">
              <a:extLst>
                <a:ext uri="{FF2B5EF4-FFF2-40B4-BE49-F238E27FC236}">
                  <a16:creationId xmlns:a16="http://schemas.microsoft.com/office/drawing/2014/main" id="{FDE6EA29-B1F2-B651-C7E3-E580D03B5BA8}"/>
                </a:ext>
              </a:extLst>
            </p:cNvPr>
            <p:cNvSpPr txBox="1">
              <a:spLocks/>
            </p:cNvSpPr>
            <p:nvPr/>
          </p:nvSpPr>
          <p:spPr>
            <a:xfrm>
              <a:off x="1524000" y="876559"/>
              <a:ext cx="9144000" cy="8807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fr-FR" sz="6000" b="1" cap="all">
                  <a:solidFill>
                    <a:sysClr val="windowText" lastClr="000000"/>
                  </a:solidFill>
                </a:rPr>
                <a:t>entraide</a:t>
              </a:r>
              <a:endParaRPr lang="en-US" sz="6000" b="1" cap="all">
                <a:solidFill>
                  <a:sysClr val="windowText" lastClr="000000"/>
                </a:solidFill>
              </a:endParaRPr>
            </a:p>
          </p:txBody>
        </p:sp>
      </p:grpSp>
      <p:sp>
        <p:nvSpPr>
          <p:cNvPr id="6" name="ZoneTexte 5">
            <a:extLst>
              <a:ext uri="{FF2B5EF4-FFF2-40B4-BE49-F238E27FC236}">
                <a16:creationId xmlns:a16="http://schemas.microsoft.com/office/drawing/2014/main" id="{1FE249B3-73F7-EC6B-EED1-292B89491E14}"/>
              </a:ext>
            </a:extLst>
          </p:cNvPr>
          <p:cNvSpPr txBox="1">
            <a:spLocks noChangeArrowheads="1"/>
          </p:cNvSpPr>
          <p:nvPr>
            <p:custDataLst>
              <p:tags r:id="rId3"/>
            </p:custDataLst>
          </p:nvPr>
        </p:nvSpPr>
        <p:spPr bwMode="auto">
          <a:xfrm>
            <a:off x="10668000" y="6492417"/>
            <a:ext cx="143576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panose="02020603050405020304" pitchFamily="18" charset="0"/>
                <a:ea typeface="MS PGothic" panose="020B0600070205080204" pitchFamily="34" charset="-128"/>
              </a:defRPr>
            </a:lvl1pPr>
            <a:lvl2pPr marL="742950" indent="-285750">
              <a:defRPr sz="3200">
                <a:solidFill>
                  <a:schemeClr val="tx1"/>
                </a:solidFill>
                <a:latin typeface="Times" panose="02020603050405020304" pitchFamily="18" charset="0"/>
                <a:ea typeface="MS PGothic" panose="020B0600070205080204" pitchFamily="34" charset="-128"/>
              </a:defRPr>
            </a:lvl2pPr>
            <a:lvl3pPr marL="1143000" indent="-228600">
              <a:defRPr sz="3200">
                <a:solidFill>
                  <a:schemeClr val="tx1"/>
                </a:solidFill>
                <a:latin typeface="Times" panose="02020603050405020304" pitchFamily="18" charset="0"/>
                <a:ea typeface="MS PGothic" panose="020B0600070205080204" pitchFamily="34" charset="-128"/>
              </a:defRPr>
            </a:lvl3pPr>
            <a:lvl4pPr marL="1600200" indent="-228600">
              <a:defRPr sz="3200">
                <a:solidFill>
                  <a:schemeClr val="tx1"/>
                </a:solidFill>
                <a:latin typeface="Times" panose="02020603050405020304" pitchFamily="18" charset="0"/>
                <a:ea typeface="MS PGothic" panose="020B0600070205080204" pitchFamily="34" charset="-128"/>
              </a:defRPr>
            </a:lvl4pPr>
            <a:lvl5pPr marL="2057400" indent="-228600">
              <a:defRPr sz="32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9pPr>
          </a:lstStyle>
          <a:p>
            <a:r>
              <a:rPr lang="fr-CA" altLang="fr-FR" sz="1000">
                <a:solidFill>
                  <a:schemeClr val="bg1">
                    <a:lumMod val="50000"/>
                  </a:schemeClr>
                </a:solidFill>
              </a:rPr>
              <a:t>Source image : </a:t>
            </a:r>
            <a:r>
              <a:rPr lang="fr-CA" altLang="fr-FR" sz="1000" err="1">
                <a:solidFill>
                  <a:schemeClr val="bg1">
                    <a:lumMod val="50000"/>
                  </a:schemeClr>
                </a:solidFill>
              </a:rPr>
              <a:t>Freepik</a:t>
            </a:r>
            <a:r>
              <a:rPr lang="fr-CA" altLang="fr-FR" sz="1000">
                <a:solidFill>
                  <a:schemeClr val="bg1">
                    <a:lumMod val="50000"/>
                  </a:schemeClr>
                </a:solidFill>
              </a:rPr>
              <a:t> </a:t>
            </a:r>
          </a:p>
        </p:txBody>
      </p:sp>
    </p:spTree>
    <p:extLst>
      <p:ext uri="{BB962C8B-B14F-4D97-AF65-F5344CB8AC3E}">
        <p14:creationId xmlns:p14="http://schemas.microsoft.com/office/powerpoint/2010/main" val="243218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BD53610-9C83-0531-F64D-62915E383CC9}"/>
              </a:ext>
            </a:extLst>
          </p:cNvPr>
          <p:cNvPicPr>
            <a:picLocks noChangeAspect="1"/>
          </p:cNvPicPr>
          <p:nvPr>
            <p:custDataLst>
              <p:tags r:id="rId1"/>
            </p:custDataLst>
          </p:nvPr>
        </p:nvPicPr>
        <p:blipFill rotWithShape="1">
          <a:blip r:embed="rId6">
            <a:extLst>
              <a:ext uri="{28A0092B-C50C-407E-A947-70E740481C1C}">
                <a14:useLocalDpi xmlns:a14="http://schemas.microsoft.com/office/drawing/2010/main" val="0"/>
              </a:ext>
            </a:extLst>
          </a:blip>
          <a:srcRect t="7883" b="7883"/>
          <a:stretch/>
        </p:blipFill>
        <p:spPr>
          <a:xfrm>
            <a:off x="20" y="1282"/>
            <a:ext cx="12191980" cy="6856718"/>
          </a:xfrm>
          <a:prstGeom prst="rect">
            <a:avLst/>
          </a:prstGeom>
        </p:spPr>
      </p:pic>
      <p:grpSp>
        <p:nvGrpSpPr>
          <p:cNvPr id="6" name="Groupe 5">
            <a:extLst>
              <a:ext uri="{FF2B5EF4-FFF2-40B4-BE49-F238E27FC236}">
                <a16:creationId xmlns:a16="http://schemas.microsoft.com/office/drawing/2014/main" id="{40CF7BE3-F478-CD9D-304D-E0B0D155E0EB}"/>
              </a:ext>
            </a:extLst>
          </p:cNvPr>
          <p:cNvGrpSpPr/>
          <p:nvPr>
            <p:custDataLst>
              <p:tags r:id="rId2"/>
            </p:custDataLst>
          </p:nvPr>
        </p:nvGrpSpPr>
        <p:grpSpPr>
          <a:xfrm>
            <a:off x="3048" y="394521"/>
            <a:ext cx="12188952" cy="1195754"/>
            <a:chOff x="3048" y="719063"/>
            <a:chExt cx="12188952" cy="1195754"/>
          </a:xfrm>
        </p:grpSpPr>
        <p:sp>
          <p:nvSpPr>
            <p:cNvPr id="8" name="Rectangle 7">
              <a:extLst>
                <a:ext uri="{FF2B5EF4-FFF2-40B4-BE49-F238E27FC236}">
                  <a16:creationId xmlns:a16="http://schemas.microsoft.com/office/drawing/2014/main" id="{0D37A96D-A2BC-10E0-E199-45EECF0671D2}"/>
                </a:ext>
              </a:extLst>
            </p:cNvPr>
            <p:cNvSpPr/>
            <p:nvPr/>
          </p:nvSpPr>
          <p:spPr>
            <a:xfrm>
              <a:off x="3048" y="719063"/>
              <a:ext cx="12188952" cy="11957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solidFill>
                  <a:sysClr val="windowText" lastClr="000000"/>
                </a:solidFill>
              </a:endParaRPr>
            </a:p>
          </p:txBody>
        </p:sp>
        <p:sp>
          <p:nvSpPr>
            <p:cNvPr id="9" name="Subtitle 2">
              <a:extLst>
                <a:ext uri="{FF2B5EF4-FFF2-40B4-BE49-F238E27FC236}">
                  <a16:creationId xmlns:a16="http://schemas.microsoft.com/office/drawing/2014/main" id="{564DD29B-07BC-93C9-7529-1B9A27AD3471}"/>
                </a:ext>
              </a:extLst>
            </p:cNvPr>
            <p:cNvSpPr txBox="1">
              <a:spLocks/>
            </p:cNvSpPr>
            <p:nvPr/>
          </p:nvSpPr>
          <p:spPr>
            <a:xfrm>
              <a:off x="1524000" y="876559"/>
              <a:ext cx="9144000" cy="8807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fr-FR" sz="6000" b="1" cap="all">
                  <a:solidFill>
                    <a:sysClr val="windowText" lastClr="000000"/>
                  </a:solidFill>
                </a:rPr>
                <a:t>Participation citoyenne</a:t>
              </a:r>
              <a:endParaRPr lang="en-US" sz="6000" b="1" cap="all">
                <a:solidFill>
                  <a:sysClr val="windowText" lastClr="000000"/>
                </a:solidFill>
              </a:endParaRPr>
            </a:p>
          </p:txBody>
        </p:sp>
      </p:grpSp>
      <p:sp>
        <p:nvSpPr>
          <p:cNvPr id="4" name="ZoneTexte 3">
            <a:extLst>
              <a:ext uri="{FF2B5EF4-FFF2-40B4-BE49-F238E27FC236}">
                <a16:creationId xmlns:a16="http://schemas.microsoft.com/office/drawing/2014/main" id="{23CE67BD-AD16-0AC1-7FBA-1B2624DB79EC}"/>
              </a:ext>
            </a:extLst>
          </p:cNvPr>
          <p:cNvSpPr txBox="1">
            <a:spLocks noChangeArrowheads="1"/>
          </p:cNvSpPr>
          <p:nvPr>
            <p:custDataLst>
              <p:tags r:id="rId3"/>
            </p:custDataLst>
          </p:nvPr>
        </p:nvSpPr>
        <p:spPr bwMode="auto">
          <a:xfrm>
            <a:off x="10668001" y="6463479"/>
            <a:ext cx="1524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panose="02020603050405020304" pitchFamily="18" charset="0"/>
                <a:ea typeface="MS PGothic" panose="020B0600070205080204" pitchFamily="34" charset="-128"/>
              </a:defRPr>
            </a:lvl1pPr>
            <a:lvl2pPr marL="742950" indent="-285750">
              <a:defRPr sz="3200">
                <a:solidFill>
                  <a:schemeClr val="tx1"/>
                </a:solidFill>
                <a:latin typeface="Times" panose="02020603050405020304" pitchFamily="18" charset="0"/>
                <a:ea typeface="MS PGothic" panose="020B0600070205080204" pitchFamily="34" charset="-128"/>
              </a:defRPr>
            </a:lvl2pPr>
            <a:lvl3pPr marL="1143000" indent="-228600">
              <a:defRPr sz="3200">
                <a:solidFill>
                  <a:schemeClr val="tx1"/>
                </a:solidFill>
                <a:latin typeface="Times" panose="02020603050405020304" pitchFamily="18" charset="0"/>
                <a:ea typeface="MS PGothic" panose="020B0600070205080204" pitchFamily="34" charset="-128"/>
              </a:defRPr>
            </a:lvl3pPr>
            <a:lvl4pPr marL="1600200" indent="-228600">
              <a:defRPr sz="3200">
                <a:solidFill>
                  <a:schemeClr val="tx1"/>
                </a:solidFill>
                <a:latin typeface="Times" panose="02020603050405020304" pitchFamily="18" charset="0"/>
                <a:ea typeface="MS PGothic" panose="020B0600070205080204" pitchFamily="34" charset="-128"/>
              </a:defRPr>
            </a:lvl4pPr>
            <a:lvl5pPr marL="2057400" indent="-228600">
              <a:defRPr sz="32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Times" panose="02020603050405020304" pitchFamily="18" charset="0"/>
                <a:ea typeface="MS PGothic" panose="020B0600070205080204" pitchFamily="34" charset="-128"/>
              </a:defRPr>
            </a:lvl9pPr>
          </a:lstStyle>
          <a:p>
            <a:r>
              <a:rPr lang="fr-CA" altLang="fr-FR" sz="1000">
                <a:solidFill>
                  <a:schemeClr val="bg1">
                    <a:lumMod val="50000"/>
                  </a:schemeClr>
                </a:solidFill>
              </a:rPr>
              <a:t>Source image : </a:t>
            </a:r>
            <a:r>
              <a:rPr lang="fr-CA" altLang="fr-FR" sz="1000" err="1">
                <a:solidFill>
                  <a:schemeClr val="bg1">
                    <a:lumMod val="50000"/>
                  </a:schemeClr>
                </a:solidFill>
              </a:rPr>
              <a:t>Freepik</a:t>
            </a:r>
            <a:r>
              <a:rPr lang="fr-CA" altLang="fr-FR" sz="1000">
                <a:solidFill>
                  <a:schemeClr val="bg1">
                    <a:lumMod val="50000"/>
                  </a:schemeClr>
                </a:solidFill>
              </a:rPr>
              <a:t> </a:t>
            </a:r>
          </a:p>
        </p:txBody>
      </p:sp>
    </p:spTree>
    <p:extLst>
      <p:ext uri="{BB962C8B-B14F-4D97-AF65-F5344CB8AC3E}">
        <p14:creationId xmlns:p14="http://schemas.microsoft.com/office/powerpoint/2010/main" val="114346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E7106-57C8-B147-4ABD-13C39213E9B2}"/>
            </a:ext>
          </a:extLst>
        </p:cNvPr>
        <p:cNvGrpSpPr/>
        <p:nvPr/>
      </p:nvGrpSpPr>
      <p:grpSpPr>
        <a:xfrm>
          <a:off x="0" y="0"/>
          <a:ext cx="0" cy="0"/>
          <a:chOff x="0" y="0"/>
          <a:chExt cx="0" cy="0"/>
        </a:xfrm>
      </p:grpSpPr>
      <p:sp>
        <p:nvSpPr>
          <p:cNvPr id="92" name="Rectangle 91">
            <a:extLst>
              <a:ext uri="{FF2B5EF4-FFF2-40B4-BE49-F238E27FC236}">
                <a16:creationId xmlns:a16="http://schemas.microsoft.com/office/drawing/2014/main" id="{33564ADD-E86D-27DD-EA60-43F9B339E211}"/>
              </a:ext>
            </a:extLst>
          </p:cNvPr>
          <p:cNvSpPr/>
          <p:nvPr>
            <p:custDataLst>
              <p:tags r:id="rId1"/>
            </p:custDataLst>
          </p:nvPr>
        </p:nvSpPr>
        <p:spPr>
          <a:xfrm>
            <a:off x="0" y="2048431"/>
            <a:ext cx="12157584" cy="1625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1" name="Rectangle 90">
            <a:extLst>
              <a:ext uri="{FF2B5EF4-FFF2-40B4-BE49-F238E27FC236}">
                <a16:creationId xmlns:a16="http://schemas.microsoft.com/office/drawing/2014/main" id="{2B2D48D3-97C3-A687-C0D3-AFF7780FE4E0}"/>
              </a:ext>
            </a:extLst>
          </p:cNvPr>
          <p:cNvSpPr/>
          <p:nvPr>
            <p:custDataLst>
              <p:tags r:id="rId2"/>
            </p:custDataLst>
          </p:nvPr>
        </p:nvSpPr>
        <p:spPr>
          <a:xfrm>
            <a:off x="728595" y="2724558"/>
            <a:ext cx="10727140" cy="1681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ct val="114000"/>
              </a:lnSpc>
            </a:pPr>
            <a:r>
              <a:rPr lang="fr-CA" sz="2600">
                <a:solidFill>
                  <a:schemeClr val="tx1"/>
                </a:solidFill>
                <a:latin typeface="Open Sans" panose="020B0606030504020204" pitchFamily="34" charset="0"/>
                <a:ea typeface="Open Sans" panose="020B0606030504020204" pitchFamily="34" charset="0"/>
                <a:cs typeface="Open Sans" panose="020B0606030504020204" pitchFamily="34" charset="0"/>
              </a:rPr>
              <a:t>L’</a:t>
            </a:r>
            <a:r>
              <a:rPr lang="fr-CA" sz="2600" b="1">
                <a:solidFill>
                  <a:schemeClr val="tx1"/>
                </a:solidFill>
                <a:latin typeface="Open Sans" panose="020B0606030504020204" pitchFamily="34" charset="0"/>
                <a:ea typeface="Open Sans" panose="020B0606030504020204" pitchFamily="34" charset="0"/>
                <a:cs typeface="Open Sans" panose="020B0606030504020204" pitchFamily="34" charset="0"/>
              </a:rPr>
              <a:t>indice démocratique</a:t>
            </a:r>
            <a:r>
              <a:rPr lang="fr-CA" sz="2600">
                <a:solidFill>
                  <a:schemeClr val="tx1"/>
                </a:solidFill>
                <a:latin typeface="Open Sans" panose="020B0606030504020204" pitchFamily="34" charset="0"/>
                <a:ea typeface="Open Sans" panose="020B0606030504020204" pitchFamily="34" charset="0"/>
                <a:cs typeface="Open Sans" panose="020B0606030504020204" pitchFamily="34" charset="0"/>
              </a:rPr>
              <a:t> permet de mesurer l’état de la démocratie. </a:t>
            </a:r>
            <a:br>
              <a:rPr lang="fr-CA" sz="260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fr-CA" sz="2600">
                <a:solidFill>
                  <a:schemeClr val="tx1"/>
                </a:solidFill>
                <a:latin typeface="Open Sans" panose="020B0606030504020204" pitchFamily="34" charset="0"/>
                <a:ea typeface="Open Sans" panose="020B0606030504020204" pitchFamily="34" charset="0"/>
                <a:cs typeface="Open Sans" panose="020B0606030504020204" pitchFamily="34" charset="0"/>
              </a:rPr>
              <a:t>Il s’appuie sur l’analyse de caractéristiques propres aux sociétés démocratiques et se calcule en examinant plusieurs critères. </a:t>
            </a:r>
            <a:endParaRPr lang="fr-CA" sz="2600" b="1" cap="small">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F29573DD-46A3-E44B-3959-62C4E6DDA692}"/>
              </a:ext>
            </a:extLst>
          </p:cNvPr>
          <p:cNvSpPr/>
          <p:nvPr>
            <p:custDataLst>
              <p:tags r:id="rId3"/>
            </p:custDataLst>
          </p:nvPr>
        </p:nvSpPr>
        <p:spPr>
          <a:xfrm>
            <a:off x="601931" y="634701"/>
            <a:ext cx="10980469"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0" name="Rectangle 39">
            <a:extLst>
              <a:ext uri="{FF2B5EF4-FFF2-40B4-BE49-F238E27FC236}">
                <a16:creationId xmlns:a16="http://schemas.microsoft.com/office/drawing/2014/main" id="{6DE6DBCA-6C0A-06F5-5918-E6AD16565898}"/>
              </a:ext>
            </a:extLst>
          </p:cNvPr>
          <p:cNvSpPr/>
          <p:nvPr>
            <p:custDataLst>
              <p:tags r:id="rId4"/>
            </p:custDataLst>
          </p:nvPr>
        </p:nvSpPr>
        <p:spPr>
          <a:xfrm>
            <a:off x="9925123" y="631007"/>
            <a:ext cx="837380" cy="837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4" name="Rectangle 53">
            <a:extLst>
              <a:ext uri="{FF2B5EF4-FFF2-40B4-BE49-F238E27FC236}">
                <a16:creationId xmlns:a16="http://schemas.microsoft.com/office/drawing/2014/main" id="{E0C55640-17CC-C741-4EA1-602BC37EE741}"/>
              </a:ext>
            </a:extLst>
          </p:cNvPr>
          <p:cNvSpPr/>
          <p:nvPr>
            <p:custDataLst>
              <p:tags r:id="rId5"/>
            </p:custDataLst>
          </p:nvPr>
        </p:nvSpPr>
        <p:spPr>
          <a:xfrm>
            <a:off x="9915309" y="1465874"/>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7" name="Titre 1">
            <a:extLst>
              <a:ext uri="{FF2B5EF4-FFF2-40B4-BE49-F238E27FC236}">
                <a16:creationId xmlns:a16="http://schemas.microsoft.com/office/drawing/2014/main" id="{FCCA3860-7EB5-1250-1619-81BC73E2F79C}"/>
              </a:ext>
            </a:extLst>
          </p:cNvPr>
          <p:cNvSpPr txBox="1">
            <a:spLocks/>
          </p:cNvSpPr>
          <p:nvPr>
            <p:custDataLst>
              <p:tags r:id="rId6"/>
            </p:custDataLst>
          </p:nvPr>
        </p:nvSpPr>
        <p:spPr>
          <a:xfrm>
            <a:off x="611044" y="759731"/>
            <a:ext cx="8494182" cy="61098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0000"/>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Comprendre l’indice démocratique</a:t>
            </a:r>
          </a:p>
        </p:txBody>
      </p:sp>
    </p:spTree>
    <p:extLst>
      <p:ext uri="{BB962C8B-B14F-4D97-AF65-F5344CB8AC3E}">
        <p14:creationId xmlns:p14="http://schemas.microsoft.com/office/powerpoint/2010/main" val="1462482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ZoneTexte 89">
            <a:extLst>
              <a:ext uri="{FF2B5EF4-FFF2-40B4-BE49-F238E27FC236}">
                <a16:creationId xmlns:a16="http://schemas.microsoft.com/office/drawing/2014/main" id="{30F09F94-DD50-413F-A459-FEF3131B04C2}"/>
              </a:ext>
            </a:extLst>
          </p:cNvPr>
          <p:cNvSpPr txBox="1"/>
          <p:nvPr>
            <p:custDataLst>
              <p:tags r:id="rId1"/>
            </p:custDataLst>
          </p:nvPr>
        </p:nvSpPr>
        <p:spPr>
          <a:xfrm>
            <a:off x="-17208" y="1721262"/>
            <a:ext cx="12226416" cy="492443"/>
          </a:xfrm>
          <a:prstGeom prst="rect">
            <a:avLst/>
          </a:prstGeom>
          <a:noFill/>
        </p:spPr>
        <p:txBody>
          <a:bodyPr wrap="square">
            <a:spAutoFit/>
          </a:bodyPr>
          <a:lstStyle/>
          <a:p>
            <a:pPr algn="ctr"/>
            <a:r>
              <a:rPr lang="fr-CA" sz="2600">
                <a:latin typeface="Open Sans" panose="020B0606030504020204" pitchFamily="34" charset="0"/>
                <a:ea typeface="Open Sans" panose="020B0606030504020204" pitchFamily="34" charset="0"/>
                <a:cs typeface="Open Sans" panose="020B0606030504020204" pitchFamily="34" charset="0"/>
              </a:rPr>
              <a:t>Les cinq </a:t>
            </a:r>
            <a:r>
              <a:rPr lang="fr-CA" sz="2600" b="1">
                <a:latin typeface="Open Sans" panose="020B0606030504020204" pitchFamily="34" charset="0"/>
                <a:ea typeface="Open Sans" panose="020B0606030504020204" pitchFamily="34" charset="0"/>
                <a:cs typeface="Open Sans" panose="020B0606030504020204" pitchFamily="34" charset="0"/>
              </a:rPr>
              <a:t>critères de l’indice démocratique </a:t>
            </a:r>
            <a:r>
              <a:rPr lang="fr-CA" sz="2600">
                <a:latin typeface="Open Sans" panose="020B0606030504020204" pitchFamily="34" charset="0"/>
                <a:ea typeface="Open Sans" panose="020B0606030504020204" pitchFamily="34" charset="0"/>
                <a:cs typeface="Open Sans" panose="020B0606030504020204" pitchFamily="34" charset="0"/>
              </a:rPr>
              <a:t>de la société québécoise</a:t>
            </a:r>
          </a:p>
        </p:txBody>
      </p:sp>
      <p:grpSp>
        <p:nvGrpSpPr>
          <p:cNvPr id="65" name="Groupe 64">
            <a:extLst>
              <a:ext uri="{FF2B5EF4-FFF2-40B4-BE49-F238E27FC236}">
                <a16:creationId xmlns:a16="http://schemas.microsoft.com/office/drawing/2014/main" id="{94E710D3-797B-ED2A-3DF5-4F1CF11CCCF8}"/>
              </a:ext>
            </a:extLst>
          </p:cNvPr>
          <p:cNvGrpSpPr/>
          <p:nvPr>
            <p:custDataLst>
              <p:tags r:id="rId2"/>
            </p:custDataLst>
          </p:nvPr>
        </p:nvGrpSpPr>
        <p:grpSpPr>
          <a:xfrm>
            <a:off x="197929" y="2962297"/>
            <a:ext cx="2190732" cy="2332244"/>
            <a:chOff x="197929" y="2962297"/>
            <a:chExt cx="2190732" cy="2332244"/>
          </a:xfrm>
        </p:grpSpPr>
        <p:sp>
          <p:nvSpPr>
            <p:cNvPr id="73" name="Rectangle : coins arrondis 72">
              <a:extLst>
                <a:ext uri="{FF2B5EF4-FFF2-40B4-BE49-F238E27FC236}">
                  <a16:creationId xmlns:a16="http://schemas.microsoft.com/office/drawing/2014/main" id="{4D18B30C-D6F9-4316-A0BE-AB74FF03E4CE}"/>
                </a:ext>
              </a:extLst>
            </p:cNvPr>
            <p:cNvSpPr/>
            <p:nvPr/>
          </p:nvSpPr>
          <p:spPr>
            <a:xfrm>
              <a:off x="197929" y="2962297"/>
              <a:ext cx="2190732" cy="2332244"/>
            </a:xfrm>
            <a:prstGeom prst="roundRect">
              <a:avLst/>
            </a:prstGeom>
            <a:solidFill>
              <a:srgbClr val="FFF0EF"/>
            </a:solidFill>
            <a:ln w="38100">
              <a:solidFill>
                <a:srgbClr val="FF9B9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fr-CA" sz="1500" b="1">
                  <a:solidFill>
                    <a:schemeClr val="tx1"/>
                  </a:solidFill>
                  <a:latin typeface="Open Sans" panose="020B0606030504020204" pitchFamily="34" charset="0"/>
                  <a:ea typeface="Open Sans" panose="020B0606030504020204" pitchFamily="34" charset="0"/>
                  <a:cs typeface="Open Sans" panose="020B0606030504020204" pitchFamily="34" charset="0"/>
                </a:rPr>
                <a:t>Fonctionnement des élections et multipartisme</a:t>
              </a:r>
            </a:p>
          </p:txBody>
        </p:sp>
        <p:pic>
          <p:nvPicPr>
            <p:cNvPr id="40" name="Image 39">
              <a:extLst>
                <a:ext uri="{FF2B5EF4-FFF2-40B4-BE49-F238E27FC236}">
                  <a16:creationId xmlns:a16="http://schemas.microsoft.com/office/drawing/2014/main" id="{0543781E-493B-AAF2-D8EE-252ACAD3028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6389" y="3015226"/>
              <a:ext cx="1433812" cy="1477794"/>
            </a:xfrm>
            <a:prstGeom prst="rect">
              <a:avLst/>
            </a:prstGeom>
          </p:spPr>
        </p:pic>
      </p:grpSp>
      <p:grpSp>
        <p:nvGrpSpPr>
          <p:cNvPr id="66" name="Groupe 65">
            <a:extLst>
              <a:ext uri="{FF2B5EF4-FFF2-40B4-BE49-F238E27FC236}">
                <a16:creationId xmlns:a16="http://schemas.microsoft.com/office/drawing/2014/main" id="{D01C4544-4BFE-DB1C-780A-AE400B3896B3}"/>
              </a:ext>
            </a:extLst>
          </p:cNvPr>
          <p:cNvGrpSpPr/>
          <p:nvPr>
            <p:custDataLst>
              <p:tags r:id="rId3"/>
            </p:custDataLst>
          </p:nvPr>
        </p:nvGrpSpPr>
        <p:grpSpPr>
          <a:xfrm>
            <a:off x="2532720" y="2960855"/>
            <a:ext cx="2190732" cy="2332244"/>
            <a:chOff x="2532720" y="2960855"/>
            <a:chExt cx="2190732" cy="2332244"/>
          </a:xfrm>
        </p:grpSpPr>
        <p:sp>
          <p:nvSpPr>
            <p:cNvPr id="50" name="Rectangle : coins arrondis 49">
              <a:extLst>
                <a:ext uri="{FF2B5EF4-FFF2-40B4-BE49-F238E27FC236}">
                  <a16:creationId xmlns:a16="http://schemas.microsoft.com/office/drawing/2014/main" id="{BB340707-B002-4080-A484-B35A81D89AB5}"/>
                </a:ext>
              </a:extLst>
            </p:cNvPr>
            <p:cNvSpPr/>
            <p:nvPr/>
          </p:nvSpPr>
          <p:spPr>
            <a:xfrm>
              <a:off x="2532720" y="2960855"/>
              <a:ext cx="2190732" cy="2332244"/>
            </a:xfrm>
            <a:prstGeom prst="roundRect">
              <a:avLst/>
            </a:prstGeom>
            <a:solidFill>
              <a:srgbClr val="FFF0EF"/>
            </a:solidFill>
            <a:ln w="38100">
              <a:solidFill>
                <a:srgbClr val="FF9B9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fr-CA" sz="155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fr-CA" sz="1500" b="1">
                  <a:solidFill>
                    <a:schemeClr val="tx1"/>
                  </a:solidFill>
                  <a:latin typeface="Open Sans" panose="020B0606030504020204" pitchFamily="34" charset="0"/>
                  <a:ea typeface="Open Sans" panose="020B0606030504020204" pitchFamily="34" charset="0"/>
                  <a:cs typeface="Open Sans" panose="020B0606030504020204" pitchFamily="34" charset="0"/>
                </a:rPr>
                <a:t>Fonctionnement  du gouvernement</a:t>
              </a:r>
            </a:p>
          </p:txBody>
        </p:sp>
        <p:pic>
          <p:nvPicPr>
            <p:cNvPr id="57" name="Image 56">
              <a:extLst>
                <a:ext uri="{FF2B5EF4-FFF2-40B4-BE49-F238E27FC236}">
                  <a16:creationId xmlns:a16="http://schemas.microsoft.com/office/drawing/2014/main" id="{779CE20E-4E05-1A4A-1611-80BDC2EC21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11180" y="3015226"/>
              <a:ext cx="1433812" cy="1477794"/>
            </a:xfrm>
            <a:prstGeom prst="rect">
              <a:avLst/>
            </a:prstGeom>
          </p:spPr>
        </p:pic>
      </p:grpSp>
      <p:grpSp>
        <p:nvGrpSpPr>
          <p:cNvPr id="67" name="Groupe 66">
            <a:extLst>
              <a:ext uri="{FF2B5EF4-FFF2-40B4-BE49-F238E27FC236}">
                <a16:creationId xmlns:a16="http://schemas.microsoft.com/office/drawing/2014/main" id="{BE3B7678-674C-524B-B0C8-A5DFF45612D9}"/>
              </a:ext>
            </a:extLst>
          </p:cNvPr>
          <p:cNvGrpSpPr/>
          <p:nvPr>
            <p:custDataLst>
              <p:tags r:id="rId4"/>
            </p:custDataLst>
          </p:nvPr>
        </p:nvGrpSpPr>
        <p:grpSpPr>
          <a:xfrm>
            <a:off x="4882322" y="2960855"/>
            <a:ext cx="2190732" cy="2332244"/>
            <a:chOff x="4882322" y="2960855"/>
            <a:chExt cx="2190732" cy="2332244"/>
          </a:xfrm>
        </p:grpSpPr>
        <p:sp>
          <p:nvSpPr>
            <p:cNvPr id="51" name="Rectangle : coins arrondis 50">
              <a:extLst>
                <a:ext uri="{FF2B5EF4-FFF2-40B4-BE49-F238E27FC236}">
                  <a16:creationId xmlns:a16="http://schemas.microsoft.com/office/drawing/2014/main" id="{C536C9C7-2D20-40E5-B697-39AA14579463}"/>
                </a:ext>
              </a:extLst>
            </p:cNvPr>
            <p:cNvSpPr/>
            <p:nvPr/>
          </p:nvSpPr>
          <p:spPr>
            <a:xfrm>
              <a:off x="4882322" y="2960855"/>
              <a:ext cx="2190732" cy="2332244"/>
            </a:xfrm>
            <a:prstGeom prst="roundRect">
              <a:avLst/>
            </a:prstGeom>
            <a:solidFill>
              <a:srgbClr val="FFF0EF"/>
            </a:solidFill>
            <a:ln w="38100">
              <a:solidFill>
                <a:srgbClr val="FF9B9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fr-CA" sz="1500" b="1">
                  <a:solidFill>
                    <a:schemeClr val="tx1"/>
                  </a:solidFill>
                  <a:latin typeface="Open Sans" panose="020B0606030504020204" pitchFamily="34" charset="0"/>
                  <a:ea typeface="Open Sans" panose="020B0606030504020204" pitchFamily="34" charset="0"/>
                  <a:cs typeface="Open Sans" panose="020B0606030504020204" pitchFamily="34" charset="0"/>
                </a:rPr>
                <a:t>Participation politique</a:t>
              </a:r>
            </a:p>
          </p:txBody>
        </p:sp>
        <p:pic>
          <p:nvPicPr>
            <p:cNvPr id="59" name="Image 58">
              <a:extLst>
                <a:ext uri="{FF2B5EF4-FFF2-40B4-BE49-F238E27FC236}">
                  <a16:creationId xmlns:a16="http://schemas.microsoft.com/office/drawing/2014/main" id="{38AF09C0-3149-1BCE-C38D-D9BFFFFB9CF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60782" y="3015226"/>
              <a:ext cx="1433812" cy="1477794"/>
            </a:xfrm>
            <a:prstGeom prst="rect">
              <a:avLst/>
            </a:prstGeom>
          </p:spPr>
        </p:pic>
      </p:grpSp>
      <p:grpSp>
        <p:nvGrpSpPr>
          <p:cNvPr id="68" name="Groupe 67">
            <a:extLst>
              <a:ext uri="{FF2B5EF4-FFF2-40B4-BE49-F238E27FC236}">
                <a16:creationId xmlns:a16="http://schemas.microsoft.com/office/drawing/2014/main" id="{45FE20E0-91EA-949E-23D2-6D887DFE83FF}"/>
              </a:ext>
            </a:extLst>
          </p:cNvPr>
          <p:cNvGrpSpPr/>
          <p:nvPr>
            <p:custDataLst>
              <p:tags r:id="rId5"/>
            </p:custDataLst>
          </p:nvPr>
        </p:nvGrpSpPr>
        <p:grpSpPr>
          <a:xfrm>
            <a:off x="7226353" y="2960855"/>
            <a:ext cx="2190732" cy="2332244"/>
            <a:chOff x="7226353" y="2960855"/>
            <a:chExt cx="2190732" cy="2332244"/>
          </a:xfrm>
        </p:grpSpPr>
        <p:sp>
          <p:nvSpPr>
            <p:cNvPr id="52" name="Rectangle : coins arrondis 51">
              <a:extLst>
                <a:ext uri="{FF2B5EF4-FFF2-40B4-BE49-F238E27FC236}">
                  <a16:creationId xmlns:a16="http://schemas.microsoft.com/office/drawing/2014/main" id="{3805A6C1-0210-416E-BD7A-A8EDF287AA62}"/>
                </a:ext>
              </a:extLst>
            </p:cNvPr>
            <p:cNvSpPr/>
            <p:nvPr/>
          </p:nvSpPr>
          <p:spPr>
            <a:xfrm>
              <a:off x="7226353" y="2960855"/>
              <a:ext cx="2190732" cy="2332244"/>
            </a:xfrm>
            <a:prstGeom prst="roundRect">
              <a:avLst/>
            </a:prstGeom>
            <a:solidFill>
              <a:srgbClr val="FFF0EF"/>
            </a:solidFill>
            <a:ln w="38100">
              <a:solidFill>
                <a:srgbClr val="FF9B9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fr-CA" sz="1500" b="1">
                  <a:solidFill>
                    <a:schemeClr val="tx1"/>
                  </a:solidFill>
                  <a:latin typeface="Open Sans" panose="020B0606030504020204" pitchFamily="34" charset="0"/>
                  <a:ea typeface="Open Sans" panose="020B0606030504020204" pitchFamily="34" charset="0"/>
                  <a:cs typeface="Open Sans" panose="020B0606030504020204" pitchFamily="34" charset="0"/>
                </a:rPr>
                <a:t>Culture politique</a:t>
              </a:r>
            </a:p>
          </p:txBody>
        </p:sp>
        <p:pic>
          <p:nvPicPr>
            <p:cNvPr id="61" name="Image 60">
              <a:extLst>
                <a:ext uri="{FF2B5EF4-FFF2-40B4-BE49-F238E27FC236}">
                  <a16:creationId xmlns:a16="http://schemas.microsoft.com/office/drawing/2014/main" id="{1823FBC0-08AF-ECCA-41D4-BB81EF1435F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04813" y="3015226"/>
              <a:ext cx="1433812" cy="1477794"/>
            </a:xfrm>
            <a:prstGeom prst="rect">
              <a:avLst/>
            </a:prstGeom>
          </p:spPr>
        </p:pic>
      </p:grpSp>
      <p:grpSp>
        <p:nvGrpSpPr>
          <p:cNvPr id="69" name="Groupe 68">
            <a:extLst>
              <a:ext uri="{FF2B5EF4-FFF2-40B4-BE49-F238E27FC236}">
                <a16:creationId xmlns:a16="http://schemas.microsoft.com/office/drawing/2014/main" id="{24278901-0815-3B0F-5314-04547BCFB9B9}"/>
              </a:ext>
            </a:extLst>
          </p:cNvPr>
          <p:cNvGrpSpPr/>
          <p:nvPr>
            <p:custDataLst>
              <p:tags r:id="rId6"/>
            </p:custDataLst>
          </p:nvPr>
        </p:nvGrpSpPr>
        <p:grpSpPr>
          <a:xfrm>
            <a:off x="9567071" y="2960855"/>
            <a:ext cx="2429472" cy="2332244"/>
            <a:chOff x="9567071" y="2960855"/>
            <a:chExt cx="2429472" cy="2332244"/>
          </a:xfrm>
        </p:grpSpPr>
        <p:sp>
          <p:nvSpPr>
            <p:cNvPr id="53" name="Rectangle : coins arrondis 52">
              <a:extLst>
                <a:ext uri="{FF2B5EF4-FFF2-40B4-BE49-F238E27FC236}">
                  <a16:creationId xmlns:a16="http://schemas.microsoft.com/office/drawing/2014/main" id="{A078D84E-A28C-4551-8D0B-D841DCFB2D1F}"/>
                </a:ext>
              </a:extLst>
            </p:cNvPr>
            <p:cNvSpPr/>
            <p:nvPr/>
          </p:nvSpPr>
          <p:spPr>
            <a:xfrm>
              <a:off x="9567071" y="2960855"/>
              <a:ext cx="2429472" cy="2332244"/>
            </a:xfrm>
            <a:prstGeom prst="roundRect">
              <a:avLst/>
            </a:prstGeom>
            <a:solidFill>
              <a:srgbClr val="FFF0EF"/>
            </a:solidFill>
            <a:ln w="38100">
              <a:solidFill>
                <a:srgbClr val="FF9B9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Trebuchet MS" panose="020B0603020202020204" pitchFamily="34" charset="0"/>
              </a:endParaRPr>
            </a:p>
            <a:p>
              <a:pPr algn="ctr"/>
              <a:endParaRPr lang="fr-CA" b="1">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fr-CA" sz="1500" b="1">
                  <a:solidFill>
                    <a:schemeClr val="tx1"/>
                  </a:solidFill>
                  <a:latin typeface="Open Sans" panose="020B0606030504020204" pitchFamily="34" charset="0"/>
                  <a:ea typeface="Open Sans" panose="020B0606030504020204" pitchFamily="34" charset="0"/>
                  <a:cs typeface="Open Sans" panose="020B0606030504020204" pitchFamily="34" charset="0"/>
                </a:rPr>
                <a:t>Droits des personnes et responsabilités citoyennes</a:t>
              </a:r>
            </a:p>
          </p:txBody>
        </p:sp>
        <p:pic>
          <p:nvPicPr>
            <p:cNvPr id="63" name="Image 62">
              <a:extLst>
                <a:ext uri="{FF2B5EF4-FFF2-40B4-BE49-F238E27FC236}">
                  <a16:creationId xmlns:a16="http://schemas.microsoft.com/office/drawing/2014/main" id="{D3991194-9D3E-9509-8F39-B16AD94A1C0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64901" y="3015226"/>
              <a:ext cx="1433812" cy="1477794"/>
            </a:xfrm>
            <a:prstGeom prst="rect">
              <a:avLst/>
            </a:prstGeom>
          </p:spPr>
        </p:pic>
      </p:grpSp>
    </p:spTree>
    <p:extLst>
      <p:ext uri="{BB962C8B-B14F-4D97-AF65-F5344CB8AC3E}">
        <p14:creationId xmlns:p14="http://schemas.microsoft.com/office/powerpoint/2010/main" val="3388467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79698BE-C73C-0B81-E32B-78A4CB1436D6}"/>
              </a:ext>
            </a:extLst>
          </p:cNvPr>
          <p:cNvPicPr>
            <a:picLocks noChangeAspect="1"/>
          </p:cNvPicPr>
          <p:nvPr>
            <p:custDataLst>
              <p:tags r:id="rId1"/>
            </p:custDataLst>
          </p:nvPr>
        </p:nvPicPr>
        <p:blipFill>
          <a:blip r:embed="rId11"/>
          <a:stretch>
            <a:fillRect/>
          </a:stretch>
        </p:blipFill>
        <p:spPr>
          <a:xfrm>
            <a:off x="5648072" y="711289"/>
            <a:ext cx="6139890" cy="6146711"/>
          </a:xfrm>
          <a:prstGeom prst="rect">
            <a:avLst/>
          </a:prstGeom>
        </p:spPr>
      </p:pic>
      <p:sp>
        <p:nvSpPr>
          <p:cNvPr id="3" name="ZoneTexte 2">
            <a:extLst>
              <a:ext uri="{FF2B5EF4-FFF2-40B4-BE49-F238E27FC236}">
                <a16:creationId xmlns:a16="http://schemas.microsoft.com/office/drawing/2014/main" id="{3D1891CB-A3EE-122D-BC6E-CC870BEB2AE3}"/>
              </a:ext>
            </a:extLst>
          </p:cNvPr>
          <p:cNvSpPr txBox="1"/>
          <p:nvPr>
            <p:custDataLst>
              <p:tags r:id="rId2"/>
            </p:custDataLst>
          </p:nvPr>
        </p:nvSpPr>
        <p:spPr>
          <a:xfrm>
            <a:off x="603920" y="2427021"/>
            <a:ext cx="4610338" cy="2864310"/>
          </a:xfrm>
          <a:prstGeom prst="rect">
            <a:avLst/>
          </a:prstGeom>
          <a:noFill/>
        </p:spPr>
        <p:txBody>
          <a:bodyPr wrap="square">
            <a:spAutoFit/>
          </a:bodyPr>
          <a:lstStyle/>
          <a:p>
            <a:pPr lvl="0">
              <a:lnSpc>
                <a:spcPct val="108000"/>
              </a:lnSpc>
              <a:buSzPts val="1400"/>
            </a:pPr>
            <a:r>
              <a:rPr lang="fr-CA" sz="2400">
                <a:effectLst/>
                <a:latin typeface="Open Sans" panose="020B0606030504020204" pitchFamily="34" charset="0"/>
                <a:ea typeface="Open Sans" panose="020B0606030504020204" pitchFamily="34" charset="0"/>
                <a:cs typeface="Open Sans" panose="020B0606030504020204" pitchFamily="34" charset="0"/>
              </a:rPr>
              <a:t>Processus qui permet</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aux citoyennes</a:t>
            </a: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et aux citoyens</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de voter pour choisir</a:t>
            </a: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les élus</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qui les représenteront</a:t>
            </a: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au parlement parmi plusieurs candidates et candidats</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de partis politiques différents.</a:t>
            </a:r>
          </a:p>
        </p:txBody>
      </p:sp>
      <p:sp>
        <p:nvSpPr>
          <p:cNvPr id="45" name="Rectangle 44">
            <a:extLst>
              <a:ext uri="{FF2B5EF4-FFF2-40B4-BE49-F238E27FC236}">
                <a16:creationId xmlns:a16="http://schemas.microsoft.com/office/drawing/2014/main" id="{26C5ADD6-D1BE-5320-7EB3-6C515250E8AF}"/>
              </a:ext>
            </a:extLst>
          </p:cNvPr>
          <p:cNvSpPr/>
          <p:nvPr>
            <p:custDataLst>
              <p:tags r:id="rId3"/>
            </p:custDataLst>
          </p:nvPr>
        </p:nvSpPr>
        <p:spPr>
          <a:xfrm>
            <a:off x="5648070" y="5638800"/>
            <a:ext cx="6139891" cy="1219200"/>
          </a:xfrm>
          <a:prstGeom prst="rect">
            <a:avLst/>
          </a:prstGeom>
          <a:solidFill>
            <a:srgbClr val="000000">
              <a:alpha val="9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3" name="ZoneTexte 42">
            <a:extLst>
              <a:ext uri="{FF2B5EF4-FFF2-40B4-BE49-F238E27FC236}">
                <a16:creationId xmlns:a16="http://schemas.microsoft.com/office/drawing/2014/main" id="{D1F3AD12-4F75-13D3-2CEC-5D61AB63A69D}"/>
              </a:ext>
            </a:extLst>
          </p:cNvPr>
          <p:cNvSpPr txBox="1"/>
          <p:nvPr>
            <p:custDataLst>
              <p:tags r:id="rId4"/>
            </p:custDataLst>
          </p:nvPr>
        </p:nvSpPr>
        <p:spPr>
          <a:xfrm>
            <a:off x="5648070" y="5786735"/>
            <a:ext cx="6139892" cy="923330"/>
          </a:xfrm>
          <a:prstGeom prst="rect">
            <a:avLst/>
          </a:prstGeom>
          <a:noFill/>
        </p:spPr>
        <p:txBody>
          <a:bodyPr wrap="square" rtlCol="0">
            <a:spAutoFit/>
          </a:bodyPr>
          <a:lstStyle/>
          <a:p>
            <a:pPr algn="ct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Les candidates et candidats aux élections se rendent dans des lieux publics (épiceries, parcs, festivals, etc.) pour parler aux gens.</a:t>
            </a:r>
          </a:p>
        </p:txBody>
      </p:sp>
      <p:sp>
        <p:nvSpPr>
          <p:cNvPr id="11" name="Rectangle 10">
            <a:extLst>
              <a:ext uri="{FF2B5EF4-FFF2-40B4-BE49-F238E27FC236}">
                <a16:creationId xmlns:a16="http://schemas.microsoft.com/office/drawing/2014/main" id="{5A68F028-59DD-9494-A594-98AE4C737FCF}"/>
              </a:ext>
            </a:extLst>
          </p:cNvPr>
          <p:cNvSpPr/>
          <p:nvPr>
            <p:custDataLst>
              <p:tags r:id="rId5"/>
            </p:custDataLst>
          </p:nvPr>
        </p:nvSpPr>
        <p:spPr>
          <a:xfrm>
            <a:off x="11632019" y="0"/>
            <a:ext cx="55998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Rectangle : coins arrondis 1">
            <a:extLst>
              <a:ext uri="{FF2B5EF4-FFF2-40B4-BE49-F238E27FC236}">
                <a16:creationId xmlns:a16="http://schemas.microsoft.com/office/drawing/2014/main" id="{5BE8C158-1E0C-AD43-7ADF-BAC6532D4647}"/>
              </a:ext>
            </a:extLst>
          </p:cNvPr>
          <p:cNvSpPr/>
          <p:nvPr>
            <p:custDataLst>
              <p:tags r:id="rId6"/>
            </p:custDataLst>
          </p:nvPr>
        </p:nvSpPr>
        <p:spPr>
          <a:xfrm>
            <a:off x="323582" y="505607"/>
            <a:ext cx="11544836" cy="721552"/>
          </a:xfrm>
          <a:prstGeom prst="roundRect">
            <a:avLst/>
          </a:prstGeom>
          <a:solidFill>
            <a:srgbClr val="FFCECD"/>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pic>
        <p:nvPicPr>
          <p:cNvPr id="4" name="Image 3">
            <a:extLst>
              <a:ext uri="{FF2B5EF4-FFF2-40B4-BE49-F238E27FC236}">
                <a16:creationId xmlns:a16="http://schemas.microsoft.com/office/drawing/2014/main" id="{4DD51302-7BE4-B655-D758-94BD3FE8CE6E}"/>
              </a:ext>
            </a:extLst>
          </p:cNvPr>
          <p:cNvPicPr>
            <a:picLocks noChangeAspect="1"/>
          </p:cNvPicPr>
          <p:nvPr>
            <p:custDataLst>
              <p:tags r:id="rId7"/>
            </p:custDataLst>
          </p:nvPr>
        </p:nvPicPr>
        <p:blipFill>
          <a:blip r:embed="rId12">
            <a:extLst>
              <a:ext uri="{28A0092B-C50C-407E-A947-70E740481C1C}">
                <a14:useLocalDpi xmlns:a14="http://schemas.microsoft.com/office/drawing/2010/main" val="0"/>
              </a:ext>
            </a:extLst>
          </a:blip>
          <a:stretch>
            <a:fillRect/>
          </a:stretch>
        </p:blipFill>
        <p:spPr>
          <a:xfrm>
            <a:off x="603920" y="172837"/>
            <a:ext cx="1346054" cy="1387092"/>
          </a:xfrm>
          <a:prstGeom prst="rect">
            <a:avLst/>
          </a:prstGeom>
        </p:spPr>
      </p:pic>
      <p:sp>
        <p:nvSpPr>
          <p:cNvPr id="8" name="Zone de texte 3">
            <a:extLst>
              <a:ext uri="{FF2B5EF4-FFF2-40B4-BE49-F238E27FC236}">
                <a16:creationId xmlns:a16="http://schemas.microsoft.com/office/drawing/2014/main" id="{2ED5BD44-B531-92E1-E364-C2C8F6913242}"/>
              </a:ext>
            </a:extLst>
          </p:cNvPr>
          <p:cNvSpPr txBox="1"/>
          <p:nvPr>
            <p:custDataLst>
              <p:tags r:id="rId8"/>
            </p:custDataLst>
          </p:nvPr>
        </p:nvSpPr>
        <p:spPr>
          <a:xfrm>
            <a:off x="323582" y="642039"/>
            <a:ext cx="11544836" cy="448688"/>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lvl="4">
              <a:lnSpc>
                <a:spcPct val="115000"/>
              </a:lnSpc>
              <a:spcAft>
                <a:spcPts val="800"/>
              </a:spcAft>
            </a:pPr>
            <a:r>
              <a:rPr lang="fr-CA" sz="2400" b="1" kern="100" cap="all">
                <a:solidFill>
                  <a:srgbClr val="000000"/>
                </a:solidFill>
                <a:effectLst/>
                <a:latin typeface="Open Sans" panose="020B0606030504020204" pitchFamily="34" charset="0"/>
                <a:ea typeface="Aptos" panose="020B0004020202020204" pitchFamily="34" charset="0"/>
                <a:cs typeface="Times New Roman" panose="02020603050405020304" pitchFamily="18" charset="0"/>
              </a:rPr>
              <a:t>fonctionnement des élections et multipartisme</a:t>
            </a:r>
            <a:endParaRPr lang="fr-CA" sz="24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65392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DA35448-CA37-8983-67EB-B623016D0016}"/>
              </a:ext>
            </a:extLst>
          </p:cNvPr>
          <p:cNvPicPr>
            <a:picLocks noChangeAspect="1"/>
          </p:cNvPicPr>
          <p:nvPr>
            <p:custDataLst>
              <p:tags r:id="rId1"/>
            </p:custDataLst>
          </p:nvPr>
        </p:nvPicPr>
        <p:blipFill>
          <a:blip r:embed="rId14"/>
          <a:stretch>
            <a:fillRect/>
          </a:stretch>
        </p:blipFill>
        <p:spPr>
          <a:xfrm>
            <a:off x="722263" y="4212771"/>
            <a:ext cx="3114172" cy="2335630"/>
          </a:xfrm>
          <a:prstGeom prst="rect">
            <a:avLst/>
          </a:prstGeom>
        </p:spPr>
      </p:pic>
      <p:sp>
        <p:nvSpPr>
          <p:cNvPr id="23" name="Rectangle 22">
            <a:extLst>
              <a:ext uri="{FF2B5EF4-FFF2-40B4-BE49-F238E27FC236}">
                <a16:creationId xmlns:a16="http://schemas.microsoft.com/office/drawing/2014/main" id="{5C4AE84F-41D2-605B-E718-B8B7A718E26F}"/>
              </a:ext>
            </a:extLst>
          </p:cNvPr>
          <p:cNvSpPr/>
          <p:nvPr>
            <p:custDataLst>
              <p:tags r:id="rId2"/>
            </p:custDataLst>
          </p:nvPr>
        </p:nvSpPr>
        <p:spPr>
          <a:xfrm>
            <a:off x="11632019" y="0"/>
            <a:ext cx="55998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 name="Image 2">
            <a:extLst>
              <a:ext uri="{FF2B5EF4-FFF2-40B4-BE49-F238E27FC236}">
                <a16:creationId xmlns:a16="http://schemas.microsoft.com/office/drawing/2014/main" id="{246C1739-3A6A-FF64-0446-CB5F556A666B}"/>
              </a:ext>
            </a:extLst>
          </p:cNvPr>
          <p:cNvPicPr>
            <a:picLocks noChangeAspect="1"/>
          </p:cNvPicPr>
          <p:nvPr>
            <p:custDataLst>
              <p:tags r:id="rId3"/>
            </p:custDataLst>
          </p:nvPr>
        </p:nvPicPr>
        <p:blipFill>
          <a:blip r:embed="rId15"/>
          <a:srcRect r="16109"/>
          <a:stretch>
            <a:fillRect/>
          </a:stretch>
        </p:blipFill>
        <p:spPr>
          <a:xfrm>
            <a:off x="7316383" y="1003391"/>
            <a:ext cx="4875616" cy="4297522"/>
          </a:xfrm>
          <a:prstGeom prst="rect">
            <a:avLst/>
          </a:prstGeom>
        </p:spPr>
      </p:pic>
      <p:sp>
        <p:nvSpPr>
          <p:cNvPr id="25" name="Rectangle : coins arrondis 24">
            <a:extLst>
              <a:ext uri="{FF2B5EF4-FFF2-40B4-BE49-F238E27FC236}">
                <a16:creationId xmlns:a16="http://schemas.microsoft.com/office/drawing/2014/main" id="{C85DD70C-41D0-FA34-F595-8C8A42D2E07C}"/>
              </a:ext>
            </a:extLst>
          </p:cNvPr>
          <p:cNvSpPr/>
          <p:nvPr>
            <p:custDataLst>
              <p:tags r:id="rId4"/>
            </p:custDataLst>
          </p:nvPr>
        </p:nvSpPr>
        <p:spPr>
          <a:xfrm>
            <a:off x="323582" y="505607"/>
            <a:ext cx="11544836" cy="721552"/>
          </a:xfrm>
          <a:prstGeom prst="roundRect">
            <a:avLst/>
          </a:prstGeom>
          <a:solidFill>
            <a:srgbClr val="FFCECD"/>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29" name="Zone de texte 3">
            <a:extLst>
              <a:ext uri="{FF2B5EF4-FFF2-40B4-BE49-F238E27FC236}">
                <a16:creationId xmlns:a16="http://schemas.microsoft.com/office/drawing/2014/main" id="{ABD71583-6214-5DED-A359-21D7819FA55B}"/>
              </a:ext>
            </a:extLst>
          </p:cNvPr>
          <p:cNvSpPr txBox="1"/>
          <p:nvPr>
            <p:custDataLst>
              <p:tags r:id="rId5"/>
            </p:custDataLst>
          </p:nvPr>
        </p:nvSpPr>
        <p:spPr>
          <a:xfrm>
            <a:off x="323582" y="642039"/>
            <a:ext cx="11544836" cy="448688"/>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lvl="5">
              <a:lnSpc>
                <a:spcPct val="115000"/>
              </a:lnSpc>
              <a:spcAft>
                <a:spcPts val="800"/>
              </a:spcAft>
            </a:pPr>
            <a:r>
              <a:rPr lang="fr-CA" sz="2400" b="1" kern="100" cap="all">
                <a:solidFill>
                  <a:srgbClr val="000000"/>
                </a:solidFill>
                <a:effectLst/>
                <a:latin typeface="Open Sans" panose="020B0606030504020204" pitchFamily="34" charset="0"/>
                <a:ea typeface="Aptos" panose="020B0004020202020204" pitchFamily="34" charset="0"/>
                <a:cs typeface="Times New Roman" panose="02020603050405020304" pitchFamily="18" charset="0"/>
              </a:rPr>
              <a:t>fonctionnement DU GOUVERNEMENT</a:t>
            </a:r>
            <a:endParaRPr lang="fr-CA"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1" name="ZoneTexte 40">
            <a:extLst>
              <a:ext uri="{FF2B5EF4-FFF2-40B4-BE49-F238E27FC236}">
                <a16:creationId xmlns:a16="http://schemas.microsoft.com/office/drawing/2014/main" id="{6F8256CD-7E0E-4168-0471-75D69F50B689}"/>
              </a:ext>
            </a:extLst>
          </p:cNvPr>
          <p:cNvSpPr txBox="1"/>
          <p:nvPr>
            <p:custDataLst>
              <p:tags r:id="rId6"/>
            </p:custDataLst>
          </p:nvPr>
        </p:nvSpPr>
        <p:spPr>
          <a:xfrm>
            <a:off x="616742" y="1830096"/>
            <a:ext cx="6154171" cy="1938992"/>
          </a:xfrm>
          <a:prstGeom prst="rect">
            <a:avLst/>
          </a:prstGeom>
          <a:noFill/>
        </p:spPr>
        <p:txBody>
          <a:bodyPr wrap="square">
            <a:spAutoFit/>
          </a:bodyPr>
          <a:lstStyle/>
          <a:p>
            <a:r>
              <a:rPr lang="fr-CA" sz="2400">
                <a:latin typeface="Open Sans" panose="020B0606030504020204" pitchFamily="34" charset="0"/>
                <a:ea typeface="Open Sans" panose="020B0606030504020204" pitchFamily="34" charset="0"/>
                <a:cs typeface="Open Sans" panose="020B0606030504020204" pitchFamily="34" charset="0"/>
              </a:rPr>
              <a:t>Gestion de l’État par l’organe qui détient le pouvoir exécutif (comme un ministère) et qui met en œuvre les lois adoptées</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par le pouvoir législatif (comme l’Assemblée nationale). </a:t>
            </a:r>
          </a:p>
        </p:txBody>
      </p:sp>
      <p:sp>
        <p:nvSpPr>
          <p:cNvPr id="7" name="ZoneTexte 6">
            <a:extLst>
              <a:ext uri="{FF2B5EF4-FFF2-40B4-BE49-F238E27FC236}">
                <a16:creationId xmlns:a16="http://schemas.microsoft.com/office/drawing/2014/main" id="{08568DC7-3D72-86E1-66B5-7EBD8688C831}"/>
              </a:ext>
            </a:extLst>
          </p:cNvPr>
          <p:cNvSpPr txBox="1"/>
          <p:nvPr>
            <p:custDataLst>
              <p:tags r:id="rId7"/>
            </p:custDataLst>
          </p:nvPr>
        </p:nvSpPr>
        <p:spPr>
          <a:xfrm>
            <a:off x="3865818" y="4474968"/>
            <a:ext cx="2800004" cy="1872307"/>
          </a:xfrm>
          <a:prstGeom prst="rect">
            <a:avLst/>
          </a:prstGeom>
          <a:noFill/>
        </p:spPr>
        <p:txBody>
          <a:bodyPr wrap="square">
            <a:spAutoFit/>
          </a:bodyPr>
          <a:lstStyle/>
          <a:p>
            <a:pPr marR="0" lvl="0" algn="ctr" defTabSz="914400" rtl="0" eaLnBrk="1" fontAlgn="auto" latinLnBrk="0" hangingPunct="1">
              <a:lnSpc>
                <a:spcPct val="108000"/>
              </a:lnSpc>
              <a:spcBef>
                <a:spcPts val="0"/>
              </a:spcBef>
              <a:spcAft>
                <a:spcPts val="0"/>
              </a:spcAft>
              <a:buClrTx/>
              <a:buSzTx/>
              <a:tabLst/>
              <a:defRPr/>
            </a:pPr>
            <a:r>
              <a:rPr lang="fr-CA" b="1">
                <a:latin typeface="Open Sans" panose="020B0606030504020204" pitchFamily="34" charset="0"/>
                <a:ea typeface="Open Sans" panose="020B0606030504020204" pitchFamily="34" charset="0"/>
                <a:cs typeface="Open Sans" panose="020B0606030504020204" pitchFamily="34" charset="0"/>
              </a:rPr>
              <a:t>Un juge ne peut pas influencer les décisions du ministre de l’Éducation ni contester la Loi sur l’instruction publique.</a:t>
            </a:r>
          </a:p>
        </p:txBody>
      </p:sp>
      <p:sp>
        <p:nvSpPr>
          <p:cNvPr id="53" name="Rectangle 52">
            <a:extLst>
              <a:ext uri="{FF2B5EF4-FFF2-40B4-BE49-F238E27FC236}">
                <a16:creationId xmlns:a16="http://schemas.microsoft.com/office/drawing/2014/main" id="{F5660F64-1730-A0C6-9793-3A051029CAC4}"/>
              </a:ext>
            </a:extLst>
          </p:cNvPr>
          <p:cNvSpPr/>
          <p:nvPr>
            <p:custDataLst>
              <p:tags r:id="rId8"/>
            </p:custDataLst>
          </p:nvPr>
        </p:nvSpPr>
        <p:spPr>
          <a:xfrm>
            <a:off x="7316383" y="5286176"/>
            <a:ext cx="4875616" cy="1571824"/>
          </a:xfrm>
          <a:prstGeom prst="rect">
            <a:avLst/>
          </a:prstGeom>
          <a:solidFill>
            <a:srgbClr val="000000">
              <a:alpha val="9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a:extLst>
              <a:ext uri="{FF2B5EF4-FFF2-40B4-BE49-F238E27FC236}">
                <a16:creationId xmlns:a16="http://schemas.microsoft.com/office/drawing/2014/main" id="{8320D457-5F8F-9F9A-63E1-989EF6193D1F}"/>
              </a:ext>
            </a:extLst>
          </p:cNvPr>
          <p:cNvSpPr txBox="1"/>
          <p:nvPr>
            <p:custDataLst>
              <p:tags r:id="rId9"/>
            </p:custDataLst>
          </p:nvPr>
        </p:nvSpPr>
        <p:spPr>
          <a:xfrm>
            <a:off x="7316383" y="5286176"/>
            <a:ext cx="4889302" cy="1477328"/>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Une entreprise de produits nettoyants</a:t>
            </a:r>
            <a:b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ne peut pas offrir de cadeaux</a:t>
            </a:r>
            <a:b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au ministre de la Santé dans l’espoir</a:t>
            </a:r>
            <a:b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que les hôpitaux achètent son nouveau produit pour les planchers.</a:t>
            </a:r>
          </a:p>
        </p:txBody>
      </p:sp>
      <p:sp>
        <p:nvSpPr>
          <p:cNvPr id="55" name="Rectangle 54">
            <a:extLst>
              <a:ext uri="{FF2B5EF4-FFF2-40B4-BE49-F238E27FC236}">
                <a16:creationId xmlns:a16="http://schemas.microsoft.com/office/drawing/2014/main" id="{CE7820E6-7859-1AE4-1C83-79002A369FBC}"/>
              </a:ext>
            </a:extLst>
          </p:cNvPr>
          <p:cNvSpPr/>
          <p:nvPr>
            <p:custDataLst>
              <p:tags r:id="rId10"/>
            </p:custDataLst>
          </p:nvPr>
        </p:nvSpPr>
        <p:spPr>
          <a:xfrm>
            <a:off x="722262" y="4212772"/>
            <a:ext cx="5943560" cy="233563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1" name="Image 30">
            <a:extLst>
              <a:ext uri="{FF2B5EF4-FFF2-40B4-BE49-F238E27FC236}">
                <a16:creationId xmlns:a16="http://schemas.microsoft.com/office/drawing/2014/main" id="{9320F79E-112F-2D39-C77D-30D52D2E27BA}"/>
              </a:ext>
            </a:extLst>
          </p:cNvPr>
          <p:cNvPicPr>
            <a:picLocks noChangeAspect="1"/>
          </p:cNvPicPr>
          <p:nvPr>
            <p:custDataLst>
              <p:tags r:id="rId11"/>
            </p:custDataLst>
          </p:nvPr>
        </p:nvPicPr>
        <p:blipFill>
          <a:blip r:embed="rId16">
            <a:extLst>
              <a:ext uri="{28A0092B-C50C-407E-A947-70E740481C1C}">
                <a14:useLocalDpi xmlns:a14="http://schemas.microsoft.com/office/drawing/2010/main" val="0"/>
              </a:ext>
            </a:extLst>
          </a:blip>
          <a:stretch>
            <a:fillRect/>
          </a:stretch>
        </p:blipFill>
        <p:spPr>
          <a:xfrm>
            <a:off x="593288" y="147410"/>
            <a:ext cx="1370480" cy="1412519"/>
          </a:xfrm>
          <a:prstGeom prst="rect">
            <a:avLst/>
          </a:prstGeom>
        </p:spPr>
      </p:pic>
    </p:spTree>
    <p:extLst>
      <p:ext uri="{BB962C8B-B14F-4D97-AF65-F5344CB8AC3E}">
        <p14:creationId xmlns:p14="http://schemas.microsoft.com/office/powerpoint/2010/main" val="3674812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2CE5E-EC4D-8C07-2A00-DEA57E9A3BA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3E6C68-AFE5-40E5-2760-C883D15056A8}"/>
              </a:ext>
            </a:extLst>
          </p:cNvPr>
          <p:cNvSpPr>
            <a:spLocks noGrp="1"/>
          </p:cNvSpPr>
          <p:nvPr>
            <p:ph idx="1"/>
            <p:custDataLst>
              <p:tags r:id="rId1"/>
            </p:custDataLst>
          </p:nvPr>
        </p:nvSpPr>
        <p:spPr>
          <a:xfrm>
            <a:off x="315467" y="2095215"/>
            <a:ext cx="11103864" cy="2709339"/>
          </a:xfrm>
        </p:spPr>
        <p:txBody>
          <a:bodyPr>
            <a:noAutofit/>
          </a:bodyPr>
          <a:lstStyle/>
          <a:p>
            <a:pPr marL="720000" lvl="1" indent="-288000">
              <a:lnSpc>
                <a:spcPct val="10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Décider ensemble dans une démocratie</a:t>
            </a:r>
          </a:p>
          <a:p>
            <a:pPr marL="720000" lvl="1" indent="-288000">
              <a:lnSpc>
                <a:spcPct val="10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Comprendre l’indice démocratique</a:t>
            </a:r>
          </a:p>
          <a:p>
            <a:pPr marL="720000" lvl="1" indent="-288000">
              <a:lnSpc>
                <a:spcPct val="10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Prendre une décision démocratique</a:t>
            </a:r>
          </a:p>
          <a:p>
            <a:pPr marL="720000" lvl="1" indent="-288000">
              <a:lnSpc>
                <a:spcPct val="10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Participer en effectuant des actions à ma portée</a:t>
            </a:r>
          </a:p>
          <a:p>
            <a:pPr marL="720000" lvl="1" indent="-288000">
              <a:lnSpc>
                <a:spcPct val="10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Synthèse</a:t>
            </a:r>
          </a:p>
        </p:txBody>
      </p:sp>
      <p:sp>
        <p:nvSpPr>
          <p:cNvPr id="8" name="Rectangle 7">
            <a:extLst>
              <a:ext uri="{FF2B5EF4-FFF2-40B4-BE49-F238E27FC236}">
                <a16:creationId xmlns:a16="http://schemas.microsoft.com/office/drawing/2014/main" id="{82841BE3-E377-C7C1-0F49-DAF877D846E6}"/>
              </a:ext>
            </a:extLst>
          </p:cNvPr>
          <p:cNvSpPr/>
          <p:nvPr>
            <p:custDataLst>
              <p:tags r:id="rId2"/>
            </p:custDataLst>
          </p:nvPr>
        </p:nvSpPr>
        <p:spPr>
          <a:xfrm>
            <a:off x="601931" y="634701"/>
            <a:ext cx="10980469"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a:extLst>
              <a:ext uri="{FF2B5EF4-FFF2-40B4-BE49-F238E27FC236}">
                <a16:creationId xmlns:a16="http://schemas.microsoft.com/office/drawing/2014/main" id="{F75490B1-0D2E-6006-F5BC-7C0564BFC4D9}"/>
              </a:ext>
            </a:extLst>
          </p:cNvPr>
          <p:cNvSpPr>
            <a:spLocks noGrp="1"/>
          </p:cNvSpPr>
          <p:nvPr>
            <p:ph type="title"/>
            <p:custDataLst>
              <p:tags r:id="rId3"/>
            </p:custDataLst>
          </p:nvPr>
        </p:nvSpPr>
        <p:spPr>
          <a:xfrm>
            <a:off x="609600" y="747420"/>
            <a:ext cx="10515599" cy="613917"/>
          </a:xfrm>
        </p:spPr>
        <p:txBody>
          <a:bodyPr>
            <a:normAutofit/>
          </a:bodyPr>
          <a:lstStyle/>
          <a:p>
            <a:pPr marL="180000">
              <a:lnSpc>
                <a:spcPct val="100000"/>
              </a:lnSpc>
            </a:pPr>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Plan</a:t>
            </a:r>
          </a:p>
        </p:txBody>
      </p:sp>
      <p:sp>
        <p:nvSpPr>
          <p:cNvPr id="9" name="Rectangle 8">
            <a:extLst>
              <a:ext uri="{FF2B5EF4-FFF2-40B4-BE49-F238E27FC236}">
                <a16:creationId xmlns:a16="http://schemas.microsoft.com/office/drawing/2014/main" id="{629B9736-D13A-7B11-E109-D0A3BB38774D}"/>
              </a:ext>
            </a:extLst>
          </p:cNvPr>
          <p:cNvSpPr/>
          <p:nvPr>
            <p:custDataLst>
              <p:tags r:id="rId4"/>
            </p:custDataLst>
          </p:nvPr>
        </p:nvSpPr>
        <p:spPr>
          <a:xfrm>
            <a:off x="9925123" y="631007"/>
            <a:ext cx="837380" cy="837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9A383636-1C76-98EF-7532-8E486F1CC488}"/>
              </a:ext>
            </a:extLst>
          </p:cNvPr>
          <p:cNvSpPr/>
          <p:nvPr>
            <p:custDataLst>
              <p:tags r:id="rId5"/>
            </p:custDataLst>
          </p:nvPr>
        </p:nvSpPr>
        <p:spPr>
          <a:xfrm>
            <a:off x="9915309" y="1465874"/>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20960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8FF996A-67D5-ECF3-A1BE-DFA72A43AD8B}"/>
              </a:ext>
            </a:extLst>
          </p:cNvPr>
          <p:cNvPicPr>
            <a:picLocks noChangeAspect="1"/>
          </p:cNvPicPr>
          <p:nvPr>
            <p:custDataLst>
              <p:tags r:id="rId1"/>
            </p:custDataLst>
          </p:nvPr>
        </p:nvPicPr>
        <p:blipFill>
          <a:blip r:embed="rId11"/>
          <a:stretch>
            <a:fillRect/>
          </a:stretch>
        </p:blipFill>
        <p:spPr>
          <a:xfrm>
            <a:off x="6052106" y="1172053"/>
            <a:ext cx="6139892" cy="4252630"/>
          </a:xfrm>
          <a:prstGeom prst="rect">
            <a:avLst/>
          </a:prstGeom>
        </p:spPr>
      </p:pic>
      <p:sp>
        <p:nvSpPr>
          <p:cNvPr id="49" name="ZoneTexte 48">
            <a:extLst>
              <a:ext uri="{FF2B5EF4-FFF2-40B4-BE49-F238E27FC236}">
                <a16:creationId xmlns:a16="http://schemas.microsoft.com/office/drawing/2014/main" id="{2254161E-D062-1BD8-B959-94D759ECEA17}"/>
              </a:ext>
            </a:extLst>
          </p:cNvPr>
          <p:cNvSpPr txBox="1"/>
          <p:nvPr>
            <p:custDataLst>
              <p:tags r:id="rId2"/>
            </p:custDataLst>
          </p:nvPr>
        </p:nvSpPr>
        <p:spPr>
          <a:xfrm>
            <a:off x="703086" y="2569008"/>
            <a:ext cx="5262285" cy="2677656"/>
          </a:xfrm>
          <a:prstGeom prst="rect">
            <a:avLst/>
          </a:prstGeom>
          <a:noFill/>
        </p:spPr>
        <p:txBody>
          <a:bodyPr wrap="square">
            <a:spAutoFit/>
          </a:bodyPr>
          <a:lstStyle/>
          <a:p>
            <a:r>
              <a:rPr lang="fr-CA" sz="2400">
                <a:latin typeface="Open Sans" panose="020B0606030504020204" pitchFamily="34" charset="0"/>
                <a:ea typeface="Open Sans" panose="020B0606030504020204" pitchFamily="34" charset="0"/>
                <a:cs typeface="Open Sans" panose="020B0606030504020204" pitchFamily="34" charset="0"/>
              </a:rPr>
              <a:t>Moyens qui permettent aux citoyennes et aux citoyens</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de prendre part aux élections</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et de s’engager pour contribuer aux décisions politiques qui affectent ou organisent leur communauté.</a:t>
            </a:r>
          </a:p>
        </p:txBody>
      </p:sp>
      <p:sp>
        <p:nvSpPr>
          <p:cNvPr id="25" name="Rectangle 24">
            <a:extLst>
              <a:ext uri="{FF2B5EF4-FFF2-40B4-BE49-F238E27FC236}">
                <a16:creationId xmlns:a16="http://schemas.microsoft.com/office/drawing/2014/main" id="{7360F7D7-4E44-805A-6253-3C5F6CCCE3F2}"/>
              </a:ext>
            </a:extLst>
          </p:cNvPr>
          <p:cNvSpPr/>
          <p:nvPr>
            <p:custDataLst>
              <p:tags r:id="rId3"/>
            </p:custDataLst>
          </p:nvPr>
        </p:nvSpPr>
        <p:spPr>
          <a:xfrm>
            <a:off x="11632019" y="0"/>
            <a:ext cx="55998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Rectangle 3">
            <a:extLst>
              <a:ext uri="{FF2B5EF4-FFF2-40B4-BE49-F238E27FC236}">
                <a16:creationId xmlns:a16="http://schemas.microsoft.com/office/drawing/2014/main" id="{1E7B8125-9A94-064C-BFF5-A5C3C832E23E}"/>
              </a:ext>
            </a:extLst>
          </p:cNvPr>
          <p:cNvSpPr/>
          <p:nvPr>
            <p:custDataLst>
              <p:tags r:id="rId4"/>
            </p:custDataLst>
          </p:nvPr>
        </p:nvSpPr>
        <p:spPr>
          <a:xfrm>
            <a:off x="6052109" y="5419288"/>
            <a:ext cx="6139891" cy="1436914"/>
          </a:xfrm>
          <a:prstGeom prst="rect">
            <a:avLst/>
          </a:prstGeom>
          <a:solidFill>
            <a:srgbClr val="000000">
              <a:alpha val="9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a:extLst>
              <a:ext uri="{FF2B5EF4-FFF2-40B4-BE49-F238E27FC236}">
                <a16:creationId xmlns:a16="http://schemas.microsoft.com/office/drawing/2014/main" id="{7C85903E-B621-5910-33E6-09F3D653CE02}"/>
              </a:ext>
            </a:extLst>
          </p:cNvPr>
          <p:cNvSpPr txBox="1"/>
          <p:nvPr>
            <p:custDataLst>
              <p:tags r:id="rId5"/>
            </p:custDataLst>
          </p:nvPr>
        </p:nvSpPr>
        <p:spPr>
          <a:xfrm>
            <a:off x="5965371" y="5492594"/>
            <a:ext cx="6139893" cy="1273938"/>
          </a:xfrm>
          <a:prstGeom prst="rect">
            <a:avLst/>
          </a:prstGeom>
          <a:noFill/>
        </p:spPr>
        <p:txBody>
          <a:bodyPr wrap="square">
            <a:spAutoFit/>
          </a:bodyPr>
          <a:lstStyle/>
          <a:p>
            <a:pPr algn="ctr">
              <a:lnSpc>
                <a:spcPct val="108000"/>
              </a:lnSpc>
            </a:pP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Tu manifestes devant le palais de justice</a:t>
            </a:r>
            <a:b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pour dénoncer la violence faite aux femmes et le système judiciaire qui n’est pas assez sévère pour les hommes qui sont reconnus coupables.</a:t>
            </a:r>
          </a:p>
        </p:txBody>
      </p:sp>
      <p:sp>
        <p:nvSpPr>
          <p:cNvPr id="5" name="Rectangle : coins arrondis 4">
            <a:extLst>
              <a:ext uri="{FF2B5EF4-FFF2-40B4-BE49-F238E27FC236}">
                <a16:creationId xmlns:a16="http://schemas.microsoft.com/office/drawing/2014/main" id="{47D2E5B9-A0DA-11F0-CFBA-21087071C17F}"/>
              </a:ext>
            </a:extLst>
          </p:cNvPr>
          <p:cNvSpPr/>
          <p:nvPr>
            <p:custDataLst>
              <p:tags r:id="rId6"/>
            </p:custDataLst>
          </p:nvPr>
        </p:nvSpPr>
        <p:spPr>
          <a:xfrm>
            <a:off x="323582" y="505607"/>
            <a:ext cx="11544836" cy="721552"/>
          </a:xfrm>
          <a:prstGeom prst="roundRect">
            <a:avLst/>
          </a:prstGeom>
          <a:solidFill>
            <a:srgbClr val="FFCECD"/>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8" name="Zone de texte 3">
            <a:extLst>
              <a:ext uri="{FF2B5EF4-FFF2-40B4-BE49-F238E27FC236}">
                <a16:creationId xmlns:a16="http://schemas.microsoft.com/office/drawing/2014/main" id="{C196F0EB-1CDF-ED4C-9224-BC179718422F}"/>
              </a:ext>
            </a:extLst>
          </p:cNvPr>
          <p:cNvSpPr txBox="1"/>
          <p:nvPr>
            <p:custDataLst>
              <p:tags r:id="rId7"/>
            </p:custDataLst>
          </p:nvPr>
        </p:nvSpPr>
        <p:spPr>
          <a:xfrm>
            <a:off x="323582" y="642039"/>
            <a:ext cx="11544836" cy="448688"/>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lvl="8">
              <a:lnSpc>
                <a:spcPct val="115000"/>
              </a:lnSpc>
              <a:spcAft>
                <a:spcPts val="800"/>
              </a:spcAft>
            </a:pPr>
            <a:r>
              <a:rPr lang="fr-CA" sz="2400" b="1" kern="100" cap="all">
                <a:solidFill>
                  <a:srgbClr val="000000"/>
                </a:solidFill>
                <a:effectLst/>
                <a:latin typeface="Open Sans" panose="020B0606030504020204" pitchFamily="34" charset="0"/>
                <a:ea typeface="Aptos" panose="020B0004020202020204" pitchFamily="34" charset="0"/>
                <a:cs typeface="Times New Roman" panose="02020603050405020304" pitchFamily="18" charset="0"/>
              </a:rPr>
              <a:t>PARTICIPATION POLITIQUE</a:t>
            </a:r>
            <a:endParaRPr lang="fr-CA" sz="24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7" name="Image 26">
            <a:extLst>
              <a:ext uri="{FF2B5EF4-FFF2-40B4-BE49-F238E27FC236}">
                <a16:creationId xmlns:a16="http://schemas.microsoft.com/office/drawing/2014/main" id="{7A76E118-6D4A-C8E5-BDF7-EC9062C50176}"/>
              </a:ext>
            </a:extLst>
          </p:cNvPr>
          <p:cNvPicPr>
            <a:picLocks noChangeAspect="1"/>
          </p:cNvPicPr>
          <p:nvPr>
            <p:custDataLst>
              <p:tags r:id="rId8"/>
            </p:custDataLst>
          </p:nvPr>
        </p:nvPicPr>
        <p:blipFill>
          <a:blip r:embed="rId12">
            <a:extLst>
              <a:ext uri="{28A0092B-C50C-407E-A947-70E740481C1C}">
                <a14:useLocalDpi xmlns:a14="http://schemas.microsoft.com/office/drawing/2010/main" val="0"/>
              </a:ext>
            </a:extLst>
          </a:blip>
          <a:stretch>
            <a:fillRect/>
          </a:stretch>
        </p:blipFill>
        <p:spPr>
          <a:xfrm>
            <a:off x="593286" y="147410"/>
            <a:ext cx="1370482" cy="1412522"/>
          </a:xfrm>
          <a:prstGeom prst="rect">
            <a:avLst/>
          </a:prstGeom>
        </p:spPr>
      </p:pic>
    </p:spTree>
    <p:extLst>
      <p:ext uri="{BB962C8B-B14F-4D97-AF65-F5344CB8AC3E}">
        <p14:creationId xmlns:p14="http://schemas.microsoft.com/office/powerpoint/2010/main" val="3313934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AAEF18F-926A-DB18-924F-B69C9F9C3422}"/>
              </a:ext>
            </a:extLst>
          </p:cNvPr>
          <p:cNvPicPr>
            <a:picLocks noChangeAspect="1"/>
          </p:cNvPicPr>
          <p:nvPr>
            <p:custDataLst>
              <p:tags r:id="rId1"/>
            </p:custDataLst>
          </p:nvPr>
        </p:nvPicPr>
        <p:blipFill>
          <a:blip r:embed="rId15"/>
          <a:srcRect t="9999"/>
          <a:stretch>
            <a:fillRect/>
          </a:stretch>
        </p:blipFill>
        <p:spPr>
          <a:xfrm>
            <a:off x="6051097" y="1164771"/>
            <a:ext cx="6140903" cy="4831727"/>
          </a:xfrm>
          <a:prstGeom prst="rect">
            <a:avLst/>
          </a:prstGeom>
        </p:spPr>
      </p:pic>
      <p:sp>
        <p:nvSpPr>
          <p:cNvPr id="56" name="ZoneTexte 55">
            <a:extLst>
              <a:ext uri="{FF2B5EF4-FFF2-40B4-BE49-F238E27FC236}">
                <a16:creationId xmlns:a16="http://schemas.microsoft.com/office/drawing/2014/main" id="{036108E4-518E-CF6D-42C5-7CBF5B309287}"/>
              </a:ext>
            </a:extLst>
          </p:cNvPr>
          <p:cNvSpPr txBox="1"/>
          <p:nvPr>
            <p:custDataLst>
              <p:tags r:id="rId2"/>
            </p:custDataLst>
          </p:nvPr>
        </p:nvSpPr>
        <p:spPr>
          <a:xfrm>
            <a:off x="702182" y="1900475"/>
            <a:ext cx="4534494" cy="2066528"/>
          </a:xfrm>
          <a:prstGeom prst="rect">
            <a:avLst/>
          </a:prstGeom>
          <a:noFill/>
        </p:spPr>
        <p:txBody>
          <a:bodyPr wrap="square">
            <a:spAutoFit/>
          </a:bodyPr>
          <a:lstStyle/>
          <a:p>
            <a:pPr>
              <a:lnSpc>
                <a:spcPct val="108000"/>
              </a:lnSpc>
            </a:pPr>
            <a:r>
              <a:rPr lang="fr-CA" sz="2400">
                <a:latin typeface="Open Sans" panose="020B0606030504020204" pitchFamily="34" charset="0"/>
                <a:ea typeface="Open Sans" panose="020B0606030504020204" pitchFamily="34" charset="0"/>
                <a:cs typeface="Open Sans" panose="020B0606030504020204" pitchFamily="34" charset="0"/>
              </a:rPr>
              <a:t>Ensemble de connaissances, de valeurs, d’opinions et d’attitudes que les citoyennes et les citoyens ont à l’égard de la politique.</a:t>
            </a:r>
          </a:p>
        </p:txBody>
      </p:sp>
      <p:grpSp>
        <p:nvGrpSpPr>
          <p:cNvPr id="31" name="Groupe 30">
            <a:extLst>
              <a:ext uri="{FF2B5EF4-FFF2-40B4-BE49-F238E27FC236}">
                <a16:creationId xmlns:a16="http://schemas.microsoft.com/office/drawing/2014/main" id="{92CE9756-7F8F-F746-29A6-0B2F98D85CEE}"/>
              </a:ext>
            </a:extLst>
          </p:cNvPr>
          <p:cNvGrpSpPr/>
          <p:nvPr>
            <p:custDataLst>
              <p:tags r:id="rId3"/>
            </p:custDataLst>
          </p:nvPr>
        </p:nvGrpSpPr>
        <p:grpSpPr>
          <a:xfrm>
            <a:off x="702182" y="4163964"/>
            <a:ext cx="4620932" cy="2397385"/>
            <a:chOff x="702182" y="4419600"/>
            <a:chExt cx="4620932" cy="2397385"/>
          </a:xfrm>
        </p:grpSpPr>
        <p:grpSp>
          <p:nvGrpSpPr>
            <p:cNvPr id="29" name="Groupe 28">
              <a:extLst>
                <a:ext uri="{FF2B5EF4-FFF2-40B4-BE49-F238E27FC236}">
                  <a16:creationId xmlns:a16="http://schemas.microsoft.com/office/drawing/2014/main" id="{529483B8-A760-3754-583D-3386E4CB5AAA}"/>
                </a:ext>
              </a:extLst>
            </p:cNvPr>
            <p:cNvGrpSpPr/>
            <p:nvPr/>
          </p:nvGrpSpPr>
          <p:grpSpPr>
            <a:xfrm>
              <a:off x="702182" y="4419600"/>
              <a:ext cx="4414375" cy="1123447"/>
              <a:chOff x="547391" y="4419600"/>
              <a:chExt cx="4414375" cy="1123447"/>
            </a:xfrm>
          </p:grpSpPr>
          <p:pic>
            <p:nvPicPr>
              <p:cNvPr id="3" name="Image 2" descr="TVA Nouvelles ‒ Applis sur Google Play">
                <a:extLst>
                  <a:ext uri="{FF2B5EF4-FFF2-40B4-BE49-F238E27FC236}">
                    <a16:creationId xmlns:a16="http://schemas.microsoft.com/office/drawing/2014/main" id="{E2E6B78B-2C81-5922-E883-0DBF844EC5D4}"/>
                  </a:ext>
                </a:extLst>
              </p:cNvPr>
              <p:cNvPicPr>
                <a:picLocks noChangeAspect="1"/>
              </p:cNvPicPr>
              <p:nvPr>
                <p:custDataLst>
                  <p:tags r:id="rId11"/>
                </p:custDataLst>
              </p:nvPr>
            </p:nvPicPr>
            <p:blipFill>
              <a:blip r:embed="rId16">
                <a:extLst>
                  <a:ext uri="{28A0092B-C50C-407E-A947-70E740481C1C}">
                    <a14:useLocalDpi xmlns:a14="http://schemas.microsoft.com/office/drawing/2010/main" val="0"/>
                  </a:ext>
                </a:extLst>
              </a:blip>
              <a:srcRect t="19162" b="18522"/>
              <a:stretch>
                <a:fillRect/>
              </a:stretch>
            </p:blipFill>
            <p:spPr bwMode="auto">
              <a:xfrm>
                <a:off x="547391" y="4419600"/>
                <a:ext cx="2022986" cy="1123447"/>
              </a:xfrm>
              <a:prstGeom prst="rect">
                <a:avLst/>
              </a:prstGeom>
              <a:noFill/>
              <a:ln>
                <a:noFill/>
              </a:ln>
            </p:spPr>
          </p:pic>
          <p:pic>
            <p:nvPicPr>
              <p:cNvPr id="4" name="Image 3" descr="Radio-Canada Info — Wikipédia">
                <a:extLst>
                  <a:ext uri="{FF2B5EF4-FFF2-40B4-BE49-F238E27FC236}">
                    <a16:creationId xmlns:a16="http://schemas.microsoft.com/office/drawing/2014/main" id="{7A62C764-00E1-AD4F-CD57-8B2237AC96F0}"/>
                  </a:ext>
                </a:extLst>
              </p:cNvPr>
              <p:cNvPicPr>
                <a:picLocks noChangeAspect="1"/>
              </p:cNvPicPr>
              <p:nvPr>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2760208" y="4554836"/>
                <a:ext cx="2201558" cy="819978"/>
              </a:xfrm>
              <a:prstGeom prst="rect">
                <a:avLst/>
              </a:prstGeom>
              <a:noFill/>
              <a:ln>
                <a:noFill/>
              </a:ln>
            </p:spPr>
          </p:pic>
        </p:grpSp>
        <p:sp>
          <p:nvSpPr>
            <p:cNvPr id="8" name="ZoneTexte 7">
              <a:extLst>
                <a:ext uri="{FF2B5EF4-FFF2-40B4-BE49-F238E27FC236}">
                  <a16:creationId xmlns:a16="http://schemas.microsoft.com/office/drawing/2014/main" id="{4348159A-B968-0B82-BA0F-BC0345BC12D5}"/>
                </a:ext>
              </a:extLst>
            </p:cNvPr>
            <p:cNvSpPr txBox="1"/>
            <p:nvPr>
              <p:custDataLst>
                <p:tags r:id="rId10"/>
              </p:custDataLst>
            </p:nvPr>
          </p:nvSpPr>
          <p:spPr>
            <a:xfrm>
              <a:off x="702183" y="5543047"/>
              <a:ext cx="4620931" cy="1273938"/>
            </a:xfrm>
            <a:prstGeom prst="rect">
              <a:avLst/>
            </a:prstGeom>
            <a:noFill/>
            <a:ln w="28575">
              <a:noFill/>
            </a:ln>
          </p:spPr>
          <p:txBody>
            <a:bodyPr wrap="square">
              <a:spAutoFit/>
            </a:bodyPr>
            <a:lstStyle/>
            <a:p>
              <a:pPr algn="ctr">
                <a:lnSpc>
                  <a:spcPct val="108000"/>
                </a:lnSpc>
              </a:pPr>
              <a: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t>Les élections sont généralement populaires, au Québec.</a:t>
              </a:r>
              <a:r>
                <a:rPr lang="fr-CA" b="1">
                  <a:solidFill>
                    <a:srgbClr val="323232"/>
                  </a:solidFill>
                  <a:latin typeface="Open Sans" panose="020B0606030504020204" pitchFamily="34" charset="0"/>
                  <a:ea typeface="Open Sans" panose="020B0606030504020204" pitchFamily="34" charset="0"/>
                  <a:cs typeface="Open Sans" panose="020B0606030504020204" pitchFamily="34" charset="0"/>
                </a:rPr>
                <a:t> </a:t>
              </a:r>
              <a: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t>Les médias</a:t>
              </a:r>
              <a:b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br>
              <a: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t>en parlent beaucoup</a:t>
              </a:r>
              <a:b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br>
              <a:r>
                <a:rPr lang="fr-CA" sz="1800" b="1" i="0">
                  <a:solidFill>
                    <a:srgbClr val="323232"/>
                  </a:solidFill>
                  <a:effectLst/>
                  <a:latin typeface="Open Sans" panose="020B0606030504020204" pitchFamily="34" charset="0"/>
                  <a:ea typeface="Open Sans" panose="020B0606030504020204" pitchFamily="34" charset="0"/>
                  <a:cs typeface="Open Sans" panose="020B0606030504020204" pitchFamily="34" charset="0"/>
                </a:rPr>
                <a:t>pour informer la population.</a:t>
              </a:r>
            </a:p>
          </p:txBody>
        </p:sp>
        <p:sp>
          <p:nvSpPr>
            <p:cNvPr id="30" name="Rectangle 29">
              <a:extLst>
                <a:ext uri="{FF2B5EF4-FFF2-40B4-BE49-F238E27FC236}">
                  <a16:creationId xmlns:a16="http://schemas.microsoft.com/office/drawing/2014/main" id="{CC52D286-B746-6C0A-6804-1E3F97659E00}"/>
                </a:ext>
              </a:extLst>
            </p:cNvPr>
            <p:cNvSpPr/>
            <p:nvPr/>
          </p:nvSpPr>
          <p:spPr>
            <a:xfrm>
              <a:off x="702182" y="4419600"/>
              <a:ext cx="4620931" cy="2397385"/>
            </a:xfrm>
            <a:prstGeom prst="rect">
              <a:avLst/>
            </a:pr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sp>
        <p:nvSpPr>
          <p:cNvPr id="6" name="Rectangle 5">
            <a:extLst>
              <a:ext uri="{FF2B5EF4-FFF2-40B4-BE49-F238E27FC236}">
                <a16:creationId xmlns:a16="http://schemas.microsoft.com/office/drawing/2014/main" id="{2671D5CF-EBCC-DC1A-E748-D2AD01671DA9}"/>
              </a:ext>
            </a:extLst>
          </p:cNvPr>
          <p:cNvSpPr/>
          <p:nvPr>
            <p:custDataLst>
              <p:tags r:id="rId4"/>
            </p:custDataLst>
          </p:nvPr>
        </p:nvSpPr>
        <p:spPr>
          <a:xfrm>
            <a:off x="11632019" y="0"/>
            <a:ext cx="55998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 coins arrondis 8">
            <a:extLst>
              <a:ext uri="{FF2B5EF4-FFF2-40B4-BE49-F238E27FC236}">
                <a16:creationId xmlns:a16="http://schemas.microsoft.com/office/drawing/2014/main" id="{21BD6B00-3D68-F418-F6D1-0259F596AFCA}"/>
              </a:ext>
            </a:extLst>
          </p:cNvPr>
          <p:cNvSpPr/>
          <p:nvPr>
            <p:custDataLst>
              <p:tags r:id="rId5"/>
            </p:custDataLst>
          </p:nvPr>
        </p:nvSpPr>
        <p:spPr>
          <a:xfrm>
            <a:off x="323582" y="505607"/>
            <a:ext cx="11544836" cy="721552"/>
          </a:xfrm>
          <a:prstGeom prst="roundRect">
            <a:avLst/>
          </a:prstGeom>
          <a:solidFill>
            <a:srgbClr val="FFCECD"/>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11" name="Zone de texte 3">
            <a:extLst>
              <a:ext uri="{FF2B5EF4-FFF2-40B4-BE49-F238E27FC236}">
                <a16:creationId xmlns:a16="http://schemas.microsoft.com/office/drawing/2014/main" id="{77A84D7E-C0EE-16E7-CD1C-461FE72318F2}"/>
              </a:ext>
            </a:extLst>
          </p:cNvPr>
          <p:cNvSpPr txBox="1"/>
          <p:nvPr>
            <p:custDataLst>
              <p:tags r:id="rId6"/>
            </p:custDataLst>
          </p:nvPr>
        </p:nvSpPr>
        <p:spPr>
          <a:xfrm>
            <a:off x="323582" y="642039"/>
            <a:ext cx="11544836" cy="448688"/>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lvl="8">
              <a:lnSpc>
                <a:spcPct val="115000"/>
              </a:lnSpc>
              <a:spcAft>
                <a:spcPts val="800"/>
              </a:spcAft>
            </a:pPr>
            <a:r>
              <a:rPr lang="fr-CA" sz="2400" b="1" kern="100" cap="all">
                <a:solidFill>
                  <a:srgbClr val="000000"/>
                </a:solidFill>
                <a:effectLst/>
                <a:latin typeface="Open Sans" panose="020B0606030504020204" pitchFamily="34" charset="0"/>
                <a:ea typeface="Aptos" panose="020B0004020202020204" pitchFamily="34" charset="0"/>
                <a:cs typeface="Times New Roman" panose="02020603050405020304" pitchFamily="18" charset="0"/>
              </a:rPr>
              <a:t>PARTICIPATION POLITIQUE</a:t>
            </a:r>
            <a:endParaRPr lang="fr-CA" sz="24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5D58C826-8D3B-D475-985A-218D3C5C91D2}"/>
              </a:ext>
            </a:extLst>
          </p:cNvPr>
          <p:cNvSpPr/>
          <p:nvPr>
            <p:custDataLst>
              <p:tags r:id="rId7"/>
            </p:custDataLst>
          </p:nvPr>
        </p:nvSpPr>
        <p:spPr>
          <a:xfrm>
            <a:off x="6052109" y="5812971"/>
            <a:ext cx="6139891" cy="1045028"/>
          </a:xfrm>
          <a:prstGeom prst="rect">
            <a:avLst/>
          </a:prstGeom>
          <a:solidFill>
            <a:srgbClr val="000000">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8" name="ZoneTexte 27">
            <a:extLst>
              <a:ext uri="{FF2B5EF4-FFF2-40B4-BE49-F238E27FC236}">
                <a16:creationId xmlns:a16="http://schemas.microsoft.com/office/drawing/2014/main" id="{F8588128-42CD-4758-8DD2-3A790326ED5E}"/>
              </a:ext>
            </a:extLst>
          </p:cNvPr>
          <p:cNvSpPr txBox="1"/>
          <p:nvPr>
            <p:custDataLst>
              <p:tags r:id="rId8"/>
            </p:custDataLst>
          </p:nvPr>
        </p:nvSpPr>
        <p:spPr>
          <a:xfrm>
            <a:off x="6051752" y="5970661"/>
            <a:ext cx="6139893" cy="675570"/>
          </a:xfrm>
          <a:prstGeom prst="rect">
            <a:avLst/>
          </a:prstGeom>
          <a:noFill/>
        </p:spPr>
        <p:txBody>
          <a:bodyPr wrap="square">
            <a:spAutoFit/>
          </a:bodyPr>
          <a:lstStyle/>
          <a:p>
            <a:pPr algn="ctr">
              <a:lnSpc>
                <a:spcPct val="108000"/>
              </a:lnSpc>
            </a:pP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Tu connais sûrement un adulte dans ton entourage qui parle de politique et qui vote aux élections.</a:t>
            </a:r>
          </a:p>
        </p:txBody>
      </p:sp>
      <p:pic>
        <p:nvPicPr>
          <p:cNvPr id="15" name="Image 14">
            <a:extLst>
              <a:ext uri="{FF2B5EF4-FFF2-40B4-BE49-F238E27FC236}">
                <a16:creationId xmlns:a16="http://schemas.microsoft.com/office/drawing/2014/main" id="{3B8AED21-2CA5-04E9-0728-8B4284D5A437}"/>
              </a:ext>
            </a:extLst>
          </p:cNvPr>
          <p:cNvPicPr>
            <a:picLocks noChangeAspect="1"/>
          </p:cNvPicPr>
          <p:nvPr>
            <p:custDataLst>
              <p:tags r:id="rId9"/>
            </p:custDataLst>
          </p:nvPr>
        </p:nvPicPr>
        <p:blipFill>
          <a:blip r:embed="rId18">
            <a:extLst>
              <a:ext uri="{28A0092B-C50C-407E-A947-70E740481C1C}">
                <a14:useLocalDpi xmlns:a14="http://schemas.microsoft.com/office/drawing/2010/main" val="0"/>
              </a:ext>
            </a:extLst>
          </a:blip>
          <a:stretch>
            <a:fillRect/>
          </a:stretch>
        </p:blipFill>
        <p:spPr>
          <a:xfrm>
            <a:off x="589731" y="159242"/>
            <a:ext cx="1370482" cy="1412521"/>
          </a:xfrm>
          <a:prstGeom prst="rect">
            <a:avLst/>
          </a:prstGeom>
        </p:spPr>
      </p:pic>
    </p:spTree>
    <p:extLst>
      <p:ext uri="{BB962C8B-B14F-4D97-AF65-F5344CB8AC3E}">
        <p14:creationId xmlns:p14="http://schemas.microsoft.com/office/powerpoint/2010/main" val="2657337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6F6E515-3556-B876-A3B2-873B51660339}"/>
              </a:ext>
            </a:extLst>
          </p:cNvPr>
          <p:cNvPicPr>
            <a:picLocks noChangeAspect="1"/>
          </p:cNvPicPr>
          <p:nvPr>
            <p:custDataLst>
              <p:tags r:id="rId1"/>
            </p:custDataLst>
          </p:nvPr>
        </p:nvPicPr>
        <p:blipFill>
          <a:blip r:embed="rId14"/>
          <a:srcRect t="15759" b="1544"/>
          <a:stretch>
            <a:fillRect/>
          </a:stretch>
        </p:blipFill>
        <p:spPr>
          <a:xfrm>
            <a:off x="7338103" y="1126690"/>
            <a:ext cx="4853896" cy="4009461"/>
          </a:xfrm>
          <a:prstGeom prst="rect">
            <a:avLst/>
          </a:prstGeom>
        </p:spPr>
      </p:pic>
      <p:sp>
        <p:nvSpPr>
          <p:cNvPr id="58" name="ZoneTexte 57">
            <a:extLst>
              <a:ext uri="{FF2B5EF4-FFF2-40B4-BE49-F238E27FC236}">
                <a16:creationId xmlns:a16="http://schemas.microsoft.com/office/drawing/2014/main" id="{C056763E-A079-963B-0264-A864755C18B3}"/>
              </a:ext>
            </a:extLst>
          </p:cNvPr>
          <p:cNvSpPr txBox="1"/>
          <p:nvPr>
            <p:custDataLst>
              <p:tags r:id="rId2"/>
            </p:custDataLst>
          </p:nvPr>
        </p:nvSpPr>
        <p:spPr>
          <a:xfrm>
            <a:off x="701825" y="1646440"/>
            <a:ext cx="6537175" cy="2465419"/>
          </a:xfrm>
          <a:prstGeom prst="rect">
            <a:avLst/>
          </a:prstGeom>
          <a:noFill/>
        </p:spPr>
        <p:txBody>
          <a:bodyPr wrap="square">
            <a:spAutoFit/>
          </a:bodyPr>
          <a:lstStyle/>
          <a:p>
            <a:pPr>
              <a:lnSpc>
                <a:spcPct val="108000"/>
              </a:lnSpc>
            </a:pPr>
            <a:r>
              <a:rPr lang="fr-CA" sz="2400">
                <a:latin typeface="Open Sans" panose="020B0606030504020204" pitchFamily="34" charset="0"/>
                <a:ea typeface="Open Sans" panose="020B0606030504020204" pitchFamily="34" charset="0"/>
                <a:cs typeface="Open Sans" panose="020B0606030504020204" pitchFamily="34" charset="0"/>
              </a:rPr>
              <a:t>Ensemble des droits et libertés de chaque être humain, sans discrimination, qui sont généralement définis et protégés par des lois ou des textes juridiques. Les citoyennes et les citoyens ont la responsabilité de faire respecter ces droits et libertés.</a:t>
            </a:r>
          </a:p>
        </p:txBody>
      </p:sp>
      <p:pic>
        <p:nvPicPr>
          <p:cNvPr id="2" name="Image 1">
            <a:extLst>
              <a:ext uri="{FF2B5EF4-FFF2-40B4-BE49-F238E27FC236}">
                <a16:creationId xmlns:a16="http://schemas.microsoft.com/office/drawing/2014/main" id="{27393805-78F3-45F1-1933-3B5BC5D52A82}"/>
              </a:ext>
            </a:extLst>
          </p:cNvPr>
          <p:cNvPicPr>
            <a:picLocks noChangeAspect="1"/>
          </p:cNvPicPr>
          <p:nvPr>
            <p:custDataLst>
              <p:tags r:id="rId3"/>
            </p:custDataLst>
          </p:nvPr>
        </p:nvPicPr>
        <p:blipFill>
          <a:blip r:embed="rId15"/>
          <a:srcRect l="3355" r="54059" b="22799"/>
          <a:stretch>
            <a:fillRect/>
          </a:stretch>
        </p:blipFill>
        <p:spPr>
          <a:xfrm>
            <a:off x="796699" y="4334420"/>
            <a:ext cx="1667421" cy="2225575"/>
          </a:xfrm>
          <a:prstGeom prst="rect">
            <a:avLst/>
          </a:prstGeom>
        </p:spPr>
      </p:pic>
      <p:sp>
        <p:nvSpPr>
          <p:cNvPr id="5" name="ZoneTexte 4">
            <a:extLst>
              <a:ext uri="{FF2B5EF4-FFF2-40B4-BE49-F238E27FC236}">
                <a16:creationId xmlns:a16="http://schemas.microsoft.com/office/drawing/2014/main" id="{68A2817C-20A7-9082-48F1-C4DAB4E8A289}"/>
              </a:ext>
            </a:extLst>
          </p:cNvPr>
          <p:cNvSpPr txBox="1"/>
          <p:nvPr>
            <p:custDataLst>
              <p:tags r:id="rId4"/>
            </p:custDataLst>
          </p:nvPr>
        </p:nvSpPr>
        <p:spPr>
          <a:xfrm>
            <a:off x="2563223" y="4433866"/>
            <a:ext cx="3608979" cy="1273938"/>
          </a:xfrm>
          <a:prstGeom prst="rect">
            <a:avLst/>
          </a:prstGeom>
          <a:noFill/>
          <a:ln w="28575">
            <a:noFill/>
          </a:ln>
        </p:spPr>
        <p:txBody>
          <a:bodyPr wrap="square">
            <a:spAutoFit/>
          </a:bodyPr>
          <a:lstStyle/>
          <a:p>
            <a:pPr algn="ctr">
              <a:lnSpc>
                <a:spcPct val="108000"/>
              </a:lnSpc>
            </a:pPr>
            <a:r>
              <a:rPr lang="fr-CA" b="1">
                <a:solidFill>
                  <a:srgbClr val="323232"/>
                </a:solidFill>
                <a:latin typeface="Open Sans" panose="020B0606030504020204" pitchFamily="34" charset="0"/>
                <a:ea typeface="Open Sans" panose="020B0606030504020204" pitchFamily="34" charset="0"/>
                <a:cs typeface="Open Sans" panose="020B0606030504020204" pitchFamily="34" charset="0"/>
              </a:rPr>
              <a:t>Sur ton cellulaire, tu as accès à plusieurs applications qui te proposent des nouvelles</a:t>
            </a:r>
            <a:br>
              <a:rPr lang="fr-CA" b="1">
                <a:solidFill>
                  <a:srgbClr val="323232"/>
                </a:solidFill>
                <a:latin typeface="Open Sans" panose="020B0606030504020204" pitchFamily="34" charset="0"/>
                <a:ea typeface="Open Sans" panose="020B0606030504020204" pitchFamily="34" charset="0"/>
                <a:cs typeface="Open Sans" panose="020B0606030504020204" pitchFamily="34" charset="0"/>
              </a:rPr>
            </a:br>
            <a:r>
              <a:rPr lang="fr-CA" b="1">
                <a:solidFill>
                  <a:srgbClr val="323232"/>
                </a:solidFill>
                <a:latin typeface="Open Sans" panose="020B0606030504020204" pitchFamily="34" charset="0"/>
                <a:ea typeface="Open Sans" panose="020B0606030504020204" pitchFamily="34" charset="0"/>
                <a:cs typeface="Open Sans" panose="020B0606030504020204" pitchFamily="34" charset="0"/>
              </a:rPr>
              <a:t>pour t’informer.</a:t>
            </a:r>
          </a:p>
        </p:txBody>
      </p:sp>
      <p:sp>
        <p:nvSpPr>
          <p:cNvPr id="25" name="Rectangle 24">
            <a:extLst>
              <a:ext uri="{FF2B5EF4-FFF2-40B4-BE49-F238E27FC236}">
                <a16:creationId xmlns:a16="http://schemas.microsoft.com/office/drawing/2014/main" id="{6E1FBF12-F495-796D-C3CA-80B498F32CF5}"/>
              </a:ext>
            </a:extLst>
          </p:cNvPr>
          <p:cNvSpPr/>
          <p:nvPr>
            <p:custDataLst>
              <p:tags r:id="rId5"/>
            </p:custDataLst>
          </p:nvPr>
        </p:nvSpPr>
        <p:spPr>
          <a:xfrm>
            <a:off x="778383" y="4334420"/>
            <a:ext cx="5567989" cy="2226929"/>
          </a:xfrm>
          <a:prstGeom prst="rect">
            <a:avLst/>
          </a:prstGeom>
          <a:no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Rectangle 16">
            <a:extLst>
              <a:ext uri="{FF2B5EF4-FFF2-40B4-BE49-F238E27FC236}">
                <a16:creationId xmlns:a16="http://schemas.microsoft.com/office/drawing/2014/main" id="{EE6872A9-9A4A-DFE2-B79C-57ACCECA2863}"/>
              </a:ext>
            </a:extLst>
          </p:cNvPr>
          <p:cNvSpPr/>
          <p:nvPr>
            <p:custDataLst>
              <p:tags r:id="rId6"/>
            </p:custDataLst>
          </p:nvPr>
        </p:nvSpPr>
        <p:spPr>
          <a:xfrm>
            <a:off x="11632019" y="0"/>
            <a:ext cx="559981"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Rectangle : coins arrondis 18">
            <a:extLst>
              <a:ext uri="{FF2B5EF4-FFF2-40B4-BE49-F238E27FC236}">
                <a16:creationId xmlns:a16="http://schemas.microsoft.com/office/drawing/2014/main" id="{CA11EE87-549A-5F28-7F54-32EE139277A9}"/>
              </a:ext>
            </a:extLst>
          </p:cNvPr>
          <p:cNvSpPr/>
          <p:nvPr>
            <p:custDataLst>
              <p:tags r:id="rId7"/>
            </p:custDataLst>
          </p:nvPr>
        </p:nvSpPr>
        <p:spPr>
          <a:xfrm>
            <a:off x="323582" y="505607"/>
            <a:ext cx="11544836" cy="721552"/>
          </a:xfrm>
          <a:prstGeom prst="roundRect">
            <a:avLst/>
          </a:prstGeom>
          <a:solidFill>
            <a:srgbClr val="FFCECD"/>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
        <p:nvSpPr>
          <p:cNvPr id="21" name="Zone de texte 3">
            <a:extLst>
              <a:ext uri="{FF2B5EF4-FFF2-40B4-BE49-F238E27FC236}">
                <a16:creationId xmlns:a16="http://schemas.microsoft.com/office/drawing/2014/main" id="{395F34DA-C5DE-11C5-145D-EDA210D7747F}"/>
              </a:ext>
            </a:extLst>
          </p:cNvPr>
          <p:cNvSpPr txBox="1"/>
          <p:nvPr>
            <p:custDataLst>
              <p:tags r:id="rId8"/>
            </p:custDataLst>
          </p:nvPr>
        </p:nvSpPr>
        <p:spPr>
          <a:xfrm>
            <a:off x="323582" y="642039"/>
            <a:ext cx="11544836" cy="448688"/>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lvl="8">
              <a:lnSpc>
                <a:spcPct val="115000"/>
              </a:lnSpc>
              <a:spcAft>
                <a:spcPts val="800"/>
              </a:spcAft>
            </a:pPr>
            <a:r>
              <a:rPr lang="fr-CA" sz="2400" b="1" kern="100" cap="all">
                <a:solidFill>
                  <a:srgbClr val="000000"/>
                </a:solidFill>
                <a:effectLst/>
                <a:latin typeface="Open Sans" panose="020B0606030504020204" pitchFamily="34" charset="0"/>
                <a:ea typeface="Aptos" panose="020B0004020202020204" pitchFamily="34" charset="0"/>
                <a:cs typeface="Times New Roman" panose="02020603050405020304" pitchFamily="18" charset="0"/>
              </a:rPr>
              <a:t>PARTICIPATION POLITIQUE</a:t>
            </a:r>
            <a:endParaRPr lang="fr-CA" sz="2400" kern="10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3" name="Image 22">
            <a:extLst>
              <a:ext uri="{FF2B5EF4-FFF2-40B4-BE49-F238E27FC236}">
                <a16:creationId xmlns:a16="http://schemas.microsoft.com/office/drawing/2014/main" id="{FEC89694-33CF-9A78-BC70-371AB33BC1A4}"/>
              </a:ext>
            </a:extLst>
          </p:cNvPr>
          <p:cNvPicPr>
            <a:picLocks noChangeAspect="1"/>
          </p:cNvPicPr>
          <p:nvPr>
            <p:custDataLst>
              <p:tags r:id="rId9"/>
            </p:custDataLst>
          </p:nvPr>
        </p:nvPicPr>
        <p:blipFill>
          <a:blip r:embed="rId16">
            <a:extLst>
              <a:ext uri="{28A0092B-C50C-407E-A947-70E740481C1C}">
                <a14:useLocalDpi xmlns:a14="http://schemas.microsoft.com/office/drawing/2010/main" val="0"/>
              </a:ext>
            </a:extLst>
          </a:blip>
          <a:stretch>
            <a:fillRect/>
          </a:stretch>
        </p:blipFill>
        <p:spPr>
          <a:xfrm>
            <a:off x="589731" y="159242"/>
            <a:ext cx="1370482" cy="1412521"/>
          </a:xfrm>
          <a:prstGeom prst="rect">
            <a:avLst/>
          </a:prstGeom>
        </p:spPr>
      </p:pic>
      <p:sp>
        <p:nvSpPr>
          <p:cNvPr id="15" name="Rectangle 14">
            <a:extLst>
              <a:ext uri="{FF2B5EF4-FFF2-40B4-BE49-F238E27FC236}">
                <a16:creationId xmlns:a16="http://schemas.microsoft.com/office/drawing/2014/main" id="{980FFD85-9D78-D0BB-A8BD-1DF7A922D666}"/>
              </a:ext>
            </a:extLst>
          </p:cNvPr>
          <p:cNvSpPr/>
          <p:nvPr>
            <p:custDataLst>
              <p:tags r:id="rId10"/>
            </p:custDataLst>
          </p:nvPr>
        </p:nvSpPr>
        <p:spPr>
          <a:xfrm>
            <a:off x="7338103" y="5007698"/>
            <a:ext cx="4853897" cy="1850301"/>
          </a:xfrm>
          <a:prstGeom prst="rect">
            <a:avLst/>
          </a:prstGeom>
          <a:solidFill>
            <a:srgbClr val="000000">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ZoneTexte 6">
            <a:extLst>
              <a:ext uri="{FF2B5EF4-FFF2-40B4-BE49-F238E27FC236}">
                <a16:creationId xmlns:a16="http://schemas.microsoft.com/office/drawing/2014/main" id="{4387170D-5940-6B2B-5768-A3B1EEA5AD52}"/>
              </a:ext>
            </a:extLst>
          </p:cNvPr>
          <p:cNvSpPr txBox="1"/>
          <p:nvPr>
            <p:custDataLst>
              <p:tags r:id="rId11"/>
            </p:custDataLst>
          </p:nvPr>
        </p:nvSpPr>
        <p:spPr>
          <a:xfrm>
            <a:off x="7495834" y="5136152"/>
            <a:ext cx="4538433" cy="1573123"/>
          </a:xfrm>
          <a:prstGeom prst="rect">
            <a:avLst/>
          </a:prstGeom>
          <a:noFill/>
          <a:ln w="28575">
            <a:noFill/>
          </a:ln>
        </p:spPr>
        <p:txBody>
          <a:bodyPr wrap="square">
            <a:spAutoFit/>
          </a:bodyPr>
          <a:lstStyle/>
          <a:p>
            <a:pPr algn="ctr">
              <a:lnSpc>
                <a:spcPct val="108000"/>
              </a:lnSpc>
            </a:pPr>
            <a:r>
              <a:rPr lang="fr-CA" b="1">
                <a:solidFill>
                  <a:schemeClr val="bg1"/>
                </a:solidFill>
                <a:latin typeface="Open Sans" panose="020B0606030504020204" pitchFamily="34" charset="0"/>
                <a:ea typeface="Open Sans" panose="020B0606030504020204" pitchFamily="34" charset="0"/>
                <a:cs typeface="Open Sans" panose="020B0606030504020204" pitchFamily="34" charset="0"/>
              </a:rPr>
              <a:t>À ton école, tu as le droit de signer une pétition pour appuyer ton conseil d’élèves s’il souhaite revoir le code vestimentaire. Tu ne dois pas subir de conséquence si tu le fais.</a:t>
            </a:r>
          </a:p>
        </p:txBody>
      </p:sp>
    </p:spTree>
    <p:extLst>
      <p:ext uri="{BB962C8B-B14F-4D97-AF65-F5344CB8AC3E}">
        <p14:creationId xmlns:p14="http://schemas.microsoft.com/office/powerpoint/2010/main" val="3544598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a:extLst>
              <a:ext uri="{FF2B5EF4-FFF2-40B4-BE49-F238E27FC236}">
                <a16:creationId xmlns:a16="http://schemas.microsoft.com/office/drawing/2014/main" id="{A41DEB5B-56D4-CD0B-8BB8-E2281A35CDE3}"/>
              </a:ext>
            </a:extLst>
          </p:cNvPr>
          <p:cNvSpPr txBox="1">
            <a:spLocks/>
          </p:cNvSpPr>
          <p:nvPr>
            <p:custDataLst>
              <p:tags r:id="rId1"/>
            </p:custDataLst>
          </p:nvPr>
        </p:nvSpPr>
        <p:spPr>
          <a:xfrm>
            <a:off x="2709080" y="2470234"/>
            <a:ext cx="6773839" cy="1917531"/>
          </a:xfrm>
          <a:prstGeom prst="rect">
            <a:avLst/>
          </a:prstGeom>
        </p:spPr>
        <p:txBody>
          <a:bodyPr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8000"/>
              </a:lnSpc>
              <a:spcAft>
                <a:spcPts val="600"/>
              </a:spcAft>
              <a:buFont typeface="Arial" panose="020B0604020202020204" pitchFamily="34" charset="0"/>
              <a:buNone/>
            </a:pPr>
            <a:r>
              <a:rPr lang="fr-CA" b="1" cap="all">
                <a:highlight>
                  <a:srgbClr val="FFFD82"/>
                </a:highlight>
                <a:latin typeface="Open Sans" panose="020B0606030504020204" pitchFamily="34" charset="0"/>
                <a:ea typeface="Open Sans" panose="020B0606030504020204" pitchFamily="34" charset="0"/>
                <a:cs typeface="Open Sans" panose="020B0606030504020204" pitchFamily="34" charset="0"/>
              </a:rPr>
              <a:t>Défi individuel</a:t>
            </a:r>
          </a:p>
          <a:p>
            <a:pPr marL="342000" indent="-342000">
              <a:lnSpc>
                <a:spcPct val="118000"/>
              </a:lnSpc>
              <a:spcAft>
                <a:spcPts val="600"/>
              </a:spcAft>
              <a:buFont typeface="Wingdings" panose="05000000000000000000" pitchFamily="2" charset="2"/>
              <a:buChar char="§"/>
            </a:pPr>
            <a:r>
              <a:rPr lang="fr-CA">
                <a:latin typeface="Open Sans" panose="020B0606030504020204" pitchFamily="34" charset="0"/>
                <a:ea typeface="Open Sans" panose="020B0606030504020204" pitchFamily="34" charset="0"/>
                <a:cs typeface="Open Sans" panose="020B0606030504020204" pitchFamily="34" charset="0"/>
              </a:rPr>
              <a:t>Associe des </a:t>
            </a:r>
            <a:r>
              <a:rPr lang="fr-CA" b="1">
                <a:latin typeface="Open Sans" panose="020B0606030504020204" pitchFamily="34" charset="0"/>
                <a:ea typeface="Open Sans" panose="020B0606030504020204" pitchFamily="34" charset="0"/>
                <a:cs typeface="Open Sans" panose="020B0606030504020204" pitchFamily="34" charset="0"/>
              </a:rPr>
              <a:t>exemples d’engagement </a:t>
            </a:r>
            <a:r>
              <a:rPr lang="fr-CA">
                <a:latin typeface="Open Sans" panose="020B0606030504020204" pitchFamily="34" charset="0"/>
                <a:ea typeface="Open Sans" panose="020B0606030504020204" pitchFamily="34" charset="0"/>
                <a:cs typeface="Open Sans" panose="020B0606030504020204" pitchFamily="34" charset="0"/>
              </a:rPr>
              <a:t>au bon critère de l’indice démocratique.</a:t>
            </a:r>
          </a:p>
        </p:txBody>
      </p:sp>
      <p:sp>
        <p:nvSpPr>
          <p:cNvPr id="3" name="Rectangle 2">
            <a:extLst>
              <a:ext uri="{FF2B5EF4-FFF2-40B4-BE49-F238E27FC236}">
                <a16:creationId xmlns:a16="http://schemas.microsoft.com/office/drawing/2014/main" id="{4CD14B80-1804-9EC3-76D2-03FA05DC6C71}"/>
              </a:ext>
            </a:extLst>
          </p:cNvPr>
          <p:cNvSpPr/>
          <p:nvPr>
            <p:custDataLst>
              <p:tags r:id="rId2"/>
            </p:custDataLst>
          </p:nvPr>
        </p:nvSpPr>
        <p:spPr>
          <a:xfrm>
            <a:off x="0" y="520356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Rectangle 3">
            <a:extLst>
              <a:ext uri="{FF2B5EF4-FFF2-40B4-BE49-F238E27FC236}">
                <a16:creationId xmlns:a16="http://schemas.microsoft.com/office/drawing/2014/main" id="{1CDAA09D-7104-A23F-240B-801725793412}"/>
              </a:ext>
            </a:extLst>
          </p:cNvPr>
          <p:cNvSpPr/>
          <p:nvPr>
            <p:custDataLst>
              <p:tags r:id="rId3"/>
            </p:custDataLst>
          </p:nvPr>
        </p:nvSpPr>
        <p:spPr>
          <a:xfrm rot="16200000">
            <a:off x="1674760" y="0"/>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Rectangle 4">
            <a:extLst>
              <a:ext uri="{FF2B5EF4-FFF2-40B4-BE49-F238E27FC236}">
                <a16:creationId xmlns:a16="http://schemas.microsoft.com/office/drawing/2014/main" id="{CFDBA451-FA69-CE52-FCA4-75779898797D}"/>
              </a:ext>
            </a:extLst>
          </p:cNvPr>
          <p:cNvSpPr/>
          <p:nvPr>
            <p:custDataLst>
              <p:tags r:id="rId4"/>
            </p:custDataLst>
          </p:nvPr>
        </p:nvSpPr>
        <p:spPr>
          <a:xfrm rot="16200000">
            <a:off x="0" y="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1207A0BC-FE47-F54D-2EA4-5C7D99E454E3}"/>
              </a:ext>
            </a:extLst>
          </p:cNvPr>
          <p:cNvSpPr/>
          <p:nvPr>
            <p:custDataLst>
              <p:tags r:id="rId5"/>
            </p:custDataLst>
          </p:nvPr>
        </p:nvSpPr>
        <p:spPr>
          <a:xfrm rot="16200000">
            <a:off x="837380" y="83738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0AFA7014-EFB8-3E3D-0956-20C3FF8E7DB4}"/>
              </a:ext>
            </a:extLst>
          </p:cNvPr>
          <p:cNvSpPr/>
          <p:nvPr>
            <p:custDataLst>
              <p:tags r:id="rId6"/>
            </p:custDataLst>
          </p:nvPr>
        </p:nvSpPr>
        <p:spPr>
          <a:xfrm>
            <a:off x="837380" y="6020618"/>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23606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76160B-85B1-BABD-0879-501F4170F375}"/>
              </a:ext>
            </a:extLst>
          </p:cNvPr>
          <p:cNvSpPr/>
          <p:nvPr>
            <p:custDataLst>
              <p:tags r:id="rId1"/>
            </p:custDataLst>
          </p:nvPr>
        </p:nvSpPr>
        <p:spPr>
          <a:xfrm>
            <a:off x="1568005" y="927664"/>
            <a:ext cx="485775" cy="904875"/>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b="1">
                <a:solidFill>
                  <a:schemeClr val="tx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12" name="Rectangle 11">
            <a:extLst>
              <a:ext uri="{FF2B5EF4-FFF2-40B4-BE49-F238E27FC236}">
                <a16:creationId xmlns:a16="http://schemas.microsoft.com/office/drawing/2014/main" id="{A35537C7-D3A1-6435-6015-B886C559EA9E}"/>
              </a:ext>
            </a:extLst>
          </p:cNvPr>
          <p:cNvSpPr/>
          <p:nvPr>
            <p:custDataLst>
              <p:tags r:id="rId2"/>
            </p:custDataLst>
          </p:nvPr>
        </p:nvSpPr>
        <p:spPr>
          <a:xfrm>
            <a:off x="1568005" y="1857890"/>
            <a:ext cx="485775" cy="1242000"/>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b="1">
                <a:solidFill>
                  <a:schemeClr val="tx1"/>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16" name="Rectangle 15">
            <a:extLst>
              <a:ext uri="{FF2B5EF4-FFF2-40B4-BE49-F238E27FC236}">
                <a16:creationId xmlns:a16="http://schemas.microsoft.com/office/drawing/2014/main" id="{7ED1B4E2-B79D-35C6-D9F3-13CA0B5514DF}"/>
              </a:ext>
            </a:extLst>
          </p:cNvPr>
          <p:cNvSpPr/>
          <p:nvPr>
            <p:custDataLst>
              <p:tags r:id="rId3"/>
            </p:custDataLst>
          </p:nvPr>
        </p:nvSpPr>
        <p:spPr>
          <a:xfrm>
            <a:off x="1568005" y="4175690"/>
            <a:ext cx="485775" cy="1018800"/>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b="1">
                <a:solidFill>
                  <a:schemeClr val="tx1"/>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20" name="Rectangle 19">
            <a:extLst>
              <a:ext uri="{FF2B5EF4-FFF2-40B4-BE49-F238E27FC236}">
                <a16:creationId xmlns:a16="http://schemas.microsoft.com/office/drawing/2014/main" id="{29ADD982-D352-0FEB-BFD3-F7BD8F0DE22F}"/>
              </a:ext>
            </a:extLst>
          </p:cNvPr>
          <p:cNvSpPr/>
          <p:nvPr>
            <p:custDataLst>
              <p:tags r:id="rId4"/>
            </p:custDataLst>
          </p:nvPr>
        </p:nvSpPr>
        <p:spPr>
          <a:xfrm>
            <a:off x="1568005" y="5232966"/>
            <a:ext cx="485775" cy="1242000"/>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b="1">
                <a:solidFill>
                  <a:schemeClr val="tx1"/>
                </a:solidFill>
                <a:latin typeface="Open Sans" panose="020B0606030504020204" pitchFamily="34" charset="0"/>
                <a:ea typeface="Open Sans" panose="020B0606030504020204" pitchFamily="34" charset="0"/>
                <a:cs typeface="Open Sans" panose="020B0606030504020204" pitchFamily="34" charset="0"/>
              </a:rPr>
              <a:t>5</a:t>
            </a:r>
          </a:p>
        </p:txBody>
      </p:sp>
      <p:sp>
        <p:nvSpPr>
          <p:cNvPr id="24" name="Rectangle 23">
            <a:extLst>
              <a:ext uri="{FF2B5EF4-FFF2-40B4-BE49-F238E27FC236}">
                <a16:creationId xmlns:a16="http://schemas.microsoft.com/office/drawing/2014/main" id="{1A2778E3-BCEA-E799-A103-91A28B024517}"/>
              </a:ext>
            </a:extLst>
          </p:cNvPr>
          <p:cNvSpPr/>
          <p:nvPr>
            <p:custDataLst>
              <p:tags r:id="rId5"/>
            </p:custDataLst>
          </p:nvPr>
        </p:nvSpPr>
        <p:spPr>
          <a:xfrm>
            <a:off x="1568005" y="3127939"/>
            <a:ext cx="485775" cy="1022400"/>
          </a:xfrm>
          <a:prstGeom prst="rect">
            <a:avLst/>
          </a:prstGeom>
          <a:solidFill>
            <a:srgbClr val="E5E5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CA" sz="2800" b="1">
                <a:solidFill>
                  <a:schemeClr val="tx1"/>
                </a:solidFill>
                <a:latin typeface="Open Sans" panose="020B0606030504020204" pitchFamily="34" charset="0"/>
                <a:ea typeface="Open Sans" panose="020B0606030504020204" pitchFamily="34" charset="0"/>
                <a:cs typeface="Open Sans" panose="020B0606030504020204" pitchFamily="34" charset="0"/>
              </a:rPr>
              <a:t>3</a:t>
            </a:r>
          </a:p>
        </p:txBody>
      </p:sp>
      <p:graphicFrame>
        <p:nvGraphicFramePr>
          <p:cNvPr id="6" name="Tableau 5">
            <a:extLst>
              <a:ext uri="{FF2B5EF4-FFF2-40B4-BE49-F238E27FC236}">
                <a16:creationId xmlns:a16="http://schemas.microsoft.com/office/drawing/2014/main" id="{E51D8A3E-3534-CC9F-DD33-F4129B5E135F}"/>
              </a:ext>
            </a:extLst>
          </p:cNvPr>
          <p:cNvGraphicFramePr>
            <a:graphicFrameLocks noGrp="1"/>
          </p:cNvGraphicFramePr>
          <p:nvPr>
            <p:custDataLst>
              <p:tags r:id="rId6"/>
            </p:custDataLst>
            <p:extLst>
              <p:ext uri="{D42A27DB-BD31-4B8C-83A1-F6EECF244321}">
                <p14:modId xmlns:p14="http://schemas.microsoft.com/office/powerpoint/2010/main" val="2862944003"/>
              </p:ext>
            </p:extLst>
          </p:nvPr>
        </p:nvGraphicFramePr>
        <p:xfrm>
          <a:off x="1563243" y="371505"/>
          <a:ext cx="9065514" cy="6114989"/>
        </p:xfrm>
        <a:graphic>
          <a:graphicData uri="http://schemas.openxmlformats.org/drawingml/2006/table">
            <a:tbl>
              <a:tblPr firstRow="1" firstCol="1" bandRow="1"/>
              <a:tblGrid>
                <a:gridCol w="7654265">
                  <a:extLst>
                    <a:ext uri="{9D8B030D-6E8A-4147-A177-3AD203B41FA5}">
                      <a16:colId xmlns:a16="http://schemas.microsoft.com/office/drawing/2014/main" val="929958139"/>
                    </a:ext>
                  </a:extLst>
                </a:gridCol>
                <a:gridCol w="1411249">
                  <a:extLst>
                    <a:ext uri="{9D8B030D-6E8A-4147-A177-3AD203B41FA5}">
                      <a16:colId xmlns:a16="http://schemas.microsoft.com/office/drawing/2014/main" val="909251131"/>
                    </a:ext>
                  </a:extLst>
                </a:gridCol>
              </a:tblGrid>
              <a:tr h="546635">
                <a:tc>
                  <a:txBody>
                    <a:bodyPr/>
                    <a:lstStyle/>
                    <a:p>
                      <a:pPr marL="108000">
                        <a:lnSpc>
                          <a:spcPct val="107000"/>
                        </a:lnSpc>
                        <a:spcBef>
                          <a:spcPts val="500"/>
                        </a:spcBef>
                        <a:spcAft>
                          <a:spcPts val="500"/>
                        </a:spcAft>
                      </a:pPr>
                      <a:r>
                        <a:rPr lang="fr-CA" sz="2200" b="1" kern="0" cap="none">
                          <a:solidFill>
                            <a:schemeClr val="bg1"/>
                          </a:solidFill>
                          <a:effectLst/>
                          <a:latin typeface="Open Sans" panose="020B0606030504020204" pitchFamily="34" charset="0"/>
                          <a:ea typeface="Open Sans" panose="020B0606030504020204" pitchFamily="34" charset="0"/>
                          <a:cs typeface="Open Sans" panose="020B0606030504020204" pitchFamily="34" charset="0"/>
                        </a:rPr>
                        <a:t>Exe</a:t>
                      </a:r>
                      <a:r>
                        <a:rPr lang="fr-CA" sz="2200" b="1" kern="0" cap="none" baseline="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mple d’engagement </a:t>
                      </a:r>
                      <a:endParaRPr lang="fr-CA" sz="2200" b="1" kern="100" cap="none" baseline="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a:txBody>
                    <a:bodyPr/>
                    <a:lstStyle/>
                    <a:p>
                      <a:pPr>
                        <a:lnSpc>
                          <a:spcPct val="107000"/>
                        </a:lnSpc>
                        <a:spcBef>
                          <a:spcPts val="500"/>
                        </a:spcBef>
                        <a:spcAft>
                          <a:spcPts val="500"/>
                        </a:spcAft>
                      </a:pPr>
                      <a:r>
                        <a:rPr lang="fr-CA" sz="2200" b="1" kern="0">
                          <a:solidFill>
                            <a:schemeClr val="bg1"/>
                          </a:solidFill>
                          <a:effectLst/>
                          <a:latin typeface="Open Sans" panose="020B0606030504020204" pitchFamily="34" charset="0"/>
                          <a:ea typeface="Open Sans" panose="020B0606030504020204" pitchFamily="34" charset="0"/>
                          <a:cs typeface="Open Sans" panose="020B0606030504020204" pitchFamily="34" charset="0"/>
                        </a:rPr>
                        <a:t>Critère</a:t>
                      </a:r>
                      <a:endParaRPr lang="fr-CA" sz="2200" kern="10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82477182"/>
                  </a:ext>
                </a:extLst>
              </a:tr>
              <a:tr h="923084">
                <a:tc>
                  <a:txBody>
                    <a:bodyPr/>
                    <a:lstStyle/>
                    <a:p>
                      <a:pPr marL="540000" lvl="0" indent="0">
                        <a:lnSpc>
                          <a:spcPct val="107000"/>
                        </a:lnSpc>
                        <a:spcAft>
                          <a:spcPts val="800"/>
                        </a:spcAft>
                        <a:buFont typeface="+mj-lt"/>
                        <a:buNone/>
                      </a:pPr>
                      <a:r>
                        <a:rPr lang="fr-CA" sz="1700" kern="0">
                          <a:effectLst/>
                          <a:latin typeface="Open Sans" panose="020B0606030504020204" pitchFamily="34" charset="0"/>
                          <a:ea typeface="Open Sans" panose="020B0606030504020204" pitchFamily="34" charset="0"/>
                          <a:cs typeface="Open Sans" panose="020B0606030504020204" pitchFamily="34" charset="0"/>
                        </a:rPr>
                        <a:t>Des jeunes de plusieurs municipalités du Québec manifestent pour abaisser l’âge du droit de vote de 18 à 16 ans.</a:t>
                      </a:r>
                      <a:endParaRPr lang="fr-CA" sz="17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Bef>
                          <a:spcPts val="500"/>
                        </a:spcBef>
                        <a:spcAft>
                          <a:spcPts val="500"/>
                        </a:spcAft>
                      </a:pPr>
                      <a:r>
                        <a:rPr lang="fr-CA" sz="2400" b="1" kern="0" dirty="0">
                          <a:effectLst/>
                          <a:latin typeface="Open Sans" panose="020B0606030504020204" pitchFamily="34" charset="0"/>
                          <a:ea typeface="Open Sans" panose="020B0606030504020204" pitchFamily="34" charset="0"/>
                          <a:cs typeface="Open Sans" panose="020B0606030504020204" pitchFamily="34" charset="0"/>
                        </a:rPr>
                        <a:t>C</a:t>
                      </a:r>
                      <a:endParaRPr lang="fr-CA" sz="24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5F5"/>
                    </a:solidFill>
                  </a:tcPr>
                </a:tc>
                <a:extLst>
                  <a:ext uri="{0D108BD9-81ED-4DB2-BD59-A6C34878D82A}">
                    <a16:rowId xmlns:a16="http://schemas.microsoft.com/office/drawing/2014/main" val="2960474748"/>
                  </a:ext>
                </a:extLst>
              </a:tr>
              <a:tr h="1272905">
                <a:tc>
                  <a:txBody>
                    <a:bodyPr/>
                    <a:lstStyle/>
                    <a:p>
                      <a:pPr marL="540000" lvl="0" indent="0">
                        <a:lnSpc>
                          <a:spcPct val="107000"/>
                        </a:lnSpc>
                        <a:spcAft>
                          <a:spcPts val="800"/>
                        </a:spcAft>
                        <a:buFont typeface="+mj-lt"/>
                        <a:buNone/>
                      </a:pPr>
                      <a:r>
                        <a:rPr lang="fr-CA" sz="1700" kern="0">
                          <a:effectLst/>
                          <a:latin typeface="Open Sans" panose="020B0606030504020204" pitchFamily="34" charset="0"/>
                          <a:ea typeface="Open Sans" panose="020B0606030504020204" pitchFamily="34" charset="0"/>
                          <a:cs typeface="Open Sans" panose="020B0606030504020204" pitchFamily="34" charset="0"/>
                        </a:rPr>
                        <a:t>D’après un sondage, 63 % des jeunes de 18 à 30 ans s’intéressent à la politique canadienne; 59 % s’intéressent à la politique québécoise; et 45 % s’intéressent à la politique municipale.</a:t>
                      </a:r>
                      <a:endParaRPr lang="fr-CA" sz="17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Bef>
                          <a:spcPts val="500"/>
                        </a:spcBef>
                        <a:spcAft>
                          <a:spcPts val="500"/>
                        </a:spcAft>
                      </a:pPr>
                      <a:r>
                        <a:rPr lang="fr-CA" sz="2400" b="1" kern="0" dirty="0">
                          <a:effectLst/>
                          <a:latin typeface="Open Sans" panose="020B0606030504020204" pitchFamily="34" charset="0"/>
                          <a:ea typeface="Open Sans" panose="020B0606030504020204" pitchFamily="34" charset="0"/>
                          <a:cs typeface="Open Sans" panose="020B0606030504020204" pitchFamily="34" charset="0"/>
                        </a:rPr>
                        <a:t>D</a:t>
                      </a:r>
                      <a:endParaRPr lang="fr-CA" sz="24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5F5"/>
                    </a:solidFill>
                  </a:tcPr>
                </a:tc>
                <a:extLst>
                  <a:ext uri="{0D108BD9-81ED-4DB2-BD59-A6C34878D82A}">
                    <a16:rowId xmlns:a16="http://schemas.microsoft.com/office/drawing/2014/main" val="3168171861"/>
                  </a:ext>
                </a:extLst>
              </a:tr>
              <a:tr h="1049730">
                <a:tc>
                  <a:txBody>
                    <a:bodyPr/>
                    <a:lstStyle/>
                    <a:p>
                      <a:pPr marL="540000" lvl="0" indent="0">
                        <a:lnSpc>
                          <a:spcPct val="107000"/>
                        </a:lnSpc>
                        <a:spcAft>
                          <a:spcPts val="800"/>
                        </a:spcAft>
                        <a:buFont typeface="+mj-lt"/>
                        <a:buNone/>
                      </a:pPr>
                      <a:r>
                        <a:rPr lang="fr-CA" sz="1700" kern="0">
                          <a:effectLst/>
                          <a:latin typeface="Open Sans" panose="020B0606030504020204" pitchFamily="34" charset="0"/>
                          <a:ea typeface="Open Sans" panose="020B0606030504020204" pitchFamily="34" charset="0"/>
                          <a:cs typeface="Open Sans" panose="020B0606030504020204" pitchFamily="34" charset="0"/>
                        </a:rPr>
                        <a:t>Les chefs de certains partis politiques participent au débat des chefs, à la télévision, pour convaincre l’électorat de voter pour leur parti aux prochaines élections provinciales.</a:t>
                      </a:r>
                      <a:endParaRPr lang="fr-CA" sz="17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Bef>
                          <a:spcPts val="500"/>
                        </a:spcBef>
                        <a:spcAft>
                          <a:spcPts val="500"/>
                        </a:spcAft>
                      </a:pPr>
                      <a:r>
                        <a:rPr lang="fr-CA" sz="2400" b="1" kern="0">
                          <a:effectLst/>
                          <a:latin typeface="Open Sans" panose="020B0606030504020204" pitchFamily="34" charset="0"/>
                          <a:ea typeface="Open Sans" panose="020B0606030504020204" pitchFamily="34" charset="0"/>
                          <a:cs typeface="Open Sans" panose="020B0606030504020204" pitchFamily="34" charset="0"/>
                        </a:rPr>
                        <a:t>A</a:t>
                      </a:r>
                      <a:endParaRPr lang="fr-CA" sz="24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5F5"/>
                    </a:solidFill>
                  </a:tcPr>
                </a:tc>
                <a:extLst>
                  <a:ext uri="{0D108BD9-81ED-4DB2-BD59-A6C34878D82A}">
                    <a16:rowId xmlns:a16="http://schemas.microsoft.com/office/drawing/2014/main" val="2301214894"/>
                  </a:ext>
                </a:extLst>
              </a:tr>
              <a:tr h="1049730">
                <a:tc>
                  <a:txBody>
                    <a:bodyPr/>
                    <a:lstStyle/>
                    <a:p>
                      <a:pPr marL="540000" lvl="0" indent="0">
                        <a:lnSpc>
                          <a:spcPct val="107000"/>
                        </a:lnSpc>
                        <a:spcAft>
                          <a:spcPts val="800"/>
                        </a:spcAft>
                        <a:buFont typeface="+mj-lt"/>
                        <a:buNone/>
                      </a:pPr>
                      <a:r>
                        <a:rPr lang="fr-CA" sz="1700" kern="0">
                          <a:effectLst/>
                          <a:latin typeface="Open Sans" panose="020B0606030504020204" pitchFamily="34" charset="0"/>
                          <a:ea typeface="Open Sans" panose="020B0606030504020204" pitchFamily="34" charset="0"/>
                          <a:cs typeface="Open Sans" panose="020B0606030504020204" pitchFamily="34" charset="0"/>
                        </a:rPr>
                        <a:t>Selon une étude de Statistique Canada, il existe un écart entre les revenus d’emploi des femmes et des hommes qui offrent des soins de santé. </a:t>
                      </a:r>
                      <a:endParaRPr lang="fr-CA" sz="17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Bef>
                          <a:spcPts val="500"/>
                        </a:spcBef>
                        <a:spcAft>
                          <a:spcPts val="500"/>
                        </a:spcAft>
                      </a:pPr>
                      <a:r>
                        <a:rPr lang="fr-CA" sz="2400" b="1" kern="0">
                          <a:effectLst/>
                          <a:latin typeface="Open Sans" panose="020B0606030504020204" pitchFamily="34" charset="0"/>
                          <a:ea typeface="Open Sans" panose="020B0606030504020204" pitchFamily="34" charset="0"/>
                          <a:cs typeface="Open Sans" panose="020B0606030504020204" pitchFamily="34" charset="0"/>
                        </a:rPr>
                        <a:t>E</a:t>
                      </a:r>
                      <a:endParaRPr lang="fr-CA" sz="24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5F5"/>
                    </a:solidFill>
                  </a:tcPr>
                </a:tc>
                <a:extLst>
                  <a:ext uri="{0D108BD9-81ED-4DB2-BD59-A6C34878D82A}">
                    <a16:rowId xmlns:a16="http://schemas.microsoft.com/office/drawing/2014/main" val="234886002"/>
                  </a:ext>
                </a:extLst>
              </a:tr>
              <a:tr h="1272905">
                <a:tc>
                  <a:txBody>
                    <a:bodyPr/>
                    <a:lstStyle/>
                    <a:p>
                      <a:pPr marL="540000" lvl="0" indent="0">
                        <a:lnSpc>
                          <a:spcPct val="107000"/>
                        </a:lnSpc>
                        <a:spcAft>
                          <a:spcPts val="800"/>
                        </a:spcAft>
                        <a:buFont typeface="+mj-lt"/>
                        <a:buNone/>
                      </a:pPr>
                      <a:r>
                        <a:rPr lang="fr-CA" sz="1700" kern="0">
                          <a:effectLst/>
                          <a:latin typeface="Open Sans" panose="020B0606030504020204" pitchFamily="34" charset="0"/>
                          <a:ea typeface="Open Sans" panose="020B0606030504020204" pitchFamily="34" charset="0"/>
                          <a:cs typeface="Open Sans" panose="020B0606030504020204" pitchFamily="34" charset="0"/>
                        </a:rPr>
                        <a:t>Lors d’un débat à l’Assemblée nationale, le chef de l’opposition officielle pose des questions au ministre de l’Éducation sur un projet de loi concernant l’utilisation du téléphone cellulaire à l’école.</a:t>
                      </a:r>
                      <a:endParaRPr lang="fr-CA" sz="1700" kern="10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Bef>
                          <a:spcPts val="500"/>
                        </a:spcBef>
                        <a:spcAft>
                          <a:spcPts val="500"/>
                        </a:spcAft>
                      </a:pPr>
                      <a:r>
                        <a:rPr lang="fr-CA" sz="2400" b="1" kern="0" dirty="0">
                          <a:effectLst/>
                          <a:latin typeface="Open Sans" panose="020B0606030504020204" pitchFamily="34" charset="0"/>
                          <a:ea typeface="Open Sans" panose="020B0606030504020204" pitchFamily="34" charset="0"/>
                          <a:cs typeface="Open Sans" panose="020B0606030504020204" pitchFamily="34" charset="0"/>
                        </a:rPr>
                        <a:t>B</a:t>
                      </a:r>
                      <a:endParaRPr lang="fr-CA" sz="2400" kern="10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5F5"/>
                    </a:solidFill>
                  </a:tcPr>
                </a:tc>
                <a:extLst>
                  <a:ext uri="{0D108BD9-81ED-4DB2-BD59-A6C34878D82A}">
                    <a16:rowId xmlns:a16="http://schemas.microsoft.com/office/drawing/2014/main" val="4219805535"/>
                  </a:ext>
                </a:extLst>
              </a:tr>
            </a:tbl>
          </a:graphicData>
        </a:graphic>
      </p:graphicFrame>
    </p:spTree>
    <p:extLst>
      <p:ext uri="{BB962C8B-B14F-4D97-AF65-F5344CB8AC3E}">
        <p14:creationId xmlns:p14="http://schemas.microsoft.com/office/powerpoint/2010/main" val="335803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F77A7E-12F4-C92C-2177-0ACA26DC8DFB}"/>
              </a:ext>
            </a:extLst>
          </p:cNvPr>
          <p:cNvSpPr>
            <a:spLocks noGrp="1"/>
          </p:cNvSpPr>
          <p:nvPr>
            <p:ph idx="1"/>
            <p:custDataLst>
              <p:tags r:id="rId1"/>
            </p:custDataLst>
          </p:nvPr>
        </p:nvSpPr>
        <p:spPr>
          <a:xfrm>
            <a:off x="784072" y="2669869"/>
            <a:ext cx="10623856" cy="1518261"/>
          </a:xfrm>
        </p:spPr>
        <p:txBody>
          <a:bodyPr anchor="ctr">
            <a:normAutofit/>
          </a:bodyPr>
          <a:lstStyle/>
          <a:p>
            <a:pPr marL="0" indent="0" algn="ctr">
              <a:lnSpc>
                <a:spcPct val="108000"/>
              </a:lnSpc>
              <a:buNone/>
            </a:pPr>
            <a:r>
              <a:rPr lang="fr-CA">
                <a:latin typeface="Open Sans" panose="020B0606030504020204" pitchFamily="34" charset="0"/>
                <a:ea typeface="Open Sans" panose="020B0606030504020204" pitchFamily="34" charset="0"/>
                <a:cs typeface="Open Sans" panose="020B0606030504020204" pitchFamily="34" charset="0"/>
              </a:rPr>
              <a:t>En groupe de citoyennes et citoyens spécialistes,</a:t>
            </a:r>
            <a:br>
              <a:rPr lang="fr-CA">
                <a:latin typeface="Open Sans" panose="020B0606030504020204" pitchFamily="34" charset="0"/>
                <a:ea typeface="Open Sans" panose="020B0606030504020204" pitchFamily="34" charset="0"/>
                <a:cs typeface="Open Sans" panose="020B0606030504020204" pitchFamily="34" charset="0"/>
              </a:rPr>
            </a:br>
            <a:r>
              <a:rPr lang="fr-CA" b="1">
                <a:latin typeface="Open Sans" panose="020B0606030504020204" pitchFamily="34" charset="0"/>
                <a:ea typeface="Open Sans" panose="020B0606030504020204" pitchFamily="34" charset="0"/>
                <a:cs typeface="Open Sans" panose="020B0606030504020204" pitchFamily="34" charset="0"/>
              </a:rPr>
              <a:t>évaluez la force </a:t>
            </a:r>
            <a:r>
              <a:rPr lang="fr-CA">
                <a:latin typeface="Open Sans" panose="020B0606030504020204" pitchFamily="34" charset="0"/>
                <a:ea typeface="Open Sans" panose="020B0606030504020204" pitchFamily="34" charset="0"/>
                <a:cs typeface="Open Sans" panose="020B0606030504020204" pitchFamily="34" charset="0"/>
              </a:rPr>
              <a:t>de l’un des critères de l’indice démocratique. </a:t>
            </a:r>
          </a:p>
        </p:txBody>
      </p:sp>
      <p:sp>
        <p:nvSpPr>
          <p:cNvPr id="5" name="Rectangle 4">
            <a:extLst>
              <a:ext uri="{FF2B5EF4-FFF2-40B4-BE49-F238E27FC236}">
                <a16:creationId xmlns:a16="http://schemas.microsoft.com/office/drawing/2014/main" id="{EE103C40-2818-43BC-8415-F8FFA20962BE}"/>
              </a:ext>
            </a:extLst>
          </p:cNvPr>
          <p:cNvSpPr/>
          <p:nvPr>
            <p:custDataLst>
              <p:tags r:id="rId2"/>
            </p:custDataLst>
          </p:nvPr>
        </p:nvSpPr>
        <p:spPr>
          <a:xfrm>
            <a:off x="0" y="520356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1F926792-34A4-9BF4-78B9-87077F3CF07C}"/>
              </a:ext>
            </a:extLst>
          </p:cNvPr>
          <p:cNvSpPr/>
          <p:nvPr>
            <p:custDataLst>
              <p:tags r:id="rId3"/>
            </p:custDataLst>
          </p:nvPr>
        </p:nvSpPr>
        <p:spPr>
          <a:xfrm rot="16200000">
            <a:off x="1674760" y="0"/>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E577BF7D-84B1-9163-ED39-245926034DDB}"/>
              </a:ext>
            </a:extLst>
          </p:cNvPr>
          <p:cNvSpPr/>
          <p:nvPr>
            <p:custDataLst>
              <p:tags r:id="rId4"/>
            </p:custDataLst>
          </p:nvPr>
        </p:nvSpPr>
        <p:spPr>
          <a:xfrm rot="16200000">
            <a:off x="0" y="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51996DE7-2E93-C5BA-1B5A-FA1B8CAD1B96}"/>
              </a:ext>
            </a:extLst>
          </p:cNvPr>
          <p:cNvSpPr/>
          <p:nvPr>
            <p:custDataLst>
              <p:tags r:id="rId5"/>
            </p:custDataLst>
          </p:nvPr>
        </p:nvSpPr>
        <p:spPr>
          <a:xfrm rot="16200000">
            <a:off x="837380" y="83738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CD110210-7C24-53FA-78BB-171A46678BDA}"/>
              </a:ext>
            </a:extLst>
          </p:cNvPr>
          <p:cNvSpPr/>
          <p:nvPr>
            <p:custDataLst>
              <p:tags r:id="rId6"/>
            </p:custDataLst>
          </p:nvPr>
        </p:nvSpPr>
        <p:spPr>
          <a:xfrm>
            <a:off x="837380" y="6020618"/>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8542771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DD0F44-DAB8-120A-AB39-68BA4B3E42E6}"/>
            </a:ext>
          </a:extLst>
        </p:cNvPr>
        <p:cNvGrpSpPr/>
        <p:nvPr/>
      </p:nvGrpSpPr>
      <p:grpSpPr>
        <a:xfrm>
          <a:off x="0" y="0"/>
          <a:ext cx="0" cy="0"/>
          <a:chOff x="0" y="0"/>
          <a:chExt cx="0" cy="0"/>
        </a:xfrm>
      </p:grpSpPr>
      <p:grpSp>
        <p:nvGrpSpPr>
          <p:cNvPr id="46" name="Groupe 45">
            <a:extLst>
              <a:ext uri="{FF2B5EF4-FFF2-40B4-BE49-F238E27FC236}">
                <a16:creationId xmlns:a16="http://schemas.microsoft.com/office/drawing/2014/main" id="{5CE47634-9BEE-DCE0-E0FF-4C0926658330}"/>
              </a:ext>
            </a:extLst>
          </p:cNvPr>
          <p:cNvGrpSpPr/>
          <p:nvPr>
            <p:custDataLst>
              <p:tags r:id="rId1"/>
            </p:custDataLst>
          </p:nvPr>
        </p:nvGrpSpPr>
        <p:grpSpPr>
          <a:xfrm>
            <a:off x="85337" y="130512"/>
            <a:ext cx="5861570" cy="6575710"/>
            <a:chOff x="6156527" y="177515"/>
            <a:chExt cx="5861570" cy="6575710"/>
          </a:xfrm>
        </p:grpSpPr>
        <p:grpSp>
          <p:nvGrpSpPr>
            <p:cNvPr id="37" name="Groupe 36">
              <a:extLst>
                <a:ext uri="{FF2B5EF4-FFF2-40B4-BE49-F238E27FC236}">
                  <a16:creationId xmlns:a16="http://schemas.microsoft.com/office/drawing/2014/main" id="{33C2F598-3DB1-76E0-EB5D-DBBC65383B01}"/>
                </a:ext>
              </a:extLst>
            </p:cNvPr>
            <p:cNvGrpSpPr/>
            <p:nvPr/>
          </p:nvGrpSpPr>
          <p:grpSpPr>
            <a:xfrm>
              <a:off x="6156527" y="177515"/>
              <a:ext cx="5861570" cy="6575710"/>
              <a:chOff x="6238774" y="212156"/>
              <a:chExt cx="5861570" cy="6575710"/>
            </a:xfrm>
          </p:grpSpPr>
          <p:sp>
            <p:nvSpPr>
              <p:cNvPr id="28" name="Rectangle : coins arrondis 27">
                <a:extLst>
                  <a:ext uri="{FF2B5EF4-FFF2-40B4-BE49-F238E27FC236}">
                    <a16:creationId xmlns:a16="http://schemas.microsoft.com/office/drawing/2014/main" id="{74DD925F-4707-425D-AFCD-62C431EF06A6}"/>
                  </a:ext>
                </a:extLst>
              </p:cNvPr>
              <p:cNvSpPr/>
              <p:nvPr/>
            </p:nvSpPr>
            <p:spPr>
              <a:xfrm>
                <a:off x="6352895" y="212156"/>
                <a:ext cx="5747449" cy="6575710"/>
              </a:xfrm>
              <a:prstGeom prst="roundRect">
                <a:avLst>
                  <a:gd name="adj" fmla="val 9707"/>
                </a:avLst>
              </a:prstGeom>
              <a:solidFill>
                <a:srgbClr val="FFF5F5"/>
              </a:solidFill>
              <a:ln w="28575">
                <a:solidFill>
                  <a:srgbClr val="FF9B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3" name="Groupe 12">
                <a:extLst>
                  <a:ext uri="{FF2B5EF4-FFF2-40B4-BE49-F238E27FC236}">
                    <a16:creationId xmlns:a16="http://schemas.microsoft.com/office/drawing/2014/main" id="{D73EB8EE-6661-5E3A-B4B3-2A8EC2959EDC}"/>
                  </a:ext>
                </a:extLst>
              </p:cNvPr>
              <p:cNvGrpSpPr/>
              <p:nvPr>
                <p:custDataLst>
                  <p:tags r:id="rId3"/>
                </p:custDataLst>
              </p:nvPr>
            </p:nvGrpSpPr>
            <p:grpSpPr>
              <a:xfrm>
                <a:off x="6238774" y="523170"/>
                <a:ext cx="5832542" cy="5348215"/>
                <a:chOff x="5945862" y="409448"/>
                <a:chExt cx="5832542" cy="4359337"/>
              </a:xfrm>
            </p:grpSpPr>
            <p:sp>
              <p:nvSpPr>
                <p:cNvPr id="2" name="Rectangle 1">
                  <a:extLst>
                    <a:ext uri="{FF2B5EF4-FFF2-40B4-BE49-F238E27FC236}">
                      <a16:creationId xmlns:a16="http://schemas.microsoft.com/office/drawing/2014/main" id="{8CC7A5DA-9A86-1248-0562-9BCA8E44A552}"/>
                    </a:ext>
                  </a:extLst>
                </p:cNvPr>
                <p:cNvSpPr/>
                <p:nvPr/>
              </p:nvSpPr>
              <p:spPr>
                <a:xfrm>
                  <a:off x="5945862" y="409448"/>
                  <a:ext cx="5805446" cy="7032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ZoneTexte 11">
                  <a:extLst>
                    <a:ext uri="{FF2B5EF4-FFF2-40B4-BE49-F238E27FC236}">
                      <a16:creationId xmlns:a16="http://schemas.microsoft.com/office/drawing/2014/main" id="{B3CFDB89-3323-7520-A6A0-9B0DC8844D4C}"/>
                    </a:ext>
                  </a:extLst>
                </p:cNvPr>
                <p:cNvSpPr txBox="1"/>
                <p:nvPr/>
              </p:nvSpPr>
              <p:spPr>
                <a:xfrm>
                  <a:off x="6148108" y="955575"/>
                  <a:ext cx="5630296" cy="3813210"/>
                </a:xfrm>
                <a:prstGeom prst="rect">
                  <a:avLst/>
                </a:prstGeom>
                <a:noFill/>
                <a:ln>
                  <a:noFill/>
                </a:ln>
              </p:spPr>
              <p:txBody>
                <a:bodyPr wrap="square">
                  <a:spAutoFit/>
                </a:bodyPr>
                <a:lstStyle/>
                <a:p>
                  <a:pPr>
                    <a:spcAft>
                      <a:spcPts val="1200"/>
                    </a:spcAft>
                  </a:pP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Consulter le </a:t>
                  </a:r>
                  <a:r>
                    <a:rPr lang="fr-CA" sz="1900" cap="small" dirty="0">
                      <a:solidFill>
                        <a:srgbClr val="141733"/>
                      </a:solidFill>
                      <a:latin typeface="Open Sans" panose="020B0606030504020204" pitchFamily="34" charset="0"/>
                      <a:ea typeface="Open Sans" panose="020B0606030504020204" pitchFamily="34" charset="0"/>
                      <a:cs typeface="Open Sans" panose="020B0606030504020204" pitchFamily="34" charset="0"/>
                    </a:rPr>
                    <a:t>cahier de l’élève,</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 à la page 4, pour prendre connaissance de chaque étape.</a:t>
                  </a:r>
                </a:p>
                <a:p>
                  <a:pPr indent="-50400">
                    <a:spcAft>
                      <a:spcPts val="1800"/>
                    </a:spcAft>
                  </a:pPr>
                  <a:r>
                    <a:rPr lang="fr-CA" sz="1900" b="1" dirty="0">
                      <a:solidFill>
                        <a:srgbClr val="141733"/>
                      </a:solidFill>
                      <a:latin typeface="Open Sans" panose="020B0606030504020204" pitchFamily="34" charset="0"/>
                      <a:ea typeface="Open Sans" panose="020B0606030504020204" pitchFamily="34" charset="0"/>
                      <a:cs typeface="Open Sans" panose="020B0606030504020204" pitchFamily="34" charset="0"/>
                    </a:rPr>
                    <a:t>Étape 1</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  Lisez les questions liées à votre critère</a:t>
                  </a:r>
                  <a:b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b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                et la section correspondante du </a:t>
                  </a:r>
                  <a:r>
                    <a:rPr lang="fr-CA" sz="1900" cap="small" dirty="0">
                      <a:solidFill>
                        <a:srgbClr val="141733"/>
                      </a:solidFill>
                      <a:latin typeface="Open Sans" panose="020B0606030504020204" pitchFamily="34" charset="0"/>
                      <a:ea typeface="Open Sans" panose="020B0606030504020204" pitchFamily="34" charset="0"/>
                      <a:cs typeface="Open Sans" panose="020B0606030504020204" pitchFamily="34" charset="0"/>
                    </a:rPr>
                    <a:t>dossier 		 documentaire</a:t>
                  </a:r>
                  <a:endPar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endParaRPr>
                </a:p>
                <a:p>
                  <a:pPr indent="-50400">
                    <a:spcAft>
                      <a:spcPts val="1800"/>
                    </a:spcAft>
                  </a:pPr>
                  <a:r>
                    <a:rPr lang="fr-CA" sz="1900" b="1" dirty="0">
                      <a:solidFill>
                        <a:srgbClr val="141733"/>
                      </a:solidFill>
                      <a:latin typeface="Open Sans" panose="020B0606030504020204" pitchFamily="34" charset="0"/>
                      <a:ea typeface="Open Sans" panose="020B0606030504020204" pitchFamily="34" charset="0"/>
                      <a:cs typeface="Open Sans" panose="020B0606030504020204" pitchFamily="34" charset="0"/>
                    </a:rPr>
                    <a:t>Étape 2</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  Répondez individuellement à chaque</a:t>
                  </a:r>
                  <a:b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b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rPr>
                    <a:t>                question pour forger votre point de vue</a:t>
                  </a:r>
                  <a:endPar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endParaRPr>
                </a:p>
                <a:p>
                  <a:pPr indent="-50400">
                    <a:spcAft>
                      <a:spcPts val="1800"/>
                    </a:spcAft>
                  </a:pPr>
                  <a:r>
                    <a:rPr lang="fr-CA" sz="1900" b="1"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Étape 3  </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Comparez vos réponses et échangez</a:t>
                  </a:r>
                  <a:b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b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afin d’arriver à un consensus. Puis 			 cochez la réponse de votre équipe.</a:t>
                  </a:r>
                </a:p>
                <a:p>
                  <a:pPr indent="-50400">
                    <a:spcAft>
                      <a:spcPts val="1800"/>
                    </a:spcAft>
                  </a:pPr>
                  <a:r>
                    <a:rPr lang="fr-CA" sz="1900" b="1"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Étape 4  </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Calculez la force de votre critère </a:t>
                  </a:r>
                </a:p>
                <a:p>
                  <a:pPr indent="-50400">
                    <a:spcAft>
                      <a:spcPts val="1800"/>
                    </a:spcAft>
                  </a:pPr>
                  <a:r>
                    <a:rPr lang="fr-CA" sz="1900" b="1"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Étape 5</a:t>
                  </a:r>
                  <a:r>
                    <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Justifiez la force du critère</a:t>
                  </a:r>
                  <a:endParaRPr lang="fr-CA" sz="1900" dirty="0">
                    <a:solidFill>
                      <a:srgbClr val="1417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C40243DC-8E04-4085-C2EB-8DB5D1CFEE9A}"/>
                    </a:ext>
                  </a:extLst>
                </p:cNvPr>
                <p:cNvSpPr txBox="1"/>
                <p:nvPr>
                  <p:custDataLst>
                    <p:tags r:id="rId4"/>
                  </p:custDataLst>
                </p:nvPr>
              </p:nvSpPr>
              <p:spPr>
                <a:xfrm>
                  <a:off x="7168027" y="500447"/>
                  <a:ext cx="4447907" cy="408408"/>
                </a:xfrm>
                <a:prstGeom prst="rect">
                  <a:avLst/>
                </a:prstGeom>
                <a:noFill/>
              </p:spPr>
              <p:txBody>
                <a:bodyPr wrap="square" rtlCol="0">
                  <a:spAutoFit/>
                </a:bodyPr>
                <a:lstStyle/>
                <a:p>
                  <a:r>
                    <a:rPr lang="fr-CA" sz="2000" b="1" dirty="0">
                      <a:latin typeface="Open Sans" panose="020B0606030504020204" pitchFamily="34" charset="0"/>
                      <a:ea typeface="Open Sans" panose="020B0606030504020204" pitchFamily="34" charset="0"/>
                      <a:cs typeface="Open Sans" panose="020B0606030504020204" pitchFamily="34" charset="0"/>
                    </a:rPr>
                    <a:t>Travail en équipes de spécialistes</a:t>
                  </a:r>
                </a:p>
              </p:txBody>
            </p:sp>
          </p:grpSp>
          <p:grpSp>
            <p:nvGrpSpPr>
              <p:cNvPr id="31" name="Groupe 30">
                <a:extLst>
                  <a:ext uri="{FF2B5EF4-FFF2-40B4-BE49-F238E27FC236}">
                    <a16:creationId xmlns:a16="http://schemas.microsoft.com/office/drawing/2014/main" id="{4B32DCF8-5AF7-93E9-F9F9-993AB7E44C9B}"/>
                  </a:ext>
                </a:extLst>
              </p:cNvPr>
              <p:cNvGrpSpPr/>
              <p:nvPr/>
            </p:nvGrpSpPr>
            <p:grpSpPr>
              <a:xfrm>
                <a:off x="6602617" y="360422"/>
                <a:ext cx="857250" cy="857250"/>
                <a:chOff x="5715287" y="321184"/>
                <a:chExt cx="857250" cy="857250"/>
              </a:xfrm>
            </p:grpSpPr>
            <p:sp>
              <p:nvSpPr>
                <p:cNvPr id="17" name="Ellipse 16">
                  <a:extLst>
                    <a:ext uri="{FF2B5EF4-FFF2-40B4-BE49-F238E27FC236}">
                      <a16:creationId xmlns:a16="http://schemas.microsoft.com/office/drawing/2014/main" id="{D83BB2A5-DE36-7407-51F4-BA9FA69B6E0D}"/>
                    </a:ext>
                  </a:extLst>
                </p:cNvPr>
                <p:cNvSpPr/>
                <p:nvPr/>
              </p:nvSpPr>
              <p:spPr>
                <a:xfrm>
                  <a:off x="5715287" y="321184"/>
                  <a:ext cx="857250" cy="857250"/>
                </a:xfrm>
                <a:prstGeom prst="ellipse">
                  <a:avLst/>
                </a:prstGeom>
                <a:solidFill>
                  <a:schemeClr val="bg1"/>
                </a:solidFill>
                <a:ln w="28575">
                  <a:solidFill>
                    <a:srgbClr val="FF9B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30" name="Graphique 29" descr="Avis des clients contour">
                  <a:extLst>
                    <a:ext uri="{FF2B5EF4-FFF2-40B4-BE49-F238E27FC236}">
                      <a16:creationId xmlns:a16="http://schemas.microsoft.com/office/drawing/2014/main" id="{4A34A0DE-D149-FC78-C71A-56729C71AF3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88343" y="420904"/>
                  <a:ext cx="714959" cy="714959"/>
                </a:xfrm>
                <a:prstGeom prst="rect">
                  <a:avLst/>
                </a:prstGeom>
              </p:spPr>
            </p:pic>
          </p:grpSp>
        </p:grpSp>
        <p:grpSp>
          <p:nvGrpSpPr>
            <p:cNvPr id="45" name="Groupe 44">
              <a:extLst>
                <a:ext uri="{FF2B5EF4-FFF2-40B4-BE49-F238E27FC236}">
                  <a16:creationId xmlns:a16="http://schemas.microsoft.com/office/drawing/2014/main" id="{468B4894-E655-3FC1-6169-8125CCAEB57D}"/>
                </a:ext>
              </a:extLst>
            </p:cNvPr>
            <p:cNvGrpSpPr/>
            <p:nvPr/>
          </p:nvGrpSpPr>
          <p:grpSpPr>
            <a:xfrm>
              <a:off x="6551308" y="5944542"/>
              <a:ext cx="5072008" cy="707421"/>
              <a:chOff x="6691367" y="5868342"/>
              <a:chExt cx="5072008" cy="707421"/>
            </a:xfrm>
          </p:grpSpPr>
          <p:sp>
            <p:nvSpPr>
              <p:cNvPr id="43" name="Rectangle : coins arrondis 42">
                <a:extLst>
                  <a:ext uri="{FF2B5EF4-FFF2-40B4-BE49-F238E27FC236}">
                    <a16:creationId xmlns:a16="http://schemas.microsoft.com/office/drawing/2014/main" id="{80F5E1E1-8F69-5361-F537-AD716EC74435}"/>
                  </a:ext>
                </a:extLst>
              </p:cNvPr>
              <p:cNvSpPr/>
              <p:nvPr/>
            </p:nvSpPr>
            <p:spPr>
              <a:xfrm>
                <a:off x="6867525" y="5868342"/>
                <a:ext cx="4876800" cy="678846"/>
              </a:xfrm>
              <a:prstGeom prst="roundRect">
                <a:avLst/>
              </a:prstGeom>
              <a:solidFill>
                <a:schemeClr val="bg1"/>
              </a:solidFill>
              <a:ln w="19050">
                <a:solidFill>
                  <a:srgbClr val="FF9B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2" name="Rectangle 41">
                <a:extLst>
                  <a:ext uri="{FF2B5EF4-FFF2-40B4-BE49-F238E27FC236}">
                    <a16:creationId xmlns:a16="http://schemas.microsoft.com/office/drawing/2014/main" id="{168A8C67-EAC5-57CD-3E5B-0E58D6D8F317}"/>
                  </a:ext>
                </a:extLst>
              </p:cNvPr>
              <p:cNvSpPr/>
              <p:nvPr/>
            </p:nvSpPr>
            <p:spPr>
              <a:xfrm>
                <a:off x="6691367" y="5876770"/>
                <a:ext cx="5072008" cy="6989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12000" lvl="2"/>
                <a:r>
                  <a:rPr lang="fr-CA" sz="1400" b="1" dirty="0">
                    <a:solidFill>
                      <a:schemeClr val="tx1"/>
                    </a:solidFill>
                    <a:highlight>
                      <a:srgbClr val="FF9B96"/>
                    </a:highlight>
                    <a:latin typeface="Open Sans" panose="020B0606030504020204" pitchFamily="34" charset="0"/>
                    <a:ea typeface="Open Sans" panose="020B0606030504020204" pitchFamily="34" charset="0"/>
                    <a:cs typeface="Open Sans" panose="020B0606030504020204" pitchFamily="34" charset="0"/>
                  </a:rPr>
                  <a:t>Astuce de lecture :</a:t>
                </a:r>
                <a:br>
                  <a:rPr lang="fr-CA" sz="1400" b="1" dirty="0">
                    <a:solidFill>
                      <a:schemeClr val="tx1"/>
                    </a:solidFill>
                    <a:highlight>
                      <a:srgbClr val="FF9B96"/>
                    </a:highlight>
                    <a:latin typeface="Open Sans" panose="020B0606030504020204" pitchFamily="34" charset="0"/>
                    <a:ea typeface="Open Sans" panose="020B0606030504020204" pitchFamily="34" charset="0"/>
                    <a:cs typeface="Open Sans" panose="020B0606030504020204" pitchFamily="34" charset="0"/>
                  </a:rPr>
                </a:br>
                <a:r>
                  <a:rPr lang="fr-CA" sz="1400" dirty="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rPr>
                  <a:t>repérez les sous-titres et les mots en caractère gras</a:t>
                </a:r>
              </a:p>
            </p:txBody>
          </p:sp>
          <p:pic>
            <p:nvPicPr>
              <p:cNvPr id="41" name="Graphique 40" descr="Lumières allumées contour">
                <a:extLst>
                  <a:ext uri="{FF2B5EF4-FFF2-40B4-BE49-F238E27FC236}">
                    <a16:creationId xmlns:a16="http://schemas.microsoft.com/office/drawing/2014/main" id="{C969F802-FD67-B5F9-3872-5AABA4CF857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81745" y="5990535"/>
                <a:ext cx="467300" cy="467300"/>
              </a:xfrm>
              <a:prstGeom prst="rect">
                <a:avLst/>
              </a:prstGeom>
            </p:spPr>
          </p:pic>
        </p:grpSp>
      </p:grpSp>
      <p:pic>
        <p:nvPicPr>
          <p:cNvPr id="4" name="Image 3">
            <a:extLst>
              <a:ext uri="{FF2B5EF4-FFF2-40B4-BE49-F238E27FC236}">
                <a16:creationId xmlns:a16="http://schemas.microsoft.com/office/drawing/2014/main" id="{1AB380E5-7D7C-292E-25A0-F3CD7C2D8355}"/>
              </a:ext>
            </a:extLst>
          </p:cNvPr>
          <p:cNvPicPr>
            <a:picLocks noChangeAspect="1"/>
          </p:cNvPicPr>
          <p:nvPr>
            <p:custDataLst>
              <p:tags r:id="rId2"/>
            </p:custDataLst>
          </p:nvPr>
        </p:nvPicPr>
        <p:blipFill>
          <a:blip r:embed="rId9"/>
          <a:stretch>
            <a:fillRect/>
          </a:stretch>
        </p:blipFill>
        <p:spPr>
          <a:xfrm>
            <a:off x="6096000" y="1416006"/>
            <a:ext cx="5896542" cy="4130819"/>
          </a:xfrm>
          <a:prstGeom prst="rect">
            <a:avLst/>
          </a:prstGeom>
          <a:ln w="63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46054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descr="Une image contenant personne, gens&#10;&#10;Description générée automatiquement">
            <a:extLst>
              <a:ext uri="{FF2B5EF4-FFF2-40B4-BE49-F238E27FC236}">
                <a16:creationId xmlns:a16="http://schemas.microsoft.com/office/drawing/2014/main" id="{B859DF8B-DF43-4D0D-2223-D5B9DB0698BD}"/>
              </a:ext>
            </a:extLst>
          </p:cNvPr>
          <p:cNvPicPr>
            <a:picLocks noChangeAspect="1"/>
          </p:cNvPicPr>
          <p:nvPr>
            <p:custDataLst>
              <p:tags r:id="rId1"/>
            </p:custDataLst>
          </p:nvPr>
        </p:nvPicPr>
        <p:blipFill rotWithShape="1">
          <a:blip r:embed="rId5"/>
          <a:srcRect t="7702" b="8028"/>
          <a:stretch/>
        </p:blipFill>
        <p:spPr>
          <a:xfrm>
            <a:off x="-1489" y="10"/>
            <a:ext cx="12191999" cy="6857990"/>
          </a:xfrm>
          <a:prstGeom prst="rect">
            <a:avLst/>
          </a:prstGeom>
          <a:solidFill>
            <a:schemeClr val="tx1"/>
          </a:solidFill>
        </p:spPr>
      </p:pic>
      <p:sp>
        <p:nvSpPr>
          <p:cNvPr id="4" name="Titre 1">
            <a:extLst>
              <a:ext uri="{FF2B5EF4-FFF2-40B4-BE49-F238E27FC236}">
                <a16:creationId xmlns:a16="http://schemas.microsoft.com/office/drawing/2014/main" id="{63881136-1EC6-4800-90AF-4AA73693FDFC}"/>
              </a:ext>
            </a:extLst>
          </p:cNvPr>
          <p:cNvSpPr txBox="1">
            <a:spLocks/>
          </p:cNvSpPr>
          <p:nvPr>
            <p:custDataLst>
              <p:tags r:id="rId2"/>
            </p:custDataLst>
          </p:nvPr>
        </p:nvSpPr>
        <p:spPr>
          <a:xfrm>
            <a:off x="4538" y="5656522"/>
            <a:ext cx="12188951" cy="1201478"/>
          </a:xfrm>
          <a:prstGeom prst="rect">
            <a:avLst/>
          </a:prstGeom>
          <a:solidFill>
            <a:schemeClr val="bg1"/>
          </a:solidFill>
          <a:effec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3600" b="1">
                <a:latin typeface="Open Sans" panose="020B0606030504020204" pitchFamily="34" charset="0"/>
                <a:ea typeface="Open Sans" panose="020B0606030504020204" pitchFamily="34" charset="0"/>
                <a:cs typeface="Open Sans" panose="020B0606030504020204" pitchFamily="34" charset="0"/>
              </a:rPr>
              <a:t>Retour sur </a:t>
            </a:r>
            <a:r>
              <a:rPr lang="en-US" sz="3600" b="1" err="1">
                <a:latin typeface="Open Sans" panose="020B0606030504020204" pitchFamily="34" charset="0"/>
                <a:ea typeface="Open Sans" panose="020B0606030504020204" pitchFamily="34" charset="0"/>
                <a:cs typeface="Open Sans" panose="020B0606030504020204" pitchFamily="34" charset="0"/>
              </a:rPr>
              <a:t>vos</a:t>
            </a:r>
            <a:r>
              <a:rPr lang="en-US" sz="3600" b="1">
                <a:latin typeface="Open Sans" panose="020B0606030504020204" pitchFamily="34" charset="0"/>
                <a:ea typeface="Open Sans" panose="020B0606030504020204" pitchFamily="34" charset="0"/>
                <a:cs typeface="Open Sans" panose="020B0606030504020204" pitchFamily="34" charset="0"/>
              </a:rPr>
              <a:t> analyses et sur </a:t>
            </a:r>
            <a:r>
              <a:rPr lang="en-US" sz="3600" b="1" err="1">
                <a:latin typeface="Open Sans" panose="020B0606030504020204" pitchFamily="34" charset="0"/>
                <a:ea typeface="Open Sans" panose="020B0606030504020204" pitchFamily="34" charset="0"/>
                <a:cs typeface="Open Sans" panose="020B0606030504020204" pitchFamily="34" charset="0"/>
              </a:rPr>
              <a:t>vos</a:t>
            </a:r>
            <a:r>
              <a:rPr lang="en-US" sz="3600" b="1">
                <a:latin typeface="Open Sans" panose="020B0606030504020204" pitchFamily="34" charset="0"/>
                <a:ea typeface="Open Sans" panose="020B0606030504020204" pitchFamily="34" charset="0"/>
                <a:cs typeface="Open Sans" panose="020B0606030504020204" pitchFamily="34" charset="0"/>
              </a:rPr>
              <a:t> </a:t>
            </a:r>
            <a:r>
              <a:rPr lang="en-US" sz="3600" b="1" err="1">
                <a:latin typeface="Open Sans" panose="020B0606030504020204" pitchFamily="34" charset="0"/>
                <a:ea typeface="Open Sans" panose="020B0606030504020204" pitchFamily="34" charset="0"/>
                <a:cs typeface="Open Sans" panose="020B0606030504020204" pitchFamily="34" charset="0"/>
              </a:rPr>
              <a:t>échanges</a:t>
            </a:r>
            <a:endParaRPr lang="en-US" sz="3600" b="1">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71074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F77A7E-12F4-C92C-2177-0ACA26DC8DFB}"/>
              </a:ext>
            </a:extLst>
          </p:cNvPr>
          <p:cNvSpPr>
            <a:spLocks noGrp="1"/>
          </p:cNvSpPr>
          <p:nvPr>
            <p:ph idx="1"/>
            <p:custDataLst>
              <p:tags r:id="rId1"/>
            </p:custDataLst>
          </p:nvPr>
        </p:nvSpPr>
        <p:spPr>
          <a:xfrm>
            <a:off x="787022" y="2638842"/>
            <a:ext cx="9421504" cy="2124227"/>
          </a:xfrm>
        </p:spPr>
        <p:txBody>
          <a:bodyPr anchor="ctr">
            <a:normAutofit fontScale="92500" lnSpcReduction="10000"/>
          </a:bodyPr>
          <a:lstStyle/>
          <a:p>
            <a:pPr marL="342000" marR="0" lvl="0" indent="-342000" algn="l" defTabSz="914400" rtl="0" eaLnBrk="1" fontAlgn="auto" latinLnBrk="0" hangingPunct="1">
              <a:lnSpc>
                <a:spcPct val="118000"/>
              </a:lnSpc>
              <a:spcBef>
                <a:spcPts val="1000"/>
              </a:spcBef>
              <a:spcAft>
                <a:spcPts val="1200"/>
              </a:spcAft>
              <a:buClr>
                <a:schemeClr val="tx1"/>
              </a:buClr>
              <a:buSzTx/>
              <a:buFont typeface="Wingdings" panose="05000000000000000000" pitchFamily="2" charset="2"/>
              <a:buChar char="§"/>
              <a:tabLst/>
              <a:defRPr/>
            </a:pPr>
            <a:r>
              <a:rPr kumimoji="0" lang="fr-CA"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Quel critère souhaitez-vous défendre pour contribuer</a:t>
            </a:r>
            <a:br>
              <a:rPr kumimoji="0" lang="fr-CA"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à la vitalité de la démocratie québécoise?</a:t>
            </a:r>
          </a:p>
          <a:p>
            <a:pPr marL="342000" marR="0" lvl="0" indent="-342000" algn="l" defTabSz="914400" rtl="0" eaLnBrk="1" fontAlgn="auto" latinLnBrk="0" hangingPunct="1">
              <a:lnSpc>
                <a:spcPct val="118000"/>
              </a:lnSpc>
              <a:spcBef>
                <a:spcPts val="1200"/>
              </a:spcBef>
              <a:buClr>
                <a:schemeClr val="tx1"/>
              </a:buClr>
              <a:buSzTx/>
              <a:buFont typeface="Wingdings" panose="05000000000000000000" pitchFamily="2" charset="2"/>
              <a:buChar char="§"/>
              <a:tabLst/>
              <a:defRPr/>
            </a:pPr>
            <a:r>
              <a:rPr lang="fr-CA">
                <a:effectLst/>
                <a:latin typeface="Open Sans" panose="020B0606030504020204" pitchFamily="34" charset="0"/>
                <a:ea typeface="Open Sans" panose="020B0606030504020204" pitchFamily="34" charset="0"/>
                <a:cs typeface="Open Sans" panose="020B0606030504020204" pitchFamily="34" charset="0"/>
              </a:rPr>
              <a:t>Comment pourriez-vous renforcer cet élément</a:t>
            </a:r>
            <a:br>
              <a:rPr lang="fr-CA">
                <a:effectLst/>
                <a:latin typeface="Open Sans" panose="020B0606030504020204" pitchFamily="34" charset="0"/>
                <a:ea typeface="Open Sans" panose="020B0606030504020204" pitchFamily="34" charset="0"/>
                <a:cs typeface="Open Sans" panose="020B0606030504020204" pitchFamily="34" charset="0"/>
              </a:rPr>
            </a:br>
            <a:r>
              <a:rPr lang="fr-CA">
                <a:effectLst/>
                <a:latin typeface="Open Sans" panose="020B0606030504020204" pitchFamily="34" charset="0"/>
                <a:ea typeface="Open Sans" panose="020B0606030504020204" pitchFamily="34" charset="0"/>
                <a:cs typeface="Open Sans" panose="020B0606030504020204" pitchFamily="34" charset="0"/>
              </a:rPr>
              <a:t>de notre démocratie?</a:t>
            </a:r>
            <a:endParaRPr kumimoji="0" lang="fr-CA" i="0" u="none" strike="noStrike" kern="1200" cap="none" spc="0" normalizeH="0" baseline="0" noProof="0">
              <a:ln>
                <a:noFill/>
              </a:ln>
              <a:solidFill>
                <a:prstClr val="black"/>
              </a:solidFill>
              <a:effectLst/>
              <a:uLnTx/>
              <a:uFillTx/>
              <a:latin typeface="Calibri" panose="020F0502020204030204" pitchFamily="34" charset="0"/>
              <a:ea typeface="Open Sans" panose="020B0606030504020204" pitchFamily="34" charset="0"/>
              <a:cs typeface="+mn-cs"/>
            </a:endParaRPr>
          </a:p>
        </p:txBody>
      </p:sp>
      <p:sp>
        <p:nvSpPr>
          <p:cNvPr id="2" name="Rectangle 1">
            <a:extLst>
              <a:ext uri="{FF2B5EF4-FFF2-40B4-BE49-F238E27FC236}">
                <a16:creationId xmlns:a16="http://schemas.microsoft.com/office/drawing/2014/main" id="{0D3B5DB7-1956-0A21-A1E0-D2A9442D7B3E}"/>
              </a:ext>
            </a:extLst>
          </p:cNvPr>
          <p:cNvSpPr/>
          <p:nvPr>
            <p:custDataLst>
              <p:tags r:id="rId2"/>
            </p:custDataLst>
          </p:nvPr>
        </p:nvSpPr>
        <p:spPr>
          <a:xfrm>
            <a:off x="601931" y="634701"/>
            <a:ext cx="10980469"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Rectangle 3">
            <a:extLst>
              <a:ext uri="{FF2B5EF4-FFF2-40B4-BE49-F238E27FC236}">
                <a16:creationId xmlns:a16="http://schemas.microsoft.com/office/drawing/2014/main" id="{A9AE0900-6190-9537-560D-3CF1D3495825}"/>
              </a:ext>
            </a:extLst>
          </p:cNvPr>
          <p:cNvSpPr/>
          <p:nvPr>
            <p:custDataLst>
              <p:tags r:id="rId3"/>
            </p:custDataLst>
          </p:nvPr>
        </p:nvSpPr>
        <p:spPr>
          <a:xfrm>
            <a:off x="9925123" y="631007"/>
            <a:ext cx="837380" cy="837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1F4B2923-C21E-CD94-4DA1-75B65F1270B7}"/>
              </a:ext>
            </a:extLst>
          </p:cNvPr>
          <p:cNvSpPr/>
          <p:nvPr>
            <p:custDataLst>
              <p:tags r:id="rId4"/>
            </p:custDataLst>
          </p:nvPr>
        </p:nvSpPr>
        <p:spPr>
          <a:xfrm>
            <a:off x="9915309" y="1465874"/>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Titre 1">
            <a:extLst>
              <a:ext uri="{FF2B5EF4-FFF2-40B4-BE49-F238E27FC236}">
                <a16:creationId xmlns:a16="http://schemas.microsoft.com/office/drawing/2014/main" id="{D3B193DE-88EC-D63E-65F0-4FCC7119BA95}"/>
              </a:ext>
            </a:extLst>
          </p:cNvPr>
          <p:cNvSpPr txBox="1">
            <a:spLocks/>
          </p:cNvSpPr>
          <p:nvPr>
            <p:custDataLst>
              <p:tags r:id="rId5"/>
            </p:custDataLst>
          </p:nvPr>
        </p:nvSpPr>
        <p:spPr>
          <a:xfrm>
            <a:off x="611044" y="759731"/>
            <a:ext cx="8494182" cy="61098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0000"/>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Prendre une décision démocratique</a:t>
            </a:r>
          </a:p>
        </p:txBody>
      </p:sp>
    </p:spTree>
    <p:extLst>
      <p:ext uri="{BB962C8B-B14F-4D97-AF65-F5344CB8AC3E}">
        <p14:creationId xmlns:p14="http://schemas.microsoft.com/office/powerpoint/2010/main" val="3521705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0B8D8-61F3-57FD-BCB1-4947F27221BF}"/>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29909E4-C739-77D0-FE46-CA88487986ED}"/>
              </a:ext>
            </a:extLst>
          </p:cNvPr>
          <p:cNvSpPr>
            <a:spLocks noGrp="1"/>
          </p:cNvSpPr>
          <p:nvPr>
            <p:ph idx="1"/>
            <p:custDataLst>
              <p:tags r:id="rId1"/>
            </p:custDataLst>
          </p:nvPr>
        </p:nvSpPr>
        <p:spPr>
          <a:xfrm>
            <a:off x="2416285" y="1253917"/>
            <a:ext cx="7359429" cy="4887575"/>
          </a:xfrm>
        </p:spPr>
        <p:txBody>
          <a:bodyPr anchor="ctr">
            <a:noAutofit/>
          </a:bodyPr>
          <a:lstStyle/>
          <a:p>
            <a:pPr marL="0" marR="0" lvl="0" indent="0" algn="l" defTabSz="914400" rtl="0" eaLnBrk="1" fontAlgn="auto" latinLnBrk="0" hangingPunct="1">
              <a:lnSpc>
                <a:spcPct val="108000"/>
              </a:lnSpc>
              <a:spcBef>
                <a:spcPts val="1200"/>
              </a:spcBef>
              <a:spcAft>
                <a:spcPts val="0"/>
              </a:spcAft>
              <a:buClrTx/>
              <a:buSzTx/>
              <a:buFont typeface="Arial" panose="020B0604020202020204" pitchFamily="34" charset="0"/>
              <a:buNone/>
              <a:tabLst/>
              <a:defRPr/>
            </a:pPr>
            <a:r>
              <a:rPr kumimoji="0" lang="fr-CA" sz="2600" b="1" i="0" u="none" strike="noStrike" kern="1200" cap="all" spc="0" normalizeH="0" noProof="0">
                <a:ln>
                  <a:noFill/>
                </a:ln>
                <a:solidFill>
                  <a:prstClr val="black"/>
                </a:solidFill>
                <a:effectLst/>
                <a:highlight>
                  <a:srgbClr val="FFFD82"/>
                </a:highlight>
                <a:uLnTx/>
                <a:uFillTx/>
                <a:latin typeface="Open Sans" panose="020B0606030504020204" pitchFamily="34" charset="0"/>
                <a:ea typeface="Open Sans" panose="020B0606030504020204" pitchFamily="34" charset="0"/>
                <a:cs typeface="Open Sans" panose="020B0606030504020204" pitchFamily="34" charset="0"/>
              </a:rPr>
              <a:t>Défi en équipe</a:t>
            </a:r>
          </a:p>
          <a:p>
            <a:pPr marL="342000" marR="0" lvl="0" indent="-342000" algn="l" defTabSz="914400" rtl="0" eaLnBrk="1" fontAlgn="auto" latinLnBrk="0" hangingPunct="1">
              <a:lnSpc>
                <a:spcPct val="118000"/>
              </a:lnSpc>
              <a:spcBef>
                <a:spcPts val="600"/>
              </a:spcBef>
              <a:spcAft>
                <a:spcPts val="1200"/>
              </a:spcAft>
              <a:buClr>
                <a:schemeClr val="tx1"/>
              </a:buClr>
              <a:buSzTx/>
              <a:buFont typeface="Wingdings" panose="05000000000000000000" pitchFamily="2" charset="2"/>
              <a:buChar char="§"/>
              <a:tabLst/>
              <a:defRPr/>
            </a:pP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Présentez votre critère, à titre de spécialiste</a:t>
            </a:r>
          </a:p>
          <a:p>
            <a:pPr marL="342000" marR="0" lvl="0" indent="-342000" algn="l" defTabSz="914400" rtl="0" eaLnBrk="1" fontAlgn="auto" latinLnBrk="0" hangingPunct="1">
              <a:lnSpc>
                <a:spcPct val="118000"/>
              </a:lnSpc>
              <a:spcBef>
                <a:spcPts val="0"/>
              </a:spcBef>
              <a:spcAft>
                <a:spcPts val="1200"/>
              </a:spcAft>
              <a:buClr>
                <a:schemeClr val="tx1"/>
              </a:buClr>
              <a:buSzTx/>
              <a:buFont typeface="Wingdings" panose="05000000000000000000" pitchFamily="2" charset="2"/>
              <a:buChar char="§"/>
              <a:tabLst/>
              <a:defRPr/>
            </a:pP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Comparez les critères et choisissez celui</a:t>
            </a:r>
            <a:br>
              <a:rPr lang="fr-CA" sz="2600">
                <a:solidFill>
                  <a:prstClr val="black"/>
                </a:solidFill>
                <a:latin typeface="Open Sans" panose="020B0606030504020204" pitchFamily="34" charset="0"/>
                <a:ea typeface="Open Sans" panose="020B0606030504020204" pitchFamily="34" charset="0"/>
                <a:cs typeface="Open Sans" panose="020B0606030504020204" pitchFamily="34" charset="0"/>
              </a:rPr>
            </a:b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qui mérite davantage d’être défendu</a:t>
            </a:r>
          </a:p>
          <a:p>
            <a:pPr marL="342000" marR="0" lvl="0" indent="-342000" algn="l" defTabSz="914400" rtl="0" eaLnBrk="1" fontAlgn="auto" latinLnBrk="0" hangingPunct="1">
              <a:lnSpc>
                <a:spcPct val="118000"/>
              </a:lnSpc>
              <a:spcBef>
                <a:spcPts val="0"/>
              </a:spcBef>
              <a:spcAft>
                <a:spcPts val="1200"/>
              </a:spcAft>
              <a:buClr>
                <a:schemeClr val="tx1"/>
              </a:buClr>
              <a:buSzTx/>
              <a:buFont typeface="Wingdings" panose="05000000000000000000" pitchFamily="2" charset="2"/>
              <a:buChar char="§"/>
              <a:tabLst/>
              <a:defRPr/>
            </a:pP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Justifiez le choix de l’équipe</a:t>
            </a:r>
          </a:p>
          <a:p>
            <a:pPr marL="342000" marR="0" lvl="0" indent="-342000" algn="l" defTabSz="914400" rtl="0" eaLnBrk="1" fontAlgn="auto" latinLnBrk="0" hangingPunct="1">
              <a:lnSpc>
                <a:spcPct val="118000"/>
              </a:lnSpc>
              <a:spcBef>
                <a:spcPts val="0"/>
              </a:spcBef>
              <a:spcAft>
                <a:spcPts val="1200"/>
              </a:spcAft>
              <a:buClr>
                <a:schemeClr val="tx1"/>
              </a:buClr>
              <a:buSzTx/>
              <a:buFont typeface="Wingdings" panose="05000000000000000000" pitchFamily="2" charset="2"/>
              <a:buChar char="§"/>
              <a:tabLst/>
              <a:defRPr/>
            </a:pP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Proposez une action à mener</a:t>
            </a:r>
            <a:b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pour renforcer ce critère</a:t>
            </a:r>
          </a:p>
          <a:p>
            <a:pPr marL="342000" marR="0" lvl="0" indent="-342000" algn="l" defTabSz="914400" rtl="0" eaLnBrk="1" fontAlgn="auto" latinLnBrk="0" hangingPunct="1">
              <a:lnSpc>
                <a:spcPct val="118000"/>
              </a:lnSpc>
              <a:spcBef>
                <a:spcPts val="0"/>
              </a:spcBef>
              <a:spcAft>
                <a:spcPts val="300"/>
              </a:spcAft>
              <a:buClr>
                <a:schemeClr val="tx1"/>
              </a:buClr>
              <a:buSzTx/>
              <a:buFont typeface="Wingdings" panose="05000000000000000000" pitchFamily="2" charset="2"/>
              <a:buChar char="§"/>
              <a:tabLst/>
              <a:defRPr/>
            </a:pP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Nomme</a:t>
            </a:r>
            <a:r>
              <a:rPr lang="fr-CA" sz="2600">
                <a:solidFill>
                  <a:prstClr val="black"/>
                </a:solidFill>
                <a:latin typeface="Open Sans" panose="020B0606030504020204" pitchFamily="34" charset="0"/>
                <a:ea typeface="Open Sans" panose="020B0606030504020204" pitchFamily="34" charset="0"/>
                <a:cs typeface="Open Sans" panose="020B0606030504020204" pitchFamily="34" charset="0"/>
              </a:rPr>
              <a:t>z</a:t>
            </a:r>
            <a:r>
              <a:rPr kumimoji="0" lang="fr-CA" sz="26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une ou un porte-parole </a:t>
            </a:r>
          </a:p>
        </p:txBody>
      </p:sp>
      <p:sp>
        <p:nvSpPr>
          <p:cNvPr id="8" name="Rectangle 7">
            <a:extLst>
              <a:ext uri="{FF2B5EF4-FFF2-40B4-BE49-F238E27FC236}">
                <a16:creationId xmlns:a16="http://schemas.microsoft.com/office/drawing/2014/main" id="{48EE3BFF-F4F2-F407-BAD6-41665D7A8D11}"/>
              </a:ext>
            </a:extLst>
          </p:cNvPr>
          <p:cNvSpPr/>
          <p:nvPr>
            <p:custDataLst>
              <p:tags r:id="rId2"/>
            </p:custDataLst>
          </p:nvPr>
        </p:nvSpPr>
        <p:spPr>
          <a:xfrm>
            <a:off x="0" y="520356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E72B567C-4915-4ADA-CF17-F0B299291DDF}"/>
              </a:ext>
            </a:extLst>
          </p:cNvPr>
          <p:cNvSpPr/>
          <p:nvPr>
            <p:custDataLst>
              <p:tags r:id="rId3"/>
            </p:custDataLst>
          </p:nvPr>
        </p:nvSpPr>
        <p:spPr>
          <a:xfrm rot="16200000">
            <a:off x="1674760" y="0"/>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8183C40E-631B-ACBA-6118-BA518FD129EE}"/>
              </a:ext>
            </a:extLst>
          </p:cNvPr>
          <p:cNvSpPr/>
          <p:nvPr>
            <p:custDataLst>
              <p:tags r:id="rId4"/>
            </p:custDataLst>
          </p:nvPr>
        </p:nvSpPr>
        <p:spPr>
          <a:xfrm rot="16200000">
            <a:off x="0" y="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ED8260EE-4384-361F-9EC0-76F4AF54FEBA}"/>
              </a:ext>
            </a:extLst>
          </p:cNvPr>
          <p:cNvSpPr/>
          <p:nvPr>
            <p:custDataLst>
              <p:tags r:id="rId5"/>
            </p:custDataLst>
          </p:nvPr>
        </p:nvSpPr>
        <p:spPr>
          <a:xfrm rot="16200000">
            <a:off x="837380" y="83738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0799AF43-1B78-2FDB-DC06-6E669022F200}"/>
              </a:ext>
            </a:extLst>
          </p:cNvPr>
          <p:cNvSpPr/>
          <p:nvPr>
            <p:custDataLst>
              <p:tags r:id="rId6"/>
            </p:custDataLst>
          </p:nvPr>
        </p:nvSpPr>
        <p:spPr>
          <a:xfrm>
            <a:off x="837380" y="6020618"/>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50889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4C6828-76FF-021F-A257-A5266BB9B5DC}"/>
            </a:ext>
          </a:extLst>
        </p:cNvPr>
        <p:cNvGrpSpPr/>
        <p:nvPr/>
      </p:nvGrpSpPr>
      <p:grpSpPr>
        <a:xfrm>
          <a:off x="0" y="0"/>
          <a:ext cx="0" cy="0"/>
          <a:chOff x="0" y="0"/>
          <a:chExt cx="0" cy="0"/>
        </a:xfrm>
      </p:grpSpPr>
      <p:pic>
        <p:nvPicPr>
          <p:cNvPr id="7" name="Image 6" descr="Une image contenant texte, homme, personne&#10;&#10;Description générée automatiquement">
            <a:extLst>
              <a:ext uri="{FF2B5EF4-FFF2-40B4-BE49-F238E27FC236}">
                <a16:creationId xmlns:a16="http://schemas.microsoft.com/office/drawing/2014/main" id="{858000B8-3CE0-93F9-74E8-8E846E671832}"/>
              </a:ext>
            </a:extLst>
          </p:cNvPr>
          <p:cNvPicPr>
            <a:picLocks noChangeAspect="1"/>
          </p:cNvPicPr>
          <p:nvPr>
            <p:custDataLst>
              <p:tags r:id="rId1"/>
            </p:custDataLst>
          </p:nvPr>
        </p:nvPicPr>
        <p:blipFill rotWithShape="1">
          <a:blip r:embed="rId9">
            <a:alphaModFix amt="20000"/>
            <a:extLst>
              <a:ext uri="{BEBA8EAE-BF5A-486C-A8C5-ECC9F3942E4B}">
                <a14:imgProps xmlns:a14="http://schemas.microsoft.com/office/drawing/2010/main">
                  <a14:imgLayer r:embed="rId10">
                    <a14:imgEffect>
                      <a14:artisticCrisscrossEtching/>
                    </a14:imgEffect>
                  </a14:imgLayer>
                </a14:imgProps>
              </a:ext>
              <a:ext uri="{28A0092B-C50C-407E-A947-70E740481C1C}">
                <a14:useLocalDpi xmlns:a14="http://schemas.microsoft.com/office/drawing/2010/main" val="0"/>
              </a:ext>
            </a:extLst>
          </a:blip>
          <a:srcRect l="301" t="6027" b="13859"/>
          <a:stretch>
            <a:fillRect/>
          </a:stretch>
        </p:blipFill>
        <p:spPr>
          <a:xfrm>
            <a:off x="0" y="0"/>
            <a:ext cx="12192000" cy="6858000"/>
          </a:xfrm>
          <a:prstGeom prst="rect">
            <a:avLst/>
          </a:prstGeom>
          <a:noFill/>
        </p:spPr>
      </p:pic>
      <p:sp>
        <p:nvSpPr>
          <p:cNvPr id="11" name="Rectangle 10">
            <a:extLst>
              <a:ext uri="{FF2B5EF4-FFF2-40B4-BE49-F238E27FC236}">
                <a16:creationId xmlns:a16="http://schemas.microsoft.com/office/drawing/2014/main" id="{6D8609B7-BF2B-C0D4-5EDD-CB2802EEAAB7}"/>
              </a:ext>
            </a:extLst>
          </p:cNvPr>
          <p:cNvSpPr/>
          <p:nvPr>
            <p:custDataLst>
              <p:tags r:id="rId2"/>
            </p:custDataLst>
          </p:nvPr>
        </p:nvSpPr>
        <p:spPr>
          <a:xfrm>
            <a:off x="601931" y="634701"/>
            <a:ext cx="10980469"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F77151C0-36A2-2686-7B60-6FD4F1388630}"/>
              </a:ext>
            </a:extLst>
          </p:cNvPr>
          <p:cNvSpPr/>
          <p:nvPr>
            <p:custDataLst>
              <p:tags r:id="rId3"/>
            </p:custDataLst>
          </p:nvPr>
        </p:nvSpPr>
        <p:spPr>
          <a:xfrm>
            <a:off x="9925123" y="631007"/>
            <a:ext cx="837380" cy="837380"/>
          </a:xfrm>
          <a:prstGeom prst="rect">
            <a:avLst/>
          </a:prstGeom>
          <a:solidFill>
            <a:srgbClr val="F4F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12">
            <a:extLst>
              <a:ext uri="{FF2B5EF4-FFF2-40B4-BE49-F238E27FC236}">
                <a16:creationId xmlns:a16="http://schemas.microsoft.com/office/drawing/2014/main" id="{1E2D27A9-19FB-2269-17B9-539BB502A9BB}"/>
              </a:ext>
            </a:extLst>
          </p:cNvPr>
          <p:cNvSpPr/>
          <p:nvPr>
            <p:custDataLst>
              <p:tags r:id="rId4"/>
            </p:custDataLst>
          </p:nvPr>
        </p:nvSpPr>
        <p:spPr>
          <a:xfrm>
            <a:off x="9915309" y="1465874"/>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Espace réservé du contenu 2">
            <a:extLst>
              <a:ext uri="{FF2B5EF4-FFF2-40B4-BE49-F238E27FC236}">
                <a16:creationId xmlns:a16="http://schemas.microsoft.com/office/drawing/2014/main" id="{D5651774-22DE-221E-5EEB-5F723073A409}"/>
              </a:ext>
            </a:extLst>
          </p:cNvPr>
          <p:cNvSpPr>
            <a:spLocks noGrp="1"/>
          </p:cNvSpPr>
          <p:nvPr>
            <p:ph idx="4294967295"/>
            <p:custDataLst>
              <p:tags r:id="rId5"/>
            </p:custDataLst>
          </p:nvPr>
        </p:nvSpPr>
        <p:spPr>
          <a:xfrm>
            <a:off x="850713" y="2280109"/>
            <a:ext cx="11027390" cy="2530000"/>
          </a:xfrm>
        </p:spPr>
        <p:txBody>
          <a:bodyPr anchor="ctr">
            <a:normAutofit/>
          </a:bodyPr>
          <a:lstStyle/>
          <a:p>
            <a:pPr marL="0" indent="0" algn="just">
              <a:buNone/>
            </a:pPr>
            <a:r>
              <a:rPr lang="fr-CA" sz="2400" b="1" i="0">
                <a:effectLst/>
                <a:latin typeface="Open Sans" panose="020B0606030504020204" pitchFamily="34" charset="0"/>
                <a:ea typeface="Open Sans" panose="020B0606030504020204" pitchFamily="34" charset="0"/>
                <a:cs typeface="Open Sans" panose="020B0606030504020204" pitchFamily="34" charset="0"/>
              </a:rPr>
              <a:t>Au terme de cette activité, </a:t>
            </a:r>
            <a:r>
              <a:rPr lang="fr-CA" sz="2400" b="1">
                <a:latin typeface="Open Sans" panose="020B0606030504020204" pitchFamily="34" charset="0"/>
                <a:ea typeface="Open Sans" panose="020B0606030504020204" pitchFamily="34" charset="0"/>
                <a:cs typeface="Open Sans" panose="020B0606030504020204" pitchFamily="34" charset="0"/>
              </a:rPr>
              <a:t>tu </a:t>
            </a:r>
            <a:r>
              <a:rPr lang="fr-CA" sz="2400" b="1" i="0">
                <a:effectLst/>
                <a:latin typeface="Open Sans" panose="020B0606030504020204" pitchFamily="34" charset="0"/>
                <a:ea typeface="Open Sans" panose="020B0606030504020204" pitchFamily="34" charset="0"/>
                <a:cs typeface="Open Sans" panose="020B0606030504020204" pitchFamily="34" charset="0"/>
              </a:rPr>
              <a:t>pourras :</a:t>
            </a:r>
          </a:p>
          <a:p>
            <a:pPr indent="-288000">
              <a:lnSpc>
                <a:spcPct val="108000"/>
              </a:lnSpc>
              <a:spcAft>
                <a:spcPts val="600"/>
              </a:spcAft>
              <a:buFont typeface="Wingdings" panose="05000000000000000000" pitchFamily="2" charset="2"/>
              <a:buChar char="§"/>
            </a:pPr>
            <a:r>
              <a:rPr lang="fr-CA" sz="2400">
                <a:effectLst/>
                <a:latin typeface="Open Sans" panose="020B0606030504020204" pitchFamily="34" charset="0"/>
                <a:ea typeface="Open Sans" panose="020B0606030504020204" pitchFamily="34" charset="0"/>
                <a:cs typeface="Open Sans" panose="020B0606030504020204" pitchFamily="34" charset="0"/>
              </a:rPr>
              <a:t>Porter un jugement sur l’état de la démocratie québécoise à partir des </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caractéristiques des sociétés libres et démocratiques </a:t>
            </a:r>
          </a:p>
          <a:p>
            <a:pPr indent="-288000">
              <a:lnSpc>
                <a:spcPct val="108000"/>
              </a:lnSpc>
              <a:buFont typeface="Wingdings" panose="05000000000000000000" pitchFamily="2" charset="2"/>
              <a:buChar char="§"/>
            </a:pPr>
            <a:r>
              <a:rPr lang="fr-CA" sz="2400">
                <a:effectLst/>
                <a:latin typeface="Open Sans" panose="020B0606030504020204" pitchFamily="34" charset="0"/>
                <a:ea typeface="Open Sans" panose="020B0606030504020204" pitchFamily="34" charset="0"/>
                <a:cs typeface="Open Sans" panose="020B0606030504020204" pitchFamily="34" charset="0"/>
              </a:rPr>
              <a:t>Réfléchir aux actions citoyennes adaptées à ta réalité qui peuvent</a:t>
            </a:r>
            <a:br>
              <a:rPr lang="fr-CA" sz="2400">
                <a:effectLst/>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 contribuer à entretenir la vitalité de la démocratie québécoise</a:t>
            </a:r>
            <a:endParaRPr lang="fr-CA">
              <a:latin typeface="Open Sans" panose="020B0606030504020204" pitchFamily="34" charset="0"/>
              <a:ea typeface="Open Sans" panose="020B0606030504020204" pitchFamily="34" charset="0"/>
              <a:cs typeface="Open Sans" panose="020B0606030504020204" pitchFamily="34" charset="0"/>
            </a:endParaRPr>
          </a:p>
        </p:txBody>
      </p:sp>
      <p:sp>
        <p:nvSpPr>
          <p:cNvPr id="14" name="Titre 1">
            <a:extLst>
              <a:ext uri="{FF2B5EF4-FFF2-40B4-BE49-F238E27FC236}">
                <a16:creationId xmlns:a16="http://schemas.microsoft.com/office/drawing/2014/main" id="{E268F8BA-E4F9-90DB-A63E-6A434A916079}"/>
              </a:ext>
            </a:extLst>
          </p:cNvPr>
          <p:cNvSpPr txBox="1">
            <a:spLocks/>
          </p:cNvSpPr>
          <p:nvPr>
            <p:custDataLst>
              <p:tags r:id="rId6"/>
            </p:custDataLst>
          </p:nvPr>
        </p:nvSpPr>
        <p:spPr>
          <a:xfrm>
            <a:off x="611044" y="773379"/>
            <a:ext cx="7144423" cy="61098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0000"/>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Objectifs</a:t>
            </a:r>
          </a:p>
        </p:txBody>
      </p:sp>
    </p:spTree>
    <p:extLst>
      <p:ext uri="{BB962C8B-B14F-4D97-AF65-F5344CB8AC3E}">
        <p14:creationId xmlns:p14="http://schemas.microsoft.com/office/powerpoint/2010/main" val="30043679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250D045C-8C51-4D5A-BC62-D24BD7E6FA91}"/>
              </a:ext>
            </a:extLst>
          </p:cNvPr>
          <p:cNvPicPr>
            <a:picLocks noChangeAspect="1"/>
          </p:cNvPicPr>
          <p:nvPr>
            <p:custDataLst>
              <p:tags r:id="rId2"/>
            </p:custDataLst>
          </p:nvPr>
        </p:nvPicPr>
        <p:blipFill rotWithShape="1">
          <a:blip r:embed="rId8" cstate="print">
            <a:extLst>
              <a:ext uri="{28A0092B-C50C-407E-A947-70E740481C1C}">
                <a14:useLocalDpi xmlns:a14="http://schemas.microsoft.com/office/drawing/2010/main" val="0"/>
              </a:ext>
            </a:extLst>
          </a:blip>
          <a:srcRect l="5884" r="-1" b="-1"/>
          <a:stretch>
            <a:fillRect/>
          </a:stretch>
        </p:blipFill>
        <p:spPr>
          <a:xfrm>
            <a:off x="1" y="10"/>
            <a:ext cx="9669642" cy="6857990"/>
          </a:xfrm>
          <a:prstGeom prst="rect">
            <a:avLst/>
          </a:prstGeom>
          <a:noFill/>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950ED39-1350-4475-C8A2-9F4B4AAB1AD5}"/>
              </a:ext>
            </a:extLst>
          </p:cNvPr>
          <p:cNvSpPr>
            <a:spLocks noGrp="1"/>
          </p:cNvSpPr>
          <p:nvPr>
            <p:ph type="title" idx="4294967295"/>
            <p:custDataLst>
              <p:tags r:id="rId4"/>
            </p:custDataLst>
          </p:nvPr>
        </p:nvSpPr>
        <p:spPr>
          <a:xfrm>
            <a:off x="7785100" y="365125"/>
            <a:ext cx="4406900" cy="1899912"/>
          </a:xfrm>
        </p:spPr>
        <p:txBody>
          <a:bodyPr vert="horz" lIns="91440" tIns="45720" rIns="91440" bIns="45720" rtlCol="0" anchor="ctr">
            <a:normAutofit/>
          </a:bodyPr>
          <a:lstStyle/>
          <a:p>
            <a:r>
              <a:rPr lang="en-US" sz="4000" b="1">
                <a:latin typeface="Open Sans" panose="020B0606030504020204" pitchFamily="34" charset="0"/>
                <a:ea typeface="Open Sans" panose="020B0606030504020204" pitchFamily="34" charset="0"/>
                <a:cs typeface="Open Sans" panose="020B0606030504020204" pitchFamily="34" charset="0"/>
              </a:rPr>
              <a:t>Prendre</a:t>
            </a:r>
            <a:br>
              <a:rPr lang="en-US" sz="4000" b="1">
                <a:latin typeface="Open Sans" panose="020B0606030504020204" pitchFamily="34" charset="0"/>
                <a:ea typeface="Open Sans" panose="020B0606030504020204" pitchFamily="34" charset="0"/>
                <a:cs typeface="Open Sans" panose="020B0606030504020204" pitchFamily="34" charset="0"/>
              </a:rPr>
            </a:br>
            <a:r>
              <a:rPr lang="en-US" sz="4000" b="1" err="1">
                <a:latin typeface="Open Sans" panose="020B0606030504020204" pitchFamily="34" charset="0"/>
                <a:ea typeface="Open Sans" panose="020B0606030504020204" pitchFamily="34" charset="0"/>
                <a:cs typeface="Open Sans" panose="020B0606030504020204" pitchFamily="34" charset="0"/>
              </a:rPr>
              <a:t>une</a:t>
            </a:r>
            <a:r>
              <a:rPr lang="en-US" sz="4000" b="1">
                <a:latin typeface="Open Sans" panose="020B0606030504020204" pitchFamily="34" charset="0"/>
                <a:ea typeface="Open Sans" panose="020B0606030504020204" pitchFamily="34" charset="0"/>
                <a:cs typeface="Open Sans" panose="020B0606030504020204" pitchFamily="34" charset="0"/>
              </a:rPr>
              <a:t> </a:t>
            </a:r>
            <a:r>
              <a:rPr lang="en-US" sz="4000" b="1" err="1">
                <a:latin typeface="Open Sans" panose="020B0606030504020204" pitchFamily="34" charset="0"/>
                <a:ea typeface="Open Sans" panose="020B0606030504020204" pitchFamily="34" charset="0"/>
                <a:cs typeface="Open Sans" panose="020B0606030504020204" pitchFamily="34" charset="0"/>
              </a:rPr>
              <a:t>décision</a:t>
            </a:r>
            <a:r>
              <a:rPr lang="en-US" sz="4000" b="1">
                <a:latin typeface="Open Sans" panose="020B0606030504020204" pitchFamily="34" charset="0"/>
                <a:ea typeface="Open Sans" panose="020B0606030504020204" pitchFamily="34" charset="0"/>
                <a:cs typeface="Open Sans" panose="020B0606030504020204" pitchFamily="34" charset="0"/>
              </a:rPr>
              <a:t> </a:t>
            </a:r>
            <a:r>
              <a:rPr lang="en-US" sz="4000" b="1" err="1">
                <a:latin typeface="Open Sans" panose="020B0606030504020204" pitchFamily="34" charset="0"/>
                <a:ea typeface="Open Sans" panose="020B0606030504020204" pitchFamily="34" charset="0"/>
                <a:cs typeface="Open Sans" panose="020B0606030504020204" pitchFamily="34" charset="0"/>
              </a:rPr>
              <a:t>démocratique</a:t>
            </a:r>
            <a:endParaRPr lang="en-US" sz="4000" b="1">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1BF77A7E-12F4-C92C-2177-0ACA26DC8DFB}"/>
              </a:ext>
            </a:extLst>
          </p:cNvPr>
          <p:cNvSpPr>
            <a:spLocks noGrp="1"/>
          </p:cNvSpPr>
          <p:nvPr>
            <p:ph idx="4294967295"/>
            <p:custDataLst>
              <p:tags r:id="rId5"/>
            </p:custDataLst>
          </p:nvPr>
        </p:nvSpPr>
        <p:spPr>
          <a:xfrm>
            <a:off x="7937500" y="2434201"/>
            <a:ext cx="4000500" cy="3407799"/>
          </a:xfrm>
        </p:spPr>
        <p:txBody>
          <a:bodyPr vert="horz" lIns="91440" tIns="45720" rIns="91440" bIns="45720" rtlCol="0">
            <a:noAutofit/>
          </a:bodyPr>
          <a:lstStyle/>
          <a:p>
            <a:pPr>
              <a:lnSpc>
                <a:spcPct val="108000"/>
              </a:lnSpc>
              <a:spcAft>
                <a:spcPts val="600"/>
              </a:spcAft>
              <a:buFont typeface="Wingdings" panose="05000000000000000000" pitchFamily="2" charset="2"/>
              <a:buChar char="§"/>
            </a:pP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Présentation</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du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porte</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-parole de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chaque</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équipe</a:t>
            </a:r>
          </a:p>
          <a:p>
            <a:pPr>
              <a:lnSpc>
                <a:spcPct val="108000"/>
              </a:lnSpc>
              <a:spcAft>
                <a:spcPts val="600"/>
              </a:spcAft>
              <a:buFont typeface="Wingdings" panose="05000000000000000000" pitchFamily="2" charset="2"/>
              <a:buChar char="§"/>
            </a:pP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Retour sur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l’expérience</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des équipes</a:t>
            </a:r>
          </a:p>
          <a:p>
            <a:pPr>
              <a:lnSpc>
                <a:spcPct val="108000"/>
              </a:lnSpc>
              <a:spcAft>
                <a:spcPts val="600"/>
              </a:spcAft>
              <a:buFont typeface="Wingdings" panose="05000000000000000000" pitchFamily="2" charset="2"/>
              <a:buChar char="§"/>
            </a:pP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Lien avec les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habiletés</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pour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décider</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ensemble</a:t>
            </a:r>
            <a:b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et avec les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valeurs</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démocratiques</a:t>
            </a:r>
            <a:endPar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450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F77A7E-12F4-C92C-2177-0ACA26DC8DFB}"/>
              </a:ext>
            </a:extLst>
          </p:cNvPr>
          <p:cNvSpPr>
            <a:spLocks noGrp="1"/>
          </p:cNvSpPr>
          <p:nvPr>
            <p:ph idx="1"/>
            <p:custDataLst>
              <p:tags r:id="rId1"/>
            </p:custDataLst>
          </p:nvPr>
        </p:nvSpPr>
        <p:spPr>
          <a:xfrm>
            <a:off x="1967481" y="2738394"/>
            <a:ext cx="8249367" cy="2619526"/>
          </a:xfrm>
        </p:spPr>
        <p:txBody>
          <a:bodyPr anchor="ct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600" b="1" cap="all">
                <a:highlight>
                  <a:srgbClr val="FFFD82"/>
                </a:highlight>
                <a:latin typeface="Open Sans" panose="020B0606030504020204" pitchFamily="34" charset="0"/>
                <a:ea typeface="Open Sans" panose="020B0606030504020204" pitchFamily="34" charset="0"/>
                <a:cs typeface="Open Sans" panose="020B0606030504020204" pitchFamily="34" charset="0"/>
              </a:rPr>
              <a:t>Défi individuel</a:t>
            </a:r>
          </a:p>
          <a:p>
            <a:pPr marL="342000" marR="0" lvl="0" indent="-342000" algn="l" defTabSz="914400" rtl="0" eaLnBrk="1" fontAlgn="auto" latinLnBrk="0" hangingPunct="1">
              <a:lnSpc>
                <a:spcPct val="119000"/>
              </a:lnSpc>
              <a:spcBef>
                <a:spcPts val="1000"/>
              </a:spcBef>
              <a:spcAft>
                <a:spcPts val="0"/>
              </a:spcAft>
              <a:buClrTx/>
              <a:buSzTx/>
              <a:buFont typeface="Wingdings" panose="05000000000000000000" pitchFamily="2" charset="2"/>
              <a:buChar char="§"/>
              <a:tabLst/>
              <a:defRPr/>
            </a:pPr>
            <a:r>
              <a:rPr lang="fr-CA" sz="2600">
                <a:latin typeface="Open Sans" panose="020B0606030504020204" pitchFamily="34" charset="0"/>
                <a:ea typeface="Open Sans" panose="020B0606030504020204" pitchFamily="34" charset="0"/>
                <a:cs typeface="Open Sans" panose="020B0606030504020204" pitchFamily="34" charset="0"/>
              </a:rPr>
              <a:t>Associez le numéro de chaque action</a:t>
            </a:r>
            <a:br>
              <a:rPr lang="fr-CA" sz="2600" b="1">
                <a:latin typeface="Open Sans" panose="020B0606030504020204" pitchFamily="34" charset="0"/>
                <a:ea typeface="Open Sans" panose="020B0606030504020204" pitchFamily="34" charset="0"/>
                <a:cs typeface="Open Sans" panose="020B0606030504020204" pitchFamily="34" charset="0"/>
              </a:rPr>
            </a:br>
            <a:r>
              <a:rPr lang="fr-CA" sz="2600">
                <a:latin typeface="Open Sans" panose="020B0606030504020204" pitchFamily="34" charset="0"/>
                <a:ea typeface="Open Sans" panose="020B0606030504020204" pitchFamily="34" charset="0"/>
                <a:cs typeface="Open Sans" panose="020B0606030504020204" pitchFamily="34" charset="0"/>
              </a:rPr>
              <a:t>à l’un des cinq critères de l’indice démocratique.</a:t>
            </a:r>
          </a:p>
          <a:p>
            <a:pPr marL="342000" marR="0" lvl="0" indent="-342000" algn="l" defTabSz="914400" rtl="0" eaLnBrk="1" fontAlgn="auto" latinLnBrk="0" hangingPunct="1">
              <a:lnSpc>
                <a:spcPct val="119000"/>
              </a:lnSpc>
              <a:spcBef>
                <a:spcPts val="1000"/>
              </a:spcBef>
              <a:spcAft>
                <a:spcPts val="0"/>
              </a:spcAft>
              <a:buClrTx/>
              <a:buSzTx/>
              <a:buFont typeface="Wingdings" panose="05000000000000000000" pitchFamily="2" charset="2"/>
              <a:buChar char="§"/>
              <a:tabLst/>
              <a:defRPr/>
            </a:pPr>
            <a:r>
              <a:rPr lang="fr-CA" sz="2600">
                <a:latin typeface="Open Sans" panose="020B0606030504020204" pitchFamily="34" charset="0"/>
                <a:ea typeface="Open Sans" panose="020B0606030504020204" pitchFamily="34" charset="0"/>
                <a:cs typeface="Open Sans" panose="020B0606030504020204" pitchFamily="34" charset="0"/>
              </a:rPr>
              <a:t>Consultez les critères de l’indice démocratique</a:t>
            </a:r>
            <a:br>
              <a:rPr lang="fr-CA" sz="2600">
                <a:latin typeface="Open Sans" panose="020B0606030504020204" pitchFamily="34" charset="0"/>
                <a:ea typeface="Open Sans" panose="020B0606030504020204" pitchFamily="34" charset="0"/>
                <a:cs typeface="Open Sans" panose="020B0606030504020204" pitchFamily="34" charset="0"/>
              </a:rPr>
            </a:br>
            <a:r>
              <a:rPr lang="fr-CA" sz="2600">
                <a:latin typeface="Open Sans" panose="020B0606030504020204" pitchFamily="34" charset="0"/>
                <a:ea typeface="Open Sans" panose="020B0606030504020204" pitchFamily="34" charset="0"/>
                <a:cs typeface="Open Sans" panose="020B0606030504020204" pitchFamily="34" charset="0"/>
              </a:rPr>
              <a:t>pour vous aider.</a:t>
            </a:r>
          </a:p>
          <a:p>
            <a:pPr marL="0" indent="0">
              <a:buNone/>
            </a:pPr>
            <a:endParaRPr lang="fr-CA" b="1">
              <a:effectLst/>
              <a:latin typeface="Calibri" panose="020F0502020204030204" pitchFamily="34" charset="0"/>
              <a:ea typeface="Open Sans" panose="020B0606030504020204" pitchFamily="34" charset="0"/>
            </a:endParaRPr>
          </a:p>
        </p:txBody>
      </p:sp>
      <p:sp>
        <p:nvSpPr>
          <p:cNvPr id="9" name="Rectangle 8">
            <a:extLst>
              <a:ext uri="{FF2B5EF4-FFF2-40B4-BE49-F238E27FC236}">
                <a16:creationId xmlns:a16="http://schemas.microsoft.com/office/drawing/2014/main" id="{3C28F552-4C1D-F9D9-87DB-7D35B1A4E3B4}"/>
              </a:ext>
            </a:extLst>
          </p:cNvPr>
          <p:cNvSpPr/>
          <p:nvPr>
            <p:custDataLst>
              <p:tags r:id="rId2"/>
            </p:custDataLst>
          </p:nvPr>
        </p:nvSpPr>
        <p:spPr>
          <a:xfrm>
            <a:off x="593025" y="600960"/>
            <a:ext cx="613917" cy="613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5D7B8C6F-6BF6-A524-49CE-0BCE928F0F6C}"/>
              </a:ext>
            </a:extLst>
          </p:cNvPr>
          <p:cNvSpPr/>
          <p:nvPr>
            <p:custDataLst>
              <p:tags r:id="rId3"/>
            </p:custDataLst>
          </p:nvPr>
        </p:nvSpPr>
        <p:spPr>
          <a:xfrm>
            <a:off x="0" y="5667545"/>
            <a:ext cx="613917" cy="613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12">
            <a:extLst>
              <a:ext uri="{FF2B5EF4-FFF2-40B4-BE49-F238E27FC236}">
                <a16:creationId xmlns:a16="http://schemas.microsoft.com/office/drawing/2014/main" id="{0755C86A-40F1-806F-7B50-5854FF6F386F}"/>
              </a:ext>
            </a:extLst>
          </p:cNvPr>
          <p:cNvSpPr/>
          <p:nvPr>
            <p:custDataLst>
              <p:tags r:id="rId4"/>
            </p:custDataLst>
          </p:nvPr>
        </p:nvSpPr>
        <p:spPr>
          <a:xfrm>
            <a:off x="-5665" y="-12658"/>
            <a:ext cx="601931" cy="613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Rectangle 13">
            <a:extLst>
              <a:ext uri="{FF2B5EF4-FFF2-40B4-BE49-F238E27FC236}">
                <a16:creationId xmlns:a16="http://schemas.microsoft.com/office/drawing/2014/main" id="{035D79DE-049A-D99B-7A28-D2F8FD90CA1A}"/>
              </a:ext>
            </a:extLst>
          </p:cNvPr>
          <p:cNvSpPr/>
          <p:nvPr>
            <p:custDataLst>
              <p:tags r:id="rId5"/>
            </p:custDataLst>
          </p:nvPr>
        </p:nvSpPr>
        <p:spPr>
          <a:xfrm>
            <a:off x="613917" y="5050962"/>
            <a:ext cx="613917" cy="613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5" name="Rectangle 14">
            <a:extLst>
              <a:ext uri="{FF2B5EF4-FFF2-40B4-BE49-F238E27FC236}">
                <a16:creationId xmlns:a16="http://schemas.microsoft.com/office/drawing/2014/main" id="{4DC82EA3-3DA5-217E-65F0-64812000D851}"/>
              </a:ext>
            </a:extLst>
          </p:cNvPr>
          <p:cNvSpPr/>
          <p:nvPr>
            <p:custDataLst>
              <p:tags r:id="rId6"/>
            </p:custDataLst>
          </p:nvPr>
        </p:nvSpPr>
        <p:spPr>
          <a:xfrm>
            <a:off x="1202583" y="-15324"/>
            <a:ext cx="613917" cy="6139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Rectangle 1">
            <a:extLst>
              <a:ext uri="{FF2B5EF4-FFF2-40B4-BE49-F238E27FC236}">
                <a16:creationId xmlns:a16="http://schemas.microsoft.com/office/drawing/2014/main" id="{83375C56-E922-93B0-496D-82AE494B7922}"/>
              </a:ext>
            </a:extLst>
          </p:cNvPr>
          <p:cNvSpPr/>
          <p:nvPr>
            <p:custDataLst>
              <p:tags r:id="rId7"/>
            </p:custDataLst>
          </p:nvPr>
        </p:nvSpPr>
        <p:spPr>
          <a:xfrm>
            <a:off x="601931" y="634701"/>
            <a:ext cx="10980469"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Titre 1">
            <a:extLst>
              <a:ext uri="{FF2B5EF4-FFF2-40B4-BE49-F238E27FC236}">
                <a16:creationId xmlns:a16="http://schemas.microsoft.com/office/drawing/2014/main" id="{985B42E7-C299-A393-9EF8-0CDE2DEA9D3C}"/>
              </a:ext>
            </a:extLst>
          </p:cNvPr>
          <p:cNvSpPr>
            <a:spLocks noGrp="1"/>
          </p:cNvSpPr>
          <p:nvPr>
            <p:ph type="title"/>
            <p:custDataLst>
              <p:tags r:id="rId8"/>
            </p:custDataLst>
          </p:nvPr>
        </p:nvSpPr>
        <p:spPr>
          <a:xfrm>
            <a:off x="609600" y="747420"/>
            <a:ext cx="10515599" cy="613917"/>
          </a:xfrm>
        </p:spPr>
        <p:txBody>
          <a:bodyPr>
            <a:normAutofit/>
          </a:bodyPr>
          <a:lstStyle/>
          <a:p>
            <a:pPr marL="180000">
              <a:lnSpc>
                <a:spcPct val="100000"/>
              </a:lnSpc>
            </a:pPr>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Participer en effectuant des actions à ma portée</a:t>
            </a:r>
          </a:p>
        </p:txBody>
      </p:sp>
      <p:sp>
        <p:nvSpPr>
          <p:cNvPr id="6" name="Rectangle 5">
            <a:extLst>
              <a:ext uri="{FF2B5EF4-FFF2-40B4-BE49-F238E27FC236}">
                <a16:creationId xmlns:a16="http://schemas.microsoft.com/office/drawing/2014/main" id="{8AB5F183-4E03-5464-1489-85AFAD1406F8}"/>
              </a:ext>
            </a:extLst>
          </p:cNvPr>
          <p:cNvSpPr/>
          <p:nvPr>
            <p:custDataLst>
              <p:tags r:id="rId9"/>
            </p:custDataLst>
          </p:nvPr>
        </p:nvSpPr>
        <p:spPr>
          <a:xfrm>
            <a:off x="9925123" y="631007"/>
            <a:ext cx="837380" cy="837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556EE81E-495F-196A-67C7-BFA84775FDFC}"/>
              </a:ext>
            </a:extLst>
          </p:cNvPr>
          <p:cNvSpPr/>
          <p:nvPr>
            <p:custDataLst>
              <p:tags r:id="rId10"/>
            </p:custDataLst>
          </p:nvPr>
        </p:nvSpPr>
        <p:spPr>
          <a:xfrm>
            <a:off x="9915309" y="1465874"/>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7611296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F77A7E-12F4-C92C-2177-0ACA26DC8DFB}"/>
              </a:ext>
            </a:extLst>
          </p:cNvPr>
          <p:cNvSpPr>
            <a:spLocks noGrp="1"/>
          </p:cNvSpPr>
          <p:nvPr>
            <p:ph idx="1"/>
            <p:custDataLst>
              <p:tags r:id="rId1"/>
            </p:custDataLst>
          </p:nvPr>
        </p:nvSpPr>
        <p:spPr>
          <a:xfrm>
            <a:off x="1845339" y="1729352"/>
            <a:ext cx="8501322" cy="4087431"/>
          </a:xfrm>
        </p:spPr>
        <p:txBody>
          <a:bodyPr anchor="ct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sz="2600" b="1" cap="all">
                <a:highlight>
                  <a:srgbClr val="FFFD82"/>
                </a:highlight>
                <a:latin typeface="Open Sans" panose="020B0606030504020204" pitchFamily="34" charset="0"/>
                <a:ea typeface="Open Sans" panose="020B0606030504020204" pitchFamily="34" charset="0"/>
                <a:cs typeface="Open Sans" panose="020B0606030504020204" pitchFamily="34" charset="0"/>
              </a:rPr>
              <a:t>Défi individuel</a:t>
            </a:r>
          </a:p>
          <a:p>
            <a:pPr marL="342000" marR="0" lvl="0" indent="-342000" defTabSz="914400" rtl="0" eaLnBrk="1" fontAlgn="auto" latinLnBrk="0" hangingPunct="1">
              <a:lnSpc>
                <a:spcPct val="108000"/>
              </a:lnSpc>
              <a:spcBef>
                <a:spcPts val="1000"/>
              </a:spcBef>
              <a:spcAft>
                <a:spcPts val="1200"/>
              </a:spcAft>
              <a:buClrTx/>
              <a:buSzTx/>
              <a:buFont typeface="Wingdings" panose="05000000000000000000" pitchFamily="2" charset="2"/>
              <a:buChar char="§"/>
              <a:tabLst/>
              <a:defRPr/>
            </a:pPr>
            <a:r>
              <a:rPr lang="fr-CA" sz="2600">
                <a:latin typeface="Open Sans" panose="020B0606030504020204" pitchFamily="34" charset="0"/>
                <a:ea typeface="Open Sans" panose="020B0606030504020204" pitchFamily="34" charset="0"/>
                <a:cs typeface="Open Sans" panose="020B0606030504020204" pitchFamily="34" charset="0"/>
              </a:rPr>
              <a:t>En fonction de ta personnalité et de tes intérêts,</a:t>
            </a:r>
            <a:br>
              <a:rPr lang="fr-CA" sz="2600">
                <a:latin typeface="Open Sans" panose="020B0606030504020204" pitchFamily="34" charset="0"/>
                <a:ea typeface="Open Sans" panose="020B0606030504020204" pitchFamily="34" charset="0"/>
                <a:cs typeface="Open Sans" panose="020B0606030504020204" pitchFamily="34" charset="0"/>
              </a:rPr>
            </a:br>
            <a:r>
              <a:rPr lang="fr-CA" sz="2600">
                <a:latin typeface="Open Sans" panose="020B0606030504020204" pitchFamily="34" charset="0"/>
                <a:ea typeface="Open Sans" panose="020B0606030504020204" pitchFamily="34" charset="0"/>
                <a:cs typeface="Open Sans" panose="020B0606030504020204" pitchFamily="34" charset="0"/>
              </a:rPr>
              <a:t>sélectionne ou propose une action que tu pourrais faire, à ton école ou dans ta communauté, pour contribuer à la vitalité de la démocratie québécoise.</a:t>
            </a:r>
            <a:endParaRPr kumimoji="0" lang="fr-CA" sz="2600" b="1" i="1"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000" marR="0" lvl="0" indent="-342000" algn="l" defTabSz="914400" rtl="0" eaLnBrk="1" fontAlgn="auto" latinLnBrk="0" hangingPunct="1">
              <a:lnSpc>
                <a:spcPct val="108000"/>
              </a:lnSpc>
              <a:spcBef>
                <a:spcPts val="1000"/>
              </a:spcBef>
              <a:spcAft>
                <a:spcPts val="0"/>
              </a:spcAft>
              <a:buClrTx/>
              <a:buSzTx/>
              <a:buFont typeface="Wingdings" panose="05000000000000000000" pitchFamily="2" charset="2"/>
              <a:buChar char="§"/>
              <a:tabLst/>
              <a:defRPr/>
            </a:pPr>
            <a:r>
              <a:rPr lang="fr-CA" sz="2600">
                <a:solidFill>
                  <a:prstClr val="black"/>
                </a:solidFill>
                <a:latin typeface="Open Sans" panose="020B0606030504020204" pitchFamily="34" charset="0"/>
                <a:ea typeface="Open Sans" panose="020B0606030504020204" pitchFamily="34" charset="0"/>
                <a:cs typeface="Open Sans" panose="020B0606030504020204" pitchFamily="34" charset="0"/>
              </a:rPr>
              <a:t>Ton action doit être justifiée et associée</a:t>
            </a:r>
            <a:br>
              <a:rPr lang="fr-CA" sz="2600">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fr-CA" sz="2600">
                <a:solidFill>
                  <a:prstClr val="black"/>
                </a:solidFill>
                <a:latin typeface="Open Sans" panose="020B0606030504020204" pitchFamily="34" charset="0"/>
                <a:ea typeface="Open Sans" panose="020B0606030504020204" pitchFamily="34" charset="0"/>
                <a:cs typeface="Open Sans" panose="020B0606030504020204" pitchFamily="34" charset="0"/>
              </a:rPr>
              <a:t>à un critère de l’indice démocratique.</a:t>
            </a:r>
          </a:p>
        </p:txBody>
      </p:sp>
      <p:sp>
        <p:nvSpPr>
          <p:cNvPr id="5" name="Rectangle 4">
            <a:extLst>
              <a:ext uri="{FF2B5EF4-FFF2-40B4-BE49-F238E27FC236}">
                <a16:creationId xmlns:a16="http://schemas.microsoft.com/office/drawing/2014/main" id="{AC4B0733-FBD3-4727-BB50-F8EE98D655FC}"/>
              </a:ext>
            </a:extLst>
          </p:cNvPr>
          <p:cNvSpPr/>
          <p:nvPr>
            <p:custDataLst>
              <p:tags r:id="rId2"/>
            </p:custDataLst>
          </p:nvPr>
        </p:nvSpPr>
        <p:spPr>
          <a:xfrm>
            <a:off x="0" y="520356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Rectangle 8">
            <a:extLst>
              <a:ext uri="{FF2B5EF4-FFF2-40B4-BE49-F238E27FC236}">
                <a16:creationId xmlns:a16="http://schemas.microsoft.com/office/drawing/2014/main" id="{B1AB911D-B4CC-8748-F595-B334EEADB288}"/>
              </a:ext>
            </a:extLst>
          </p:cNvPr>
          <p:cNvSpPr/>
          <p:nvPr>
            <p:custDataLst>
              <p:tags r:id="rId3"/>
            </p:custDataLst>
          </p:nvPr>
        </p:nvSpPr>
        <p:spPr>
          <a:xfrm rot="16200000">
            <a:off x="1674760" y="0"/>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Rectangle 9">
            <a:extLst>
              <a:ext uri="{FF2B5EF4-FFF2-40B4-BE49-F238E27FC236}">
                <a16:creationId xmlns:a16="http://schemas.microsoft.com/office/drawing/2014/main" id="{B810067E-E8EA-EC57-A9C9-947D10D5E297}"/>
              </a:ext>
            </a:extLst>
          </p:cNvPr>
          <p:cNvSpPr/>
          <p:nvPr>
            <p:custDataLst>
              <p:tags r:id="rId4"/>
            </p:custDataLst>
          </p:nvPr>
        </p:nvSpPr>
        <p:spPr>
          <a:xfrm rot="16200000">
            <a:off x="0" y="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Rectangle 10">
            <a:extLst>
              <a:ext uri="{FF2B5EF4-FFF2-40B4-BE49-F238E27FC236}">
                <a16:creationId xmlns:a16="http://schemas.microsoft.com/office/drawing/2014/main" id="{BD340A1F-81A6-34F9-B363-E410AB398379}"/>
              </a:ext>
            </a:extLst>
          </p:cNvPr>
          <p:cNvSpPr/>
          <p:nvPr>
            <p:custDataLst>
              <p:tags r:id="rId5"/>
            </p:custDataLst>
          </p:nvPr>
        </p:nvSpPr>
        <p:spPr>
          <a:xfrm rot="16200000">
            <a:off x="837380" y="837381"/>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ectangle 11">
            <a:extLst>
              <a:ext uri="{FF2B5EF4-FFF2-40B4-BE49-F238E27FC236}">
                <a16:creationId xmlns:a16="http://schemas.microsoft.com/office/drawing/2014/main" id="{9410BB7D-7D24-EC08-FB28-FEF7CB9D9836}"/>
              </a:ext>
            </a:extLst>
          </p:cNvPr>
          <p:cNvSpPr/>
          <p:nvPr>
            <p:custDataLst>
              <p:tags r:id="rId6"/>
            </p:custDataLst>
          </p:nvPr>
        </p:nvSpPr>
        <p:spPr>
          <a:xfrm>
            <a:off x="837380" y="6020618"/>
            <a:ext cx="837380" cy="837380"/>
          </a:xfrm>
          <a:prstGeom prst="rect">
            <a:avLst/>
          </a:prstGeom>
          <a:solidFill>
            <a:srgbClr val="7DFA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183091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descr="Une image contenant personne, personnes&#10;&#10;Description générée automatiquement">
            <a:extLst>
              <a:ext uri="{FF2B5EF4-FFF2-40B4-BE49-F238E27FC236}">
                <a16:creationId xmlns:a16="http://schemas.microsoft.com/office/drawing/2014/main" id="{A94B2A75-3372-BAA5-3495-E517B51822A9}"/>
              </a:ext>
            </a:extLst>
          </p:cNvPr>
          <p:cNvPicPr>
            <a:picLocks noChangeAspect="1"/>
          </p:cNvPicPr>
          <p:nvPr>
            <p:custDataLst>
              <p:tags r:id="rId2"/>
            </p:custDataLst>
          </p:nvPr>
        </p:nvPicPr>
        <p:blipFill rotWithShape="1">
          <a:blip r:embed="rId8">
            <a:extLst>
              <a:ext uri="{28A0092B-C50C-407E-A947-70E740481C1C}">
                <a14:useLocalDpi xmlns:a14="http://schemas.microsoft.com/office/drawing/2010/main" val="0"/>
              </a:ext>
            </a:extLst>
          </a:blip>
          <a:srcRect r="6237"/>
          <a:stretch>
            <a:fillRect/>
          </a:stretch>
        </p:blipFill>
        <p:spPr>
          <a:xfrm>
            <a:off x="2522358" y="0"/>
            <a:ext cx="9669642" cy="6857990"/>
          </a:xfrm>
          <a:prstGeom prst="rect">
            <a:avLst/>
          </a:prstGeom>
        </p:spPr>
      </p:pic>
      <p:sp>
        <p:nvSpPr>
          <p:cNvPr id="15" name="Rectangle 14">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950ED39-1350-4475-C8A2-9F4B4AAB1AD5}"/>
              </a:ext>
            </a:extLst>
          </p:cNvPr>
          <p:cNvSpPr>
            <a:spLocks noGrp="1"/>
          </p:cNvSpPr>
          <p:nvPr>
            <p:ph type="title"/>
            <p:custDataLst>
              <p:tags r:id="rId4"/>
            </p:custDataLst>
          </p:nvPr>
        </p:nvSpPr>
        <p:spPr>
          <a:xfrm>
            <a:off x="428224" y="1336081"/>
            <a:ext cx="5329597" cy="1961147"/>
          </a:xfrm>
          <a:noFill/>
        </p:spPr>
        <p:txBody>
          <a:bodyPr vert="horz" lIns="91440" tIns="45720" rIns="91440" bIns="45720" rtlCol="0" anchor="ctr">
            <a:noAutofit/>
          </a:bodyPr>
          <a:lstStyle/>
          <a:p>
            <a:pPr>
              <a:lnSpc>
                <a:spcPct val="108000"/>
              </a:lnSpc>
            </a:pPr>
            <a:r>
              <a:rPr lang="en-US" sz="3600" b="1">
                <a:latin typeface="Open Sans" panose="020B0606030504020204" pitchFamily="34" charset="0"/>
                <a:ea typeface="Open Sans" panose="020B0606030504020204" pitchFamily="34" charset="0"/>
                <a:cs typeface="Open Sans" panose="020B0606030504020204" pitchFamily="34" charset="0"/>
              </a:rPr>
              <a:t>Consolidation</a:t>
            </a:r>
            <a:br>
              <a:rPr lang="en-US" sz="3600" b="1">
                <a:latin typeface="Open Sans" panose="020B0606030504020204" pitchFamily="34" charset="0"/>
                <a:ea typeface="Open Sans" panose="020B0606030504020204" pitchFamily="34" charset="0"/>
                <a:cs typeface="Open Sans" panose="020B0606030504020204" pitchFamily="34" charset="0"/>
              </a:rPr>
            </a:br>
            <a:r>
              <a:rPr lang="en-US" sz="3600" b="1">
                <a:latin typeface="Open Sans" panose="020B0606030504020204" pitchFamily="34" charset="0"/>
                <a:ea typeface="Open Sans" panose="020B0606030504020204" pitchFamily="34" charset="0"/>
                <a:cs typeface="Open Sans" panose="020B0606030504020204" pitchFamily="34" charset="0"/>
              </a:rPr>
              <a:t>des </a:t>
            </a:r>
            <a:r>
              <a:rPr lang="en-US" sz="3600" b="1" err="1">
                <a:latin typeface="Open Sans" panose="020B0606030504020204" pitchFamily="34" charset="0"/>
                <a:ea typeface="Open Sans" panose="020B0606030504020204" pitchFamily="34" charset="0"/>
                <a:cs typeface="Open Sans" panose="020B0606030504020204" pitchFamily="34" charset="0"/>
              </a:rPr>
              <a:t>apprentissages</a:t>
            </a:r>
            <a:endParaRPr lang="en-US" sz="3600" b="1"/>
          </a:p>
        </p:txBody>
      </p:sp>
      <p:sp>
        <p:nvSpPr>
          <p:cNvPr id="3" name="Titre 1">
            <a:extLst>
              <a:ext uri="{FF2B5EF4-FFF2-40B4-BE49-F238E27FC236}">
                <a16:creationId xmlns:a16="http://schemas.microsoft.com/office/drawing/2014/main" id="{2C7EA34E-53F9-82FE-A607-3B6781EE691C}"/>
              </a:ext>
            </a:extLst>
          </p:cNvPr>
          <p:cNvSpPr txBox="1">
            <a:spLocks/>
          </p:cNvSpPr>
          <p:nvPr>
            <p:custDataLst>
              <p:tags r:id="rId5"/>
            </p:custDataLst>
          </p:nvPr>
        </p:nvSpPr>
        <p:spPr>
          <a:xfrm>
            <a:off x="515591" y="3297228"/>
            <a:ext cx="4230581" cy="1790998"/>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lnSpc>
                <a:spcPct val="108000"/>
              </a:lnSpc>
              <a:spcAft>
                <a:spcPts val="600"/>
              </a:spcAft>
              <a:buFont typeface="Wingdings" panose="05000000000000000000" pitchFamily="2" charset="2"/>
              <a:buChar char="§"/>
            </a:pP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Ce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que</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je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retiens</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sur la </a:t>
            </a:r>
            <a:r>
              <a:rPr lang="en-US" sz="2400" err="1">
                <a:solidFill>
                  <a:prstClr val="black"/>
                </a:solidFill>
                <a:latin typeface="Open Sans" panose="020B0606030504020204" pitchFamily="34" charset="0"/>
                <a:ea typeface="Open Sans" panose="020B0606030504020204" pitchFamily="34" charset="0"/>
                <a:cs typeface="Open Sans" panose="020B0606030504020204" pitchFamily="34" charset="0"/>
              </a:rPr>
              <a:t>vitalité</a:t>
            </a:r>
            <a: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t> de la démocratie</a:t>
            </a:r>
            <a:br>
              <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rPr>
            </a:br>
            <a:endParaRPr lang="en-US" sz="240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54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Espace réservé du contenu 48" descr="Une image contenant bâtiment, ciel, plein air, Architecture classique&#10;&#10;Le contenu généré par l’IA peut être incorrect.">
            <a:extLst>
              <a:ext uri="{FF2B5EF4-FFF2-40B4-BE49-F238E27FC236}">
                <a16:creationId xmlns:a16="http://schemas.microsoft.com/office/drawing/2014/main" id="{E1BAAF8C-BB6D-E1A8-0A55-73C2A461FFBA}"/>
              </a:ext>
            </a:extLst>
          </p:cNvPr>
          <p:cNvPicPr>
            <a:picLocks noChangeAspect="1"/>
          </p:cNvPicPr>
          <p:nvPr>
            <p:custDataLst>
              <p:tags r:id="rId1"/>
            </p:custDataLst>
          </p:nvPr>
        </p:nvPicPr>
        <p:blipFill>
          <a:blip r:embed="rId10">
            <a:alphaModFix amt="35000"/>
            <a:extLst>
              <a:ext uri="{BEBA8EAE-BF5A-486C-A8C5-ECC9F3942E4B}">
                <a14:imgProps xmlns:a14="http://schemas.microsoft.com/office/drawing/2010/main">
                  <a14:imgLayer r:embed="rId11">
                    <a14:imgEffect>
                      <a14:saturation sat="33000"/>
                    </a14:imgEffect>
                  </a14:imgLayer>
                </a14:imgProps>
              </a:ext>
              <a:ext uri="{28A0092B-C50C-407E-A947-70E740481C1C}">
                <a14:useLocalDpi xmlns:a14="http://schemas.microsoft.com/office/drawing/2010/main" val="0"/>
              </a:ext>
            </a:extLst>
          </a:blip>
          <a:srcRect t="4670" b="11537"/>
          <a:stretch>
            <a:fillRect/>
          </a:stretch>
        </p:blipFill>
        <p:spPr>
          <a:xfrm>
            <a:off x="0" y="-1"/>
            <a:ext cx="12194700" cy="6858001"/>
          </a:xfrm>
          <a:prstGeom prst="rect">
            <a:avLst/>
          </a:prstGeom>
        </p:spPr>
      </p:pic>
      <p:sp>
        <p:nvSpPr>
          <p:cNvPr id="8" name="ZoneTexte 7">
            <a:extLst>
              <a:ext uri="{FF2B5EF4-FFF2-40B4-BE49-F238E27FC236}">
                <a16:creationId xmlns:a16="http://schemas.microsoft.com/office/drawing/2014/main" id="{D1B00EBC-05D9-970A-E510-9383563E02F5}"/>
              </a:ext>
            </a:extLst>
          </p:cNvPr>
          <p:cNvSpPr txBox="1"/>
          <p:nvPr>
            <p:custDataLst>
              <p:tags r:id="rId2"/>
            </p:custDataLst>
          </p:nvPr>
        </p:nvSpPr>
        <p:spPr>
          <a:xfrm>
            <a:off x="9876755" y="1894437"/>
            <a:ext cx="1942208" cy="1015663"/>
          </a:xfrm>
          <a:prstGeom prst="rect">
            <a:avLst/>
          </a:prstGeom>
          <a:noFill/>
        </p:spPr>
        <p:txBody>
          <a:bodyPr wrap="square">
            <a:spAutoFit/>
          </a:bodyPr>
          <a:lstStyle>
            <a:defPPr>
              <a:defRPr lang="en-US"/>
            </a:defPPr>
            <a:lvl1pPr marR="0" lvl="0" indent="0" algn="ctr" defTabSz="914400" fontAlgn="auto">
              <a:lnSpc>
                <a:spcPct val="100000"/>
              </a:lnSpc>
              <a:spcBef>
                <a:spcPts val="0"/>
              </a:spcBef>
              <a:spcAft>
                <a:spcPts val="0"/>
              </a:spcAft>
              <a:buClrTx/>
              <a:buSzTx/>
              <a:buFontTx/>
              <a:buNone/>
              <a:tabLst/>
              <a:defRPr kumimoji="0" sz="3000" b="1" i="0" u="none" strike="noStrike" cap="none" spc="0" normalizeH="0" baseline="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r>
              <a:rPr lang="fr-CA"/>
              <a:t>KRATOS</a:t>
            </a:r>
            <a:br>
              <a:rPr lang="fr-CA"/>
            </a:br>
            <a:r>
              <a:rPr lang="fr-CA"/>
              <a:t>(pouvoir)</a:t>
            </a:r>
          </a:p>
        </p:txBody>
      </p:sp>
      <p:sp>
        <p:nvSpPr>
          <p:cNvPr id="42" name="Titre 1">
            <a:extLst>
              <a:ext uri="{FF2B5EF4-FFF2-40B4-BE49-F238E27FC236}">
                <a16:creationId xmlns:a16="http://schemas.microsoft.com/office/drawing/2014/main" id="{A5FFD69B-7976-6DC5-1F03-AFC140D99CE9}"/>
              </a:ext>
            </a:extLst>
          </p:cNvPr>
          <p:cNvSpPr txBox="1">
            <a:spLocks/>
          </p:cNvSpPr>
          <p:nvPr>
            <p:custDataLst>
              <p:tags r:id="rId3"/>
            </p:custDataLst>
          </p:nvPr>
        </p:nvSpPr>
        <p:spPr>
          <a:xfrm>
            <a:off x="0" y="4500820"/>
            <a:ext cx="12192000" cy="1919873"/>
          </a:xfrm>
          <a:prstGeom prst="rect">
            <a:avLst/>
          </a:prstGeom>
          <a:solidFill>
            <a:srgbClr val="FFFFF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8000"/>
              </a:lnSpc>
              <a:spcBef>
                <a:spcPts val="600"/>
              </a:spcBef>
              <a:spcAft>
                <a:spcPts val="600"/>
              </a:spcAft>
            </a:pPr>
            <a:r>
              <a:rPr lang="fr-CA" sz="3000" b="1" cap="all">
                <a:latin typeface="Open Sans" panose="020B0606030504020204" pitchFamily="34" charset="0"/>
                <a:ea typeface="Open Sans" panose="020B0606030504020204" pitchFamily="34" charset="0"/>
                <a:cs typeface="Open Sans" panose="020B0606030504020204" pitchFamily="34" charset="0"/>
              </a:rPr>
              <a:t>Démocratie représentative</a:t>
            </a:r>
            <a:endParaRPr lang="fr-CA" sz="3700" b="1">
              <a:latin typeface="Calibri" panose="020F0502020204030204" pitchFamily="34" charset="0"/>
              <a:ea typeface="Open Sans" panose="020B0606030504020204" pitchFamily="34" charset="0"/>
            </a:endParaRPr>
          </a:p>
          <a:p>
            <a:pPr algn="ctr">
              <a:lnSpc>
                <a:spcPct val="108000"/>
              </a:lnSpc>
              <a:spcBef>
                <a:spcPts val="600"/>
              </a:spcBef>
              <a:spcAft>
                <a:spcPts val="600"/>
              </a:spcAft>
            </a:pPr>
            <a:r>
              <a:rPr lang="fr-CA" sz="2800" b="1">
                <a:latin typeface="Open Sans" panose="020B0606030504020204" pitchFamily="34" charset="0"/>
                <a:ea typeface="Open Sans" panose="020B0606030504020204" pitchFamily="34" charset="0"/>
                <a:cs typeface="Open Sans" panose="020B0606030504020204" pitchFamily="34" charset="0"/>
              </a:rPr>
              <a:t>Système dans lequel le peuple élit des représentants</a:t>
            </a:r>
            <a:br>
              <a:rPr lang="fr-CA" sz="2800" b="1">
                <a:latin typeface="Open Sans" panose="020B0606030504020204" pitchFamily="34" charset="0"/>
                <a:ea typeface="Open Sans" panose="020B0606030504020204" pitchFamily="34" charset="0"/>
                <a:cs typeface="Open Sans" panose="020B0606030504020204" pitchFamily="34" charset="0"/>
              </a:rPr>
            </a:br>
            <a:r>
              <a:rPr lang="fr-CA" sz="2800" b="1">
                <a:latin typeface="Open Sans" panose="020B0606030504020204" pitchFamily="34" charset="0"/>
                <a:ea typeface="Open Sans" panose="020B0606030504020204" pitchFamily="34" charset="0"/>
                <a:cs typeface="Open Sans" panose="020B0606030504020204" pitchFamily="34" charset="0"/>
              </a:rPr>
              <a:t>qui exercent le pouvoir politique en son nom. </a:t>
            </a:r>
          </a:p>
        </p:txBody>
      </p:sp>
      <p:sp>
        <p:nvSpPr>
          <p:cNvPr id="11" name="Bulle narrative : rectangle à coins arrondis 10">
            <a:extLst>
              <a:ext uri="{FF2B5EF4-FFF2-40B4-BE49-F238E27FC236}">
                <a16:creationId xmlns:a16="http://schemas.microsoft.com/office/drawing/2014/main" id="{74BE2725-F843-D021-C55A-A1D8E44C3168}"/>
              </a:ext>
            </a:extLst>
          </p:cNvPr>
          <p:cNvSpPr/>
          <p:nvPr>
            <p:custDataLst>
              <p:tags r:id="rId4"/>
            </p:custDataLst>
          </p:nvPr>
        </p:nvSpPr>
        <p:spPr>
          <a:xfrm>
            <a:off x="2797790" y="1397243"/>
            <a:ext cx="3071934" cy="1364776"/>
          </a:xfrm>
          <a:prstGeom prst="wedgeRoundRectCallout">
            <a:avLst>
              <a:gd name="adj1" fmla="val -72114"/>
              <a:gd name="adj2" fmla="val 24500"/>
              <a:gd name="adj3" fmla="val 16667"/>
            </a:avLst>
          </a:prstGeom>
          <a:solidFill>
            <a:schemeClr val="bg1"/>
          </a:solidFill>
          <a:ln w="28575">
            <a:solidFill>
              <a:srgbClr val="FF9A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Bulle narrative : rectangle à coins arrondis 11">
            <a:extLst>
              <a:ext uri="{FF2B5EF4-FFF2-40B4-BE49-F238E27FC236}">
                <a16:creationId xmlns:a16="http://schemas.microsoft.com/office/drawing/2014/main" id="{29C25495-7B9D-2DC5-B99F-EEDAC6645D38}"/>
              </a:ext>
            </a:extLst>
          </p:cNvPr>
          <p:cNvSpPr/>
          <p:nvPr>
            <p:custDataLst>
              <p:tags r:id="rId5"/>
            </p:custDataLst>
          </p:nvPr>
        </p:nvSpPr>
        <p:spPr>
          <a:xfrm flipH="1">
            <a:off x="5949232" y="1397243"/>
            <a:ext cx="3222063" cy="1364776"/>
          </a:xfrm>
          <a:prstGeom prst="wedgeRoundRectCallout">
            <a:avLst>
              <a:gd name="adj1" fmla="val -72114"/>
              <a:gd name="adj2" fmla="val 24500"/>
              <a:gd name="adj3" fmla="val 16667"/>
            </a:avLst>
          </a:prstGeom>
          <a:solidFill>
            <a:schemeClr val="bg1"/>
          </a:solidFill>
          <a:ln w="28575">
            <a:solidFill>
              <a:srgbClr val="FF9A9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Titre 1">
            <a:extLst>
              <a:ext uri="{FF2B5EF4-FFF2-40B4-BE49-F238E27FC236}">
                <a16:creationId xmlns:a16="http://schemas.microsoft.com/office/drawing/2014/main" id="{1682C39D-DA75-3F70-6EE0-45979943BFE2}"/>
              </a:ext>
            </a:extLst>
          </p:cNvPr>
          <p:cNvSpPr txBox="1">
            <a:spLocks/>
          </p:cNvSpPr>
          <p:nvPr>
            <p:custDataLst>
              <p:tags r:id="rId6"/>
            </p:custDataLst>
          </p:nvPr>
        </p:nvSpPr>
        <p:spPr>
          <a:xfrm>
            <a:off x="0" y="561656"/>
            <a:ext cx="12192000" cy="2084664"/>
          </a:xfrm>
          <a:prstGeom prst="rect">
            <a:avLst/>
          </a:prstGeom>
          <a:solidFill>
            <a:srgbClr val="DBE2EC">
              <a:alpha val="12157"/>
            </a:srgb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8000"/>
              </a:lnSpc>
              <a:spcBef>
                <a:spcPct val="0"/>
              </a:spcBef>
              <a:spcAft>
                <a:spcPts val="2400"/>
              </a:spcAft>
              <a:buClrTx/>
              <a:buSzTx/>
              <a:buFontTx/>
              <a:buNone/>
              <a:tabLst/>
              <a:defRPr/>
            </a:pPr>
            <a:r>
              <a:rPr kumimoji="0" lang="fr-CA" altLang="fr-FR"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Que veut dire le mot?</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fr-CA" altLang="fr-FR" sz="7200" b="1" i="0" u="none" strike="noStrike" kern="1200" cap="none" spc="0" normalizeH="0" baseline="0" noProof="0">
                <a:ln>
                  <a:noFill/>
                </a:ln>
                <a:solidFill>
                  <a:srgbClr val="FF9A96"/>
                </a:solidFill>
                <a:effectLst/>
                <a:uLnTx/>
                <a:uFillTx/>
                <a:latin typeface="Open Sans" panose="020B0606030504020204" pitchFamily="34" charset="0"/>
                <a:ea typeface="Open Sans" panose="020B0606030504020204" pitchFamily="34" charset="0"/>
                <a:cs typeface="Open Sans" panose="020B0606030504020204" pitchFamily="34" charset="0"/>
              </a:rPr>
              <a:t>DÉMOCRATIE</a:t>
            </a:r>
            <a:endParaRPr kumimoji="0" lang="fr-CA" altLang="fr-FR" sz="7200" b="1" i="0" u="none" strike="noStrike" kern="1200" cap="none" spc="0" normalizeH="0" baseline="0" noProof="0">
              <a:ln>
                <a:noFill/>
              </a:ln>
              <a:solidFill>
                <a:prstClr val="black"/>
              </a:solidFill>
              <a:effectLst/>
              <a:uLnTx/>
              <a:uFillTx/>
              <a:latin typeface="Calibri" panose="020F0502020204030204"/>
              <a:ea typeface="+mj-ea"/>
              <a:cs typeface="Arial Unicode MS" panose="020B0604020202020204" pitchFamily="34" charset="-128"/>
            </a:endParaRPr>
          </a:p>
        </p:txBody>
      </p:sp>
      <p:sp>
        <p:nvSpPr>
          <p:cNvPr id="7" name="ZoneTexte 6">
            <a:extLst>
              <a:ext uri="{FF2B5EF4-FFF2-40B4-BE49-F238E27FC236}">
                <a16:creationId xmlns:a16="http://schemas.microsoft.com/office/drawing/2014/main" id="{8373ED8A-7CE9-1805-6397-BB0161D0F990}"/>
              </a:ext>
            </a:extLst>
          </p:cNvPr>
          <p:cNvSpPr txBox="1"/>
          <p:nvPr>
            <p:custDataLst>
              <p:tags r:id="rId7"/>
            </p:custDataLst>
          </p:nvPr>
        </p:nvSpPr>
        <p:spPr>
          <a:xfrm>
            <a:off x="346138" y="1894437"/>
            <a:ext cx="1759840"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altLang="fr-FR" sz="3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DÊMOS</a:t>
            </a:r>
            <a:br>
              <a:rPr kumimoji="0" lang="fr-CA" altLang="fr-FR" sz="3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altLang="fr-FR" sz="3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(peuple)</a:t>
            </a:r>
            <a:endParaRPr kumimoji="0" lang="fr-CA" sz="3000"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7532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2" grpId="0" animBg="1"/>
      <p:bldP spid="11" grpId="0" animBg="1"/>
      <p:bldP spid="12" grpId="0" animBg="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1682C39D-DA75-3F70-6EE0-45979943BFE2}"/>
              </a:ext>
            </a:extLst>
          </p:cNvPr>
          <p:cNvSpPr txBox="1">
            <a:spLocks/>
          </p:cNvSpPr>
          <p:nvPr>
            <p:custDataLst>
              <p:tags r:id="rId1"/>
            </p:custDataLst>
          </p:nvPr>
        </p:nvSpPr>
        <p:spPr>
          <a:xfrm>
            <a:off x="0" y="2510882"/>
            <a:ext cx="12192000" cy="18362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CA" altLang="fr-FR" b="1">
                <a:solidFill>
                  <a:prstClr val="black"/>
                </a:solidFill>
                <a:latin typeface="Open Sans" panose="020B0606030504020204" pitchFamily="34" charset="0"/>
                <a:ea typeface="Open Sans" panose="020B0606030504020204" pitchFamily="34" charset="0"/>
                <a:cs typeface="Open Sans" panose="020B0606030504020204" pitchFamily="34" charset="0"/>
              </a:rPr>
              <a:t>Pensez-vous que la </a:t>
            </a:r>
            <a:br>
              <a:rPr lang="fr-CA" altLang="fr-FR" b="1">
                <a:solidFill>
                  <a:prstClr val="black"/>
                </a:solidFill>
                <a:latin typeface="Open Sans" panose="020B0606030504020204" pitchFamily="34" charset="0"/>
                <a:ea typeface="Open Sans" panose="020B0606030504020204" pitchFamily="34" charset="0"/>
                <a:cs typeface="Open Sans" panose="020B0606030504020204" pitchFamily="34" charset="0"/>
              </a:rPr>
            </a:br>
            <a:r>
              <a:rPr kumimoji="0" lang="fr-CA" altLang="fr-FR" b="1" i="0" u="none" strike="noStrike" kern="1200" cap="none" spc="0" normalizeH="0" baseline="0" noProof="0">
                <a:ln>
                  <a:noFill/>
                </a:ln>
                <a:solidFill>
                  <a:srgbClr val="FF9A96"/>
                </a:solidFill>
                <a:effectLst/>
                <a:uLnTx/>
                <a:uFillTx/>
                <a:latin typeface="Open Sans" panose="020B0606030504020204" pitchFamily="34" charset="0"/>
                <a:ea typeface="Open Sans" panose="020B0606030504020204" pitchFamily="34" charset="0"/>
                <a:cs typeface="Open Sans" panose="020B0606030504020204" pitchFamily="34" charset="0"/>
              </a:rPr>
              <a:t>démocratie québécoise </a:t>
            </a:r>
            <a:br>
              <a:rPr kumimoji="0" lang="fr-CA" altLang="fr-FR"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fr-CA" altLang="fr-FR"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est en bonne</a:t>
            </a:r>
            <a:r>
              <a:rPr kumimoji="0" lang="fr-CA" altLang="fr-FR" b="1" i="0" u="none" strike="noStrike" kern="1200" cap="none" spc="0" normalizeH="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fr-CA" altLang="fr-FR" b="1"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santé?</a:t>
            </a:r>
          </a:p>
        </p:txBody>
      </p:sp>
      <p:sp>
        <p:nvSpPr>
          <p:cNvPr id="2" name="Rectangle 1">
            <a:extLst>
              <a:ext uri="{FF2B5EF4-FFF2-40B4-BE49-F238E27FC236}">
                <a16:creationId xmlns:a16="http://schemas.microsoft.com/office/drawing/2014/main" id="{93713406-6518-6BD4-C859-A1A01662A7CA}"/>
              </a:ext>
            </a:extLst>
          </p:cNvPr>
          <p:cNvSpPr/>
          <p:nvPr>
            <p:custDataLst>
              <p:tags r:id="rId2"/>
            </p:custDataLst>
          </p:nvPr>
        </p:nvSpPr>
        <p:spPr>
          <a:xfrm>
            <a:off x="0" y="520356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Rectangle 2">
            <a:extLst>
              <a:ext uri="{FF2B5EF4-FFF2-40B4-BE49-F238E27FC236}">
                <a16:creationId xmlns:a16="http://schemas.microsoft.com/office/drawing/2014/main" id="{6012D338-D7B8-1A49-D97F-74ED3E88A9E2}"/>
              </a:ext>
            </a:extLst>
          </p:cNvPr>
          <p:cNvSpPr/>
          <p:nvPr>
            <p:custDataLst>
              <p:tags r:id="rId3"/>
            </p:custDataLst>
          </p:nvPr>
        </p:nvSpPr>
        <p:spPr>
          <a:xfrm rot="16200000">
            <a:off x="1674760" y="0"/>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Rectangle 4">
            <a:extLst>
              <a:ext uri="{FF2B5EF4-FFF2-40B4-BE49-F238E27FC236}">
                <a16:creationId xmlns:a16="http://schemas.microsoft.com/office/drawing/2014/main" id="{806EA952-E488-19A7-38F7-18C41FB5E468}"/>
              </a:ext>
            </a:extLst>
          </p:cNvPr>
          <p:cNvSpPr/>
          <p:nvPr>
            <p:custDataLst>
              <p:tags r:id="rId4"/>
            </p:custDataLst>
          </p:nvPr>
        </p:nvSpPr>
        <p:spPr>
          <a:xfrm rot="16200000">
            <a:off x="0" y="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B2536FA4-CC92-CDF2-4CA2-D0860D9D9081}"/>
              </a:ext>
            </a:extLst>
          </p:cNvPr>
          <p:cNvSpPr/>
          <p:nvPr>
            <p:custDataLst>
              <p:tags r:id="rId5"/>
            </p:custDataLst>
          </p:nvPr>
        </p:nvSpPr>
        <p:spPr>
          <a:xfrm rot="16200000">
            <a:off x="837380" y="83738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877AF425-506B-1391-3984-29CA6B4AD2DE}"/>
              </a:ext>
            </a:extLst>
          </p:cNvPr>
          <p:cNvSpPr/>
          <p:nvPr>
            <p:custDataLst>
              <p:tags r:id="rId6"/>
            </p:custDataLst>
          </p:nvPr>
        </p:nvSpPr>
        <p:spPr>
          <a:xfrm>
            <a:off x="837380" y="6020618"/>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519887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367EF6-F921-E2C3-7AEA-3F133562A7DE}"/>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83580CE7-BA52-3726-226B-C1A722CC2A49}"/>
              </a:ext>
            </a:extLst>
          </p:cNvPr>
          <p:cNvSpPr/>
          <p:nvPr>
            <p:custDataLst>
              <p:tags r:id="rId1"/>
            </p:custDataLst>
          </p:nvPr>
        </p:nvSpPr>
        <p:spPr>
          <a:xfrm>
            <a:off x="601931" y="634701"/>
            <a:ext cx="10980469"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Rectangle 19">
            <a:extLst>
              <a:ext uri="{FF2B5EF4-FFF2-40B4-BE49-F238E27FC236}">
                <a16:creationId xmlns:a16="http://schemas.microsoft.com/office/drawing/2014/main" id="{00ACA5FF-3F75-05F2-4418-1EE4335A09A6}"/>
              </a:ext>
            </a:extLst>
          </p:cNvPr>
          <p:cNvSpPr/>
          <p:nvPr>
            <p:custDataLst>
              <p:tags r:id="rId2"/>
            </p:custDataLst>
          </p:nvPr>
        </p:nvSpPr>
        <p:spPr>
          <a:xfrm>
            <a:off x="9925123" y="631007"/>
            <a:ext cx="837380" cy="8373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Rectangle 20">
            <a:extLst>
              <a:ext uri="{FF2B5EF4-FFF2-40B4-BE49-F238E27FC236}">
                <a16:creationId xmlns:a16="http://schemas.microsoft.com/office/drawing/2014/main" id="{26FE9672-A27E-C6FD-15EE-23E044A258C0}"/>
              </a:ext>
            </a:extLst>
          </p:cNvPr>
          <p:cNvSpPr/>
          <p:nvPr>
            <p:custDataLst>
              <p:tags r:id="rId3"/>
            </p:custDataLst>
          </p:nvPr>
        </p:nvSpPr>
        <p:spPr>
          <a:xfrm>
            <a:off x="9915309" y="1465874"/>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7" name="Espace réservé du contenu 2">
            <a:extLst>
              <a:ext uri="{FF2B5EF4-FFF2-40B4-BE49-F238E27FC236}">
                <a16:creationId xmlns:a16="http://schemas.microsoft.com/office/drawing/2014/main" id="{AED41BB5-7D36-D4BA-3CAC-8873CA3AFB96}"/>
              </a:ext>
            </a:extLst>
          </p:cNvPr>
          <p:cNvSpPr txBox="1">
            <a:spLocks/>
          </p:cNvSpPr>
          <p:nvPr>
            <p:custDataLst>
              <p:tags r:id="rId4"/>
            </p:custDataLst>
          </p:nvPr>
        </p:nvSpPr>
        <p:spPr>
          <a:xfrm>
            <a:off x="773010" y="2556336"/>
            <a:ext cx="10980469" cy="2673380"/>
          </a:xfrm>
          <a:prstGeom prst="rect">
            <a:avLst/>
          </a:prstGeom>
        </p:spPr>
        <p:txBody>
          <a:bodyPr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8000"/>
              </a:lnSpc>
              <a:spcAft>
                <a:spcPts val="1200"/>
              </a:spcAft>
              <a:buFont typeface="Arial" panose="020B0604020202020204" pitchFamily="34" charset="0"/>
              <a:buNone/>
              <a:defRPr/>
            </a:pPr>
            <a:r>
              <a:rPr lang="fr-CA" b="1" cap="all">
                <a:highlight>
                  <a:srgbClr val="FFFD82"/>
                </a:highlight>
                <a:latin typeface="Open Sans" panose="020B0606030504020204" pitchFamily="34" charset="0"/>
                <a:ea typeface="Open Sans" panose="020B0606030504020204" pitchFamily="34" charset="0"/>
                <a:cs typeface="Open Sans" panose="020B0606030504020204" pitchFamily="34" charset="0"/>
              </a:rPr>
              <a:t>Défi en équipe</a:t>
            </a:r>
          </a:p>
          <a:p>
            <a:pPr marL="342000" indent="-342000">
              <a:lnSpc>
                <a:spcPct val="109000"/>
              </a:lnSpc>
              <a:spcAft>
                <a:spcPts val="1200"/>
              </a:spcAft>
              <a:buFont typeface="Wingdings" panose="05000000000000000000" pitchFamily="2" charset="2"/>
              <a:buChar char="§"/>
              <a:defRPr/>
            </a:pPr>
            <a:r>
              <a:rPr lang="fr-CA">
                <a:latin typeface="Open Sans" panose="020B0606030504020204" pitchFamily="34" charset="0"/>
                <a:ea typeface="Open Sans" panose="020B0606030504020204" pitchFamily="34" charset="0"/>
                <a:cs typeface="Open Sans" panose="020B0606030504020204" pitchFamily="34" charset="0"/>
              </a:rPr>
              <a:t>Il y a </a:t>
            </a:r>
            <a:r>
              <a:rPr lang="fr-CA" b="1">
                <a:latin typeface="Open Sans" panose="020B0606030504020204" pitchFamily="34" charset="0"/>
                <a:ea typeface="Open Sans" panose="020B0606030504020204" pitchFamily="34" charset="0"/>
                <a:cs typeface="Open Sans" panose="020B0606030504020204" pitchFamily="34" charset="0"/>
              </a:rPr>
              <a:t>8</a:t>
            </a:r>
            <a:r>
              <a:rPr lang="fr-CA">
                <a:latin typeface="Open Sans" panose="020B0606030504020204" pitchFamily="34" charset="0"/>
                <a:ea typeface="Open Sans" panose="020B0606030504020204" pitchFamily="34" charset="0"/>
                <a:cs typeface="Open Sans" panose="020B0606030504020204" pitchFamily="34" charset="0"/>
              </a:rPr>
              <a:t> </a:t>
            </a:r>
            <a:r>
              <a:rPr lang="fr-CA" b="1">
                <a:latin typeface="Open Sans" panose="020B0606030504020204" pitchFamily="34" charset="0"/>
                <a:ea typeface="Open Sans" panose="020B0606030504020204" pitchFamily="34" charset="0"/>
                <a:cs typeface="Open Sans" panose="020B0606030504020204" pitchFamily="34" charset="0"/>
              </a:rPr>
              <a:t>habiletés importantes </a:t>
            </a:r>
            <a:r>
              <a:rPr lang="fr-CA">
                <a:latin typeface="Open Sans" panose="020B0606030504020204" pitchFamily="34" charset="0"/>
                <a:ea typeface="Open Sans" panose="020B0606030504020204" pitchFamily="34" charset="0"/>
                <a:cs typeface="Open Sans" panose="020B0606030504020204" pitchFamily="34" charset="0"/>
              </a:rPr>
              <a:t>dans la prise de décision commune.</a:t>
            </a:r>
          </a:p>
          <a:p>
            <a:pPr marL="342000" indent="-342000">
              <a:lnSpc>
                <a:spcPct val="128000"/>
              </a:lnSpc>
              <a:spcBef>
                <a:spcPts val="0"/>
              </a:spcBef>
              <a:spcAft>
                <a:spcPts val="1200"/>
              </a:spcAft>
              <a:buFont typeface="Wingdings" panose="05000000000000000000" pitchFamily="2" charset="2"/>
              <a:buChar char="§"/>
              <a:defRPr/>
            </a:pPr>
            <a:r>
              <a:rPr lang="fr-CA">
                <a:latin typeface="Open Sans" panose="020B0606030504020204" pitchFamily="34" charset="0"/>
                <a:ea typeface="Open Sans" panose="020B0606030504020204" pitchFamily="34" charset="0"/>
                <a:cs typeface="Open Sans" panose="020B0606030504020204" pitchFamily="34" charset="0"/>
              </a:rPr>
              <a:t>Classez-les de la plus facile à la plus difficile à utiliser, selon vous. </a:t>
            </a:r>
          </a:p>
        </p:txBody>
      </p:sp>
      <p:sp>
        <p:nvSpPr>
          <p:cNvPr id="23" name="Titre 1">
            <a:extLst>
              <a:ext uri="{FF2B5EF4-FFF2-40B4-BE49-F238E27FC236}">
                <a16:creationId xmlns:a16="http://schemas.microsoft.com/office/drawing/2014/main" id="{274F22FF-D74D-1DB4-360C-1EEE5D56828D}"/>
              </a:ext>
            </a:extLst>
          </p:cNvPr>
          <p:cNvSpPr txBox="1">
            <a:spLocks/>
          </p:cNvSpPr>
          <p:nvPr>
            <p:custDataLst>
              <p:tags r:id="rId5"/>
            </p:custDataLst>
          </p:nvPr>
        </p:nvSpPr>
        <p:spPr>
          <a:xfrm>
            <a:off x="611044" y="759731"/>
            <a:ext cx="8494182" cy="61098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80000"/>
            <a:r>
              <a:rPr lang="fr-CA" sz="3000" b="1">
                <a:latin typeface="Open Sans SemiBold" panose="020B0706030804020204" pitchFamily="34" charset="0"/>
                <a:ea typeface="Open Sans SemiBold" panose="020B0706030804020204" pitchFamily="34" charset="0"/>
                <a:cs typeface="Open Sans SemiBold" panose="020B0706030804020204" pitchFamily="34" charset="0"/>
              </a:rPr>
              <a:t>Décider ensemble dans une démocratie</a:t>
            </a:r>
          </a:p>
        </p:txBody>
      </p:sp>
    </p:spTree>
    <p:extLst>
      <p:ext uri="{BB962C8B-B14F-4D97-AF65-F5344CB8AC3E}">
        <p14:creationId xmlns:p14="http://schemas.microsoft.com/office/powerpoint/2010/main" val="3011608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BDB2E-F6AB-D4F3-6CA1-FE0A54DEDCA1}"/>
            </a:ext>
          </a:extLst>
        </p:cNvPr>
        <p:cNvGrpSpPr/>
        <p:nvPr/>
      </p:nvGrpSpPr>
      <p:grpSpPr>
        <a:xfrm>
          <a:off x="0" y="0"/>
          <a:ext cx="0" cy="0"/>
          <a:chOff x="0" y="0"/>
          <a:chExt cx="0" cy="0"/>
        </a:xfrm>
      </p:grpSpPr>
      <p:grpSp>
        <p:nvGrpSpPr>
          <p:cNvPr id="119" name="Groupe 118">
            <a:extLst>
              <a:ext uri="{FF2B5EF4-FFF2-40B4-BE49-F238E27FC236}">
                <a16:creationId xmlns:a16="http://schemas.microsoft.com/office/drawing/2014/main" id="{89A72997-FED9-8F9E-0AAA-E89FD9467634}"/>
              </a:ext>
            </a:extLst>
          </p:cNvPr>
          <p:cNvGrpSpPr/>
          <p:nvPr>
            <p:custDataLst>
              <p:tags r:id="rId1"/>
            </p:custDataLst>
          </p:nvPr>
        </p:nvGrpSpPr>
        <p:grpSpPr>
          <a:xfrm>
            <a:off x="388924" y="222724"/>
            <a:ext cx="3503436" cy="2121797"/>
            <a:chOff x="379399" y="241774"/>
            <a:chExt cx="3503436" cy="2121797"/>
          </a:xfrm>
        </p:grpSpPr>
        <p:pic>
          <p:nvPicPr>
            <p:cNvPr id="106" name="Image 105">
              <a:extLst>
                <a:ext uri="{FF2B5EF4-FFF2-40B4-BE49-F238E27FC236}">
                  <a16:creationId xmlns:a16="http://schemas.microsoft.com/office/drawing/2014/main" id="{BA32E22E-B0FB-AD24-F8FF-585EDC85406A}"/>
                </a:ext>
              </a:extLst>
            </p:cNvPr>
            <p:cNvPicPr>
              <a:picLocks noChangeAspect="1"/>
            </p:cNvPicPr>
            <p:nvPr/>
          </p:nvPicPr>
          <p:blipFill>
            <a:blip r:embed="rId11"/>
            <a:srcRect b="12355"/>
            <a:stretch>
              <a:fillRect/>
            </a:stretch>
          </p:blipFill>
          <p:spPr>
            <a:xfrm>
              <a:off x="524480" y="241774"/>
              <a:ext cx="3358355" cy="2121797"/>
            </a:xfrm>
            <a:prstGeom prst="rect">
              <a:avLst/>
            </a:prstGeom>
            <a:ln>
              <a:solidFill>
                <a:schemeClr val="tx1"/>
              </a:solidFill>
            </a:ln>
          </p:spPr>
        </p:pic>
        <p:sp>
          <p:nvSpPr>
            <p:cNvPr id="18" name="Ellipse 17">
              <a:extLst>
                <a:ext uri="{FF2B5EF4-FFF2-40B4-BE49-F238E27FC236}">
                  <a16:creationId xmlns:a16="http://schemas.microsoft.com/office/drawing/2014/main" id="{6DD37A7A-B2FB-5B5E-3B39-E7A2C0814AA7}"/>
                </a:ext>
              </a:extLst>
            </p:cNvPr>
            <p:cNvSpPr/>
            <p:nvPr/>
          </p:nvSpPr>
          <p:spPr>
            <a:xfrm>
              <a:off x="379399" y="831398"/>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1</a:t>
              </a:r>
            </a:p>
          </p:txBody>
        </p:sp>
      </p:grpSp>
      <p:grpSp>
        <p:nvGrpSpPr>
          <p:cNvPr id="120" name="Groupe 119">
            <a:extLst>
              <a:ext uri="{FF2B5EF4-FFF2-40B4-BE49-F238E27FC236}">
                <a16:creationId xmlns:a16="http://schemas.microsoft.com/office/drawing/2014/main" id="{CCC146B3-C72F-C5DA-2BF0-C6CA7ADC5F64}"/>
              </a:ext>
            </a:extLst>
          </p:cNvPr>
          <p:cNvGrpSpPr/>
          <p:nvPr>
            <p:custDataLst>
              <p:tags r:id="rId2"/>
            </p:custDataLst>
          </p:nvPr>
        </p:nvGrpSpPr>
        <p:grpSpPr>
          <a:xfrm>
            <a:off x="381533" y="2671907"/>
            <a:ext cx="3507562" cy="1875039"/>
            <a:chOff x="372008" y="2560217"/>
            <a:chExt cx="3507562" cy="1875039"/>
          </a:xfrm>
        </p:grpSpPr>
        <p:pic>
          <p:nvPicPr>
            <p:cNvPr id="104" name="Image 103">
              <a:extLst>
                <a:ext uri="{FF2B5EF4-FFF2-40B4-BE49-F238E27FC236}">
                  <a16:creationId xmlns:a16="http://schemas.microsoft.com/office/drawing/2014/main" id="{C973881D-FBF0-3698-9E25-4DB3EEF8C099}"/>
                </a:ext>
              </a:extLst>
            </p:cNvPr>
            <p:cNvPicPr>
              <a:picLocks noChangeAspect="1"/>
            </p:cNvPicPr>
            <p:nvPr/>
          </p:nvPicPr>
          <p:blipFill>
            <a:blip r:embed="rId12"/>
            <a:stretch>
              <a:fillRect/>
            </a:stretch>
          </p:blipFill>
          <p:spPr>
            <a:xfrm>
              <a:off x="519911" y="2560217"/>
              <a:ext cx="3359659" cy="1875039"/>
            </a:xfrm>
            <a:prstGeom prst="rect">
              <a:avLst/>
            </a:prstGeom>
            <a:ln>
              <a:solidFill>
                <a:schemeClr val="tx1"/>
              </a:solidFill>
            </a:ln>
          </p:spPr>
        </p:pic>
        <p:sp>
          <p:nvSpPr>
            <p:cNvPr id="19" name="Ellipse 18">
              <a:extLst>
                <a:ext uri="{FF2B5EF4-FFF2-40B4-BE49-F238E27FC236}">
                  <a16:creationId xmlns:a16="http://schemas.microsoft.com/office/drawing/2014/main" id="{DB5000C7-A51B-C100-FB65-42B9C2D9157F}"/>
                </a:ext>
              </a:extLst>
            </p:cNvPr>
            <p:cNvSpPr/>
            <p:nvPr/>
          </p:nvSpPr>
          <p:spPr>
            <a:xfrm>
              <a:off x="372008" y="3145342"/>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2</a:t>
              </a:r>
            </a:p>
          </p:txBody>
        </p:sp>
      </p:grpSp>
      <p:grpSp>
        <p:nvGrpSpPr>
          <p:cNvPr id="121" name="Groupe 120">
            <a:extLst>
              <a:ext uri="{FF2B5EF4-FFF2-40B4-BE49-F238E27FC236}">
                <a16:creationId xmlns:a16="http://schemas.microsoft.com/office/drawing/2014/main" id="{B37E3975-D8C9-4C4C-633F-528008724F16}"/>
              </a:ext>
            </a:extLst>
          </p:cNvPr>
          <p:cNvGrpSpPr/>
          <p:nvPr>
            <p:custDataLst>
              <p:tags r:id="rId3"/>
            </p:custDataLst>
          </p:nvPr>
        </p:nvGrpSpPr>
        <p:grpSpPr>
          <a:xfrm>
            <a:off x="388924" y="4883857"/>
            <a:ext cx="3494901" cy="1754181"/>
            <a:chOff x="379399" y="4817182"/>
            <a:chExt cx="3494901" cy="1754181"/>
          </a:xfrm>
        </p:grpSpPr>
        <p:pic>
          <p:nvPicPr>
            <p:cNvPr id="93" name="Image 92">
              <a:extLst>
                <a:ext uri="{FF2B5EF4-FFF2-40B4-BE49-F238E27FC236}">
                  <a16:creationId xmlns:a16="http://schemas.microsoft.com/office/drawing/2014/main" id="{762D0CE6-CFFD-2C1C-8FB7-0F4828AE11EC}"/>
                </a:ext>
              </a:extLst>
            </p:cNvPr>
            <p:cNvPicPr>
              <a:picLocks noChangeAspect="1"/>
            </p:cNvPicPr>
            <p:nvPr/>
          </p:nvPicPr>
          <p:blipFill>
            <a:blip r:embed="rId13"/>
            <a:stretch>
              <a:fillRect/>
            </a:stretch>
          </p:blipFill>
          <p:spPr>
            <a:xfrm>
              <a:off x="524480" y="4817182"/>
              <a:ext cx="3349820" cy="1754181"/>
            </a:xfrm>
            <a:prstGeom prst="rect">
              <a:avLst/>
            </a:prstGeom>
            <a:ln>
              <a:solidFill>
                <a:schemeClr val="tx1"/>
              </a:solidFill>
            </a:ln>
          </p:spPr>
        </p:pic>
        <p:sp>
          <p:nvSpPr>
            <p:cNvPr id="20" name="Ellipse 19">
              <a:extLst>
                <a:ext uri="{FF2B5EF4-FFF2-40B4-BE49-F238E27FC236}">
                  <a16:creationId xmlns:a16="http://schemas.microsoft.com/office/drawing/2014/main" id="{FB4A6876-67F1-F271-F4EF-C190A04970D3}"/>
                </a:ext>
              </a:extLst>
            </p:cNvPr>
            <p:cNvSpPr/>
            <p:nvPr/>
          </p:nvSpPr>
          <p:spPr>
            <a:xfrm>
              <a:off x="379399" y="5402711"/>
              <a:ext cx="300428" cy="300428"/>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3</a:t>
              </a:r>
            </a:p>
          </p:txBody>
        </p:sp>
      </p:grpSp>
      <p:grpSp>
        <p:nvGrpSpPr>
          <p:cNvPr id="123" name="Groupe 122">
            <a:extLst>
              <a:ext uri="{FF2B5EF4-FFF2-40B4-BE49-F238E27FC236}">
                <a16:creationId xmlns:a16="http://schemas.microsoft.com/office/drawing/2014/main" id="{89ADE894-F303-500F-A91D-3FB672E3278D}"/>
              </a:ext>
            </a:extLst>
          </p:cNvPr>
          <p:cNvGrpSpPr/>
          <p:nvPr>
            <p:custDataLst>
              <p:tags r:id="rId4"/>
            </p:custDataLst>
          </p:nvPr>
        </p:nvGrpSpPr>
        <p:grpSpPr>
          <a:xfrm>
            <a:off x="4312995" y="2510504"/>
            <a:ext cx="3519490" cy="1875039"/>
            <a:chOff x="4303470" y="2773061"/>
            <a:chExt cx="3519490" cy="1875039"/>
          </a:xfrm>
        </p:grpSpPr>
        <p:pic>
          <p:nvPicPr>
            <p:cNvPr id="102" name="Image 101">
              <a:extLst>
                <a:ext uri="{FF2B5EF4-FFF2-40B4-BE49-F238E27FC236}">
                  <a16:creationId xmlns:a16="http://schemas.microsoft.com/office/drawing/2014/main" id="{D5988AB2-578D-7147-6456-59942480E521}"/>
                </a:ext>
              </a:extLst>
            </p:cNvPr>
            <p:cNvPicPr>
              <a:picLocks noChangeAspect="1"/>
            </p:cNvPicPr>
            <p:nvPr/>
          </p:nvPicPr>
          <p:blipFill>
            <a:blip r:embed="rId14"/>
            <a:stretch>
              <a:fillRect/>
            </a:stretch>
          </p:blipFill>
          <p:spPr>
            <a:xfrm>
              <a:off x="4462236" y="2773061"/>
              <a:ext cx="3360724" cy="1875039"/>
            </a:xfrm>
            <a:prstGeom prst="rect">
              <a:avLst/>
            </a:prstGeom>
            <a:ln>
              <a:solidFill>
                <a:schemeClr val="tx1"/>
              </a:solidFill>
            </a:ln>
          </p:spPr>
        </p:pic>
        <p:sp>
          <p:nvSpPr>
            <p:cNvPr id="22" name="Ellipse 21">
              <a:extLst>
                <a:ext uri="{FF2B5EF4-FFF2-40B4-BE49-F238E27FC236}">
                  <a16:creationId xmlns:a16="http://schemas.microsoft.com/office/drawing/2014/main" id="{593327A6-3E53-3167-9555-F5873E0DC46C}"/>
                </a:ext>
              </a:extLst>
            </p:cNvPr>
            <p:cNvSpPr/>
            <p:nvPr/>
          </p:nvSpPr>
          <p:spPr>
            <a:xfrm>
              <a:off x="4303470" y="3348633"/>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5</a:t>
              </a:r>
            </a:p>
          </p:txBody>
        </p:sp>
      </p:grpSp>
      <p:grpSp>
        <p:nvGrpSpPr>
          <p:cNvPr id="124" name="Groupe 123">
            <a:extLst>
              <a:ext uri="{FF2B5EF4-FFF2-40B4-BE49-F238E27FC236}">
                <a16:creationId xmlns:a16="http://schemas.microsoft.com/office/drawing/2014/main" id="{6BE1607C-93C6-6E0F-40B3-779AE0F82E24}"/>
              </a:ext>
            </a:extLst>
          </p:cNvPr>
          <p:cNvGrpSpPr/>
          <p:nvPr>
            <p:custDataLst>
              <p:tags r:id="rId5"/>
            </p:custDataLst>
          </p:nvPr>
        </p:nvGrpSpPr>
        <p:grpSpPr>
          <a:xfrm>
            <a:off x="4295592" y="4712476"/>
            <a:ext cx="3538063" cy="1584217"/>
            <a:chOff x="4286067" y="4969651"/>
            <a:chExt cx="3538063" cy="1584217"/>
          </a:xfrm>
        </p:grpSpPr>
        <p:pic>
          <p:nvPicPr>
            <p:cNvPr id="100" name="Image 99">
              <a:extLst>
                <a:ext uri="{FF2B5EF4-FFF2-40B4-BE49-F238E27FC236}">
                  <a16:creationId xmlns:a16="http://schemas.microsoft.com/office/drawing/2014/main" id="{CE522BEF-8803-83C4-0CAD-63B7BEE1E53B}"/>
                </a:ext>
              </a:extLst>
            </p:cNvPr>
            <p:cNvPicPr>
              <a:picLocks noChangeAspect="1"/>
            </p:cNvPicPr>
            <p:nvPr/>
          </p:nvPicPr>
          <p:blipFill>
            <a:blip r:embed="rId15"/>
            <a:stretch>
              <a:fillRect/>
            </a:stretch>
          </p:blipFill>
          <p:spPr>
            <a:xfrm>
              <a:off x="4455747" y="4969651"/>
              <a:ext cx="3368383" cy="1584217"/>
            </a:xfrm>
            <a:prstGeom prst="rect">
              <a:avLst/>
            </a:prstGeom>
            <a:ln>
              <a:solidFill>
                <a:schemeClr val="tx1"/>
              </a:solidFill>
            </a:ln>
          </p:spPr>
        </p:pic>
        <p:sp>
          <p:nvSpPr>
            <p:cNvPr id="24" name="Ellipse 23">
              <a:extLst>
                <a:ext uri="{FF2B5EF4-FFF2-40B4-BE49-F238E27FC236}">
                  <a16:creationId xmlns:a16="http://schemas.microsoft.com/office/drawing/2014/main" id="{5FF0C834-6707-BB77-8BBF-92D16F4A8F88}"/>
                </a:ext>
              </a:extLst>
            </p:cNvPr>
            <p:cNvSpPr/>
            <p:nvPr/>
          </p:nvSpPr>
          <p:spPr>
            <a:xfrm>
              <a:off x="4286067" y="5543848"/>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6</a:t>
              </a:r>
            </a:p>
          </p:txBody>
        </p:sp>
      </p:grpSp>
      <p:grpSp>
        <p:nvGrpSpPr>
          <p:cNvPr id="122" name="Groupe 121">
            <a:extLst>
              <a:ext uri="{FF2B5EF4-FFF2-40B4-BE49-F238E27FC236}">
                <a16:creationId xmlns:a16="http://schemas.microsoft.com/office/drawing/2014/main" id="{E7072876-680D-3B7E-8D78-2369873158D0}"/>
              </a:ext>
            </a:extLst>
          </p:cNvPr>
          <p:cNvGrpSpPr/>
          <p:nvPr>
            <p:custDataLst>
              <p:tags r:id="rId6"/>
            </p:custDataLst>
          </p:nvPr>
        </p:nvGrpSpPr>
        <p:grpSpPr>
          <a:xfrm>
            <a:off x="4316089" y="606881"/>
            <a:ext cx="3517566" cy="1576690"/>
            <a:chOff x="4306564" y="216356"/>
            <a:chExt cx="3517566" cy="1576690"/>
          </a:xfrm>
        </p:grpSpPr>
        <p:pic>
          <p:nvPicPr>
            <p:cNvPr id="98" name="Image 97">
              <a:extLst>
                <a:ext uri="{FF2B5EF4-FFF2-40B4-BE49-F238E27FC236}">
                  <a16:creationId xmlns:a16="http://schemas.microsoft.com/office/drawing/2014/main" id="{A268EB78-5B6E-0E11-B583-5A1096CA1681}"/>
                </a:ext>
              </a:extLst>
            </p:cNvPr>
            <p:cNvPicPr>
              <a:picLocks noChangeAspect="1"/>
            </p:cNvPicPr>
            <p:nvPr/>
          </p:nvPicPr>
          <p:blipFill>
            <a:blip r:embed="rId16"/>
            <a:stretch>
              <a:fillRect/>
            </a:stretch>
          </p:blipFill>
          <p:spPr>
            <a:xfrm>
              <a:off x="4455747" y="216356"/>
              <a:ext cx="3368383" cy="1576690"/>
            </a:xfrm>
            <a:prstGeom prst="rect">
              <a:avLst/>
            </a:prstGeom>
            <a:ln>
              <a:solidFill>
                <a:schemeClr val="tx1"/>
              </a:solidFill>
            </a:ln>
          </p:spPr>
        </p:pic>
        <p:sp>
          <p:nvSpPr>
            <p:cNvPr id="21" name="Ellipse 20">
              <a:extLst>
                <a:ext uri="{FF2B5EF4-FFF2-40B4-BE49-F238E27FC236}">
                  <a16:creationId xmlns:a16="http://schemas.microsoft.com/office/drawing/2014/main" id="{2D0E1A58-72B1-EB1C-7BA2-74B692C670E2}"/>
                </a:ext>
              </a:extLst>
            </p:cNvPr>
            <p:cNvSpPr/>
            <p:nvPr/>
          </p:nvSpPr>
          <p:spPr>
            <a:xfrm>
              <a:off x="4306564" y="808667"/>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4</a:t>
              </a:r>
            </a:p>
          </p:txBody>
        </p:sp>
      </p:grpSp>
      <p:grpSp>
        <p:nvGrpSpPr>
          <p:cNvPr id="126" name="Groupe 125">
            <a:extLst>
              <a:ext uri="{FF2B5EF4-FFF2-40B4-BE49-F238E27FC236}">
                <a16:creationId xmlns:a16="http://schemas.microsoft.com/office/drawing/2014/main" id="{D3A2E669-035B-344F-1E35-A2356543EE37}"/>
              </a:ext>
            </a:extLst>
          </p:cNvPr>
          <p:cNvGrpSpPr/>
          <p:nvPr>
            <p:custDataLst>
              <p:tags r:id="rId7"/>
            </p:custDataLst>
          </p:nvPr>
        </p:nvGrpSpPr>
        <p:grpSpPr>
          <a:xfrm>
            <a:off x="8247485" y="3313599"/>
            <a:ext cx="3516522" cy="2390494"/>
            <a:chOff x="8227790" y="3366589"/>
            <a:chExt cx="3516522" cy="2390494"/>
          </a:xfrm>
        </p:grpSpPr>
        <p:pic>
          <p:nvPicPr>
            <p:cNvPr id="108" name="Image 107">
              <a:extLst>
                <a:ext uri="{FF2B5EF4-FFF2-40B4-BE49-F238E27FC236}">
                  <a16:creationId xmlns:a16="http://schemas.microsoft.com/office/drawing/2014/main" id="{D1752B6A-5624-5328-D38A-B924E69F22BF}"/>
                </a:ext>
              </a:extLst>
            </p:cNvPr>
            <p:cNvPicPr>
              <a:picLocks noChangeAspect="1"/>
            </p:cNvPicPr>
            <p:nvPr/>
          </p:nvPicPr>
          <p:blipFill>
            <a:blip r:embed="rId17"/>
            <a:stretch>
              <a:fillRect/>
            </a:stretch>
          </p:blipFill>
          <p:spPr>
            <a:xfrm>
              <a:off x="8414877" y="3366589"/>
              <a:ext cx="3329435" cy="2390494"/>
            </a:xfrm>
            <a:prstGeom prst="rect">
              <a:avLst/>
            </a:prstGeom>
            <a:ln>
              <a:solidFill>
                <a:schemeClr val="tx1"/>
              </a:solidFill>
            </a:ln>
          </p:spPr>
        </p:pic>
        <p:sp>
          <p:nvSpPr>
            <p:cNvPr id="25" name="Ellipse 24">
              <a:extLst>
                <a:ext uri="{FF2B5EF4-FFF2-40B4-BE49-F238E27FC236}">
                  <a16:creationId xmlns:a16="http://schemas.microsoft.com/office/drawing/2014/main" id="{8CF27A3F-6BC0-AEF9-40DE-75326A13186D}"/>
                </a:ext>
              </a:extLst>
            </p:cNvPr>
            <p:cNvSpPr/>
            <p:nvPr/>
          </p:nvSpPr>
          <p:spPr>
            <a:xfrm>
              <a:off x="8227790" y="3949798"/>
              <a:ext cx="307777" cy="307777"/>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8</a:t>
              </a:r>
            </a:p>
          </p:txBody>
        </p:sp>
      </p:grpSp>
      <p:grpSp>
        <p:nvGrpSpPr>
          <p:cNvPr id="125" name="Groupe 124">
            <a:extLst>
              <a:ext uri="{FF2B5EF4-FFF2-40B4-BE49-F238E27FC236}">
                <a16:creationId xmlns:a16="http://schemas.microsoft.com/office/drawing/2014/main" id="{45F64912-11B0-D005-9597-403A6F13A1D4}"/>
              </a:ext>
            </a:extLst>
          </p:cNvPr>
          <p:cNvGrpSpPr/>
          <p:nvPr>
            <p:custDataLst>
              <p:tags r:id="rId8"/>
            </p:custDataLst>
          </p:nvPr>
        </p:nvGrpSpPr>
        <p:grpSpPr>
          <a:xfrm>
            <a:off x="8267368" y="1175133"/>
            <a:ext cx="3504927" cy="1815591"/>
            <a:chOff x="8247673" y="1132873"/>
            <a:chExt cx="3504927" cy="1815591"/>
          </a:xfrm>
        </p:grpSpPr>
        <p:pic>
          <p:nvPicPr>
            <p:cNvPr id="95" name="Image 94">
              <a:extLst>
                <a:ext uri="{FF2B5EF4-FFF2-40B4-BE49-F238E27FC236}">
                  <a16:creationId xmlns:a16="http://schemas.microsoft.com/office/drawing/2014/main" id="{4FBD4765-35DE-B479-3233-73F1445038D3}"/>
                </a:ext>
              </a:extLst>
            </p:cNvPr>
            <p:cNvPicPr>
              <a:picLocks noChangeAspect="1"/>
            </p:cNvPicPr>
            <p:nvPr/>
          </p:nvPicPr>
          <p:blipFill>
            <a:blip r:embed="rId18"/>
            <a:stretch>
              <a:fillRect/>
            </a:stretch>
          </p:blipFill>
          <p:spPr>
            <a:xfrm>
              <a:off x="8423164" y="1132873"/>
              <a:ext cx="3329436" cy="1815591"/>
            </a:xfrm>
            <a:prstGeom prst="rect">
              <a:avLst/>
            </a:prstGeom>
            <a:ln>
              <a:solidFill>
                <a:schemeClr val="tx1"/>
              </a:solidFill>
            </a:ln>
          </p:spPr>
        </p:pic>
        <p:sp>
          <p:nvSpPr>
            <p:cNvPr id="23" name="Ellipse 22">
              <a:extLst>
                <a:ext uri="{FF2B5EF4-FFF2-40B4-BE49-F238E27FC236}">
                  <a16:creationId xmlns:a16="http://schemas.microsoft.com/office/drawing/2014/main" id="{398F415E-1668-24B3-73C8-93F021A5BBFA}"/>
                </a:ext>
              </a:extLst>
            </p:cNvPr>
            <p:cNvSpPr/>
            <p:nvPr/>
          </p:nvSpPr>
          <p:spPr>
            <a:xfrm>
              <a:off x="8247673" y="1715167"/>
              <a:ext cx="309618" cy="309618"/>
            </a:xfrm>
            <a:prstGeom prst="ellipse">
              <a:avLst/>
            </a:prstGeom>
            <a:solidFill>
              <a:srgbClr val="FF9A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b="1"/>
                <a:t>7</a:t>
              </a:r>
            </a:p>
          </p:txBody>
        </p:sp>
      </p:grpSp>
    </p:spTree>
    <p:extLst>
      <p:ext uri="{BB962C8B-B14F-4D97-AF65-F5344CB8AC3E}">
        <p14:creationId xmlns:p14="http://schemas.microsoft.com/office/powerpoint/2010/main" val="2733001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F77A7E-12F4-C92C-2177-0ACA26DC8DFB}"/>
              </a:ext>
            </a:extLst>
          </p:cNvPr>
          <p:cNvSpPr>
            <a:spLocks noGrp="1"/>
          </p:cNvSpPr>
          <p:nvPr>
            <p:ph idx="1"/>
            <p:custDataLst>
              <p:tags r:id="rId1"/>
            </p:custDataLst>
          </p:nvPr>
        </p:nvSpPr>
        <p:spPr>
          <a:xfrm>
            <a:off x="0" y="438590"/>
            <a:ext cx="6712391" cy="776061"/>
          </a:xfrm>
        </p:spPr>
        <p:txBody>
          <a:bodyPr anchor="ctr">
            <a:noAutofit/>
          </a:bodyPr>
          <a:lstStyle/>
          <a:p>
            <a:pPr marL="0" indent="0" algn="ctr">
              <a:buNone/>
            </a:pPr>
            <a:r>
              <a:rPr lang="fr-CA" sz="3600" b="1">
                <a:latin typeface="Open Sans SemiBold" panose="020B0706030804020204" pitchFamily="34" charset="0"/>
                <a:ea typeface="Open Sans SemiBold" panose="020B0706030804020204" pitchFamily="34" charset="0"/>
                <a:cs typeface="Open Sans SemiBold" panose="020B0706030804020204" pitchFamily="34" charset="0"/>
              </a:rPr>
              <a:t>Les </a:t>
            </a:r>
            <a:r>
              <a:rPr lang="fr-CA" sz="3600" b="1">
                <a:effectLst/>
                <a:latin typeface="Open Sans SemiBold" panose="020B0706030804020204" pitchFamily="34" charset="0"/>
                <a:ea typeface="Open Sans SemiBold" panose="020B0706030804020204" pitchFamily="34" charset="0"/>
                <a:cs typeface="Open Sans SemiBold" panose="020B0706030804020204" pitchFamily="34" charset="0"/>
              </a:rPr>
              <a:t>valeurs démocratiques</a:t>
            </a:r>
            <a:endParaRPr lang="fr-CA" sz="3600" b="1">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 name="Image 4" descr="Une image contenant personne, habits, Visage humain, intérieur&#10;&#10;Description générée automatiquement">
            <a:extLst>
              <a:ext uri="{FF2B5EF4-FFF2-40B4-BE49-F238E27FC236}">
                <a16:creationId xmlns:a16="http://schemas.microsoft.com/office/drawing/2014/main" id="{08962D02-BB10-AD9C-5B74-B0B93AC83549}"/>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rcRect l="14481" r="52234"/>
          <a:stretch>
            <a:fillRect/>
          </a:stretch>
        </p:blipFill>
        <p:spPr>
          <a:xfrm>
            <a:off x="6712391" y="1"/>
            <a:ext cx="5467451" cy="6857999"/>
          </a:xfrm>
          <a:prstGeom prst="rect">
            <a:avLst/>
          </a:prstGeom>
        </p:spPr>
      </p:pic>
      <p:sp>
        <p:nvSpPr>
          <p:cNvPr id="6" name="ZoneTexte 5">
            <a:extLst>
              <a:ext uri="{FF2B5EF4-FFF2-40B4-BE49-F238E27FC236}">
                <a16:creationId xmlns:a16="http://schemas.microsoft.com/office/drawing/2014/main" id="{4B03DD29-66BB-A8A5-043D-6C1A2EA133A7}"/>
              </a:ext>
            </a:extLst>
          </p:cNvPr>
          <p:cNvSpPr txBox="1"/>
          <p:nvPr>
            <p:custDataLst>
              <p:tags r:id="rId3"/>
            </p:custDataLst>
          </p:nvPr>
        </p:nvSpPr>
        <p:spPr>
          <a:xfrm>
            <a:off x="341194" y="1318496"/>
            <a:ext cx="6157290" cy="5205079"/>
          </a:xfrm>
          <a:prstGeom prst="rect">
            <a:avLst/>
          </a:prstGeom>
          <a:noFill/>
        </p:spPr>
        <p:txBody>
          <a:bodyPr wrap="square" lIns="91440" tIns="45720" rIns="91440" bIns="45720" anchor="t">
            <a:spAutoFit/>
          </a:bodyPr>
          <a:lstStyle/>
          <a:p>
            <a:pPr marL="342900" indent="-342900">
              <a:lnSpc>
                <a:spcPct val="108000"/>
              </a:lnSpc>
              <a:spcAft>
                <a:spcPts val="1200"/>
              </a:spcAft>
              <a:buFont typeface="Wingdings" panose="05000000000000000000" pitchFamily="2" charset="2"/>
              <a:buChar char="§"/>
            </a:pPr>
            <a:r>
              <a:rPr lang="fr-CA" sz="2400">
                <a:latin typeface="Open Sans" panose="020B0606030504020204" pitchFamily="34" charset="0"/>
                <a:ea typeface="Open Sans" panose="020B0606030504020204" pitchFamily="34" charset="0"/>
                <a:cs typeface="Open Sans" panose="020B0606030504020204" pitchFamily="34" charset="0"/>
              </a:rPr>
              <a:t>Une valeur </a:t>
            </a:r>
            <a:r>
              <a:rPr lang="fr-CA" sz="2400">
                <a:effectLst/>
                <a:latin typeface="Open Sans" panose="020B0606030504020204" pitchFamily="34" charset="0"/>
                <a:ea typeface="Open Sans" panose="020B0606030504020204" pitchFamily="34" charset="0"/>
                <a:cs typeface="Open Sans" panose="020B0606030504020204" pitchFamily="34" charset="0"/>
              </a:rPr>
              <a:t>oriente nos actions personnelles</a:t>
            </a:r>
            <a:r>
              <a:rPr lang="fr-CA" sz="2400">
                <a:latin typeface="Open Sans" panose="020B0606030504020204" pitchFamily="34" charset="0"/>
                <a:ea typeface="Open Sans" panose="020B0606030504020204" pitchFamily="34" charset="0"/>
                <a:cs typeface="Open Sans" panose="020B0606030504020204" pitchFamily="34" charset="0"/>
              </a:rPr>
              <a:t> </a:t>
            </a:r>
            <a:r>
              <a:rPr lang="fr-CA" sz="2400">
                <a:effectLst/>
                <a:latin typeface="Open Sans" panose="020B0606030504020204" pitchFamily="34" charset="0"/>
                <a:ea typeface="Open Sans" panose="020B0606030504020204" pitchFamily="34" charset="0"/>
                <a:cs typeface="Open Sans" panose="020B0606030504020204" pitchFamily="34" charset="0"/>
              </a:rPr>
              <a:t>et collectives.</a:t>
            </a:r>
          </a:p>
          <a:p>
            <a:pPr marL="342900" indent="-342900">
              <a:lnSpc>
                <a:spcPct val="108000"/>
              </a:lnSpc>
              <a:spcBef>
                <a:spcPts val="600"/>
              </a:spcBef>
              <a:spcAft>
                <a:spcPts val="1200"/>
              </a:spcAft>
              <a:buFont typeface="Wingdings" panose="05000000000000000000" pitchFamily="2" charset="2"/>
              <a:buChar char="§"/>
            </a:pPr>
            <a:r>
              <a:rPr lang="fr-CA" sz="2400">
                <a:latin typeface="Open Sans" panose="020B0606030504020204" pitchFamily="34" charset="0"/>
                <a:ea typeface="Open Sans" panose="020B0606030504020204" pitchFamily="34" charset="0"/>
                <a:cs typeface="Open Sans" panose="020B0606030504020204" pitchFamily="34" charset="0"/>
              </a:rPr>
              <a:t>C’est une </a:t>
            </a:r>
            <a:r>
              <a:rPr lang="fr-CA" sz="2400">
                <a:effectLst/>
                <a:latin typeface="Open Sans" panose="020B0606030504020204" pitchFamily="34" charset="0"/>
                <a:ea typeface="Open Sans" panose="020B0606030504020204" pitchFamily="34" charset="0"/>
                <a:cs typeface="Open Sans" panose="020B0606030504020204" pitchFamily="34" charset="0"/>
              </a:rPr>
              <a:t>manière d’être ou d’agir qu’une personne ou une société juge souhaitable.</a:t>
            </a:r>
            <a:endParaRPr lang="fr-CA" sz="240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08000"/>
              </a:lnSpc>
              <a:spcBef>
                <a:spcPts val="600"/>
              </a:spcBef>
              <a:buFont typeface="Wingdings" panose="05000000000000000000" pitchFamily="2" charset="2"/>
              <a:buChar char="§"/>
            </a:pPr>
            <a:r>
              <a:rPr lang="fr-CA" sz="2400">
                <a:latin typeface="Open Sans" panose="020B0606030504020204" pitchFamily="34" charset="0"/>
                <a:ea typeface="Open Sans" panose="020B0606030504020204" pitchFamily="34" charset="0"/>
                <a:cs typeface="Open Sans" panose="020B0606030504020204" pitchFamily="34" charset="0"/>
              </a:rPr>
              <a:t>Les valeurs démocratiques sont</a:t>
            </a:r>
            <a:br>
              <a:rPr lang="fr-CA" sz="2400">
                <a:latin typeface="Open Sans" panose="020B0606030504020204" pitchFamily="34" charset="0"/>
                <a:ea typeface="Open Sans" panose="020B0606030504020204" pitchFamily="34" charset="0"/>
                <a:cs typeface="Open Sans" panose="020B0606030504020204" pitchFamily="34" charset="0"/>
              </a:rPr>
            </a:br>
            <a:r>
              <a:rPr lang="fr-CA" sz="2400">
                <a:effectLst/>
                <a:latin typeface="Open Sans" panose="020B0606030504020204" pitchFamily="34" charset="0"/>
                <a:ea typeface="Open Sans" panose="020B0606030504020204" pitchFamily="34" charset="0"/>
                <a:cs typeface="Open Sans" panose="020B0606030504020204" pitchFamily="34" charset="0"/>
              </a:rPr>
              <a:t>des règles qu’une société se donne pour </a:t>
            </a:r>
            <a:r>
              <a:rPr lang="fr-CA" sz="2400">
                <a:latin typeface="Open Sans" panose="020B0606030504020204" pitchFamily="34" charset="0"/>
                <a:ea typeface="Open Sans" panose="020B0606030504020204" pitchFamily="34" charset="0"/>
                <a:cs typeface="Open Sans" panose="020B0606030504020204" pitchFamily="34" charset="0"/>
              </a:rPr>
              <a:t>prendre des décisions communes et</a:t>
            </a:r>
            <a:r>
              <a:rPr lang="fr-CA" sz="2400">
                <a:effectLst/>
                <a:latin typeface="Open Sans" panose="020B0606030504020204" pitchFamily="34" charset="0"/>
                <a:ea typeface="Open Sans" panose="020B0606030504020204" pitchFamily="34" charset="0"/>
                <a:cs typeface="Open Sans" panose="020B0606030504020204" pitchFamily="34" charset="0"/>
              </a:rPr>
              <a:t> </a:t>
            </a:r>
            <a:r>
              <a:rPr lang="fr-CA" sz="2400">
                <a:latin typeface="Open Sans" panose="020B0606030504020204" pitchFamily="34" charset="0"/>
                <a:ea typeface="Open Sans" panose="020B0606030504020204" pitchFamily="34" charset="0"/>
                <a:cs typeface="Open Sans" panose="020B0606030504020204" pitchFamily="34" charset="0"/>
              </a:rPr>
              <a:t>vivre</a:t>
            </a:r>
            <a:r>
              <a:rPr lang="fr-CA" sz="2400">
                <a:effectLst/>
                <a:latin typeface="Open Sans" panose="020B0606030504020204" pitchFamily="34" charset="0"/>
                <a:ea typeface="Open Sans" panose="020B0606030504020204" pitchFamily="34" charset="0"/>
                <a:cs typeface="Open Sans" panose="020B0606030504020204" pitchFamily="34" charset="0"/>
              </a:rPr>
              <a:t> ensemble.</a:t>
            </a:r>
            <a:endParaRPr lang="fr-CA" sz="2000">
              <a:latin typeface="Open Sans" panose="020B0606030504020204" pitchFamily="34" charset="0"/>
              <a:ea typeface="Open Sans" panose="020B0606030504020204" pitchFamily="34" charset="0"/>
              <a:cs typeface="Open Sans" panose="020B0606030504020204" pitchFamily="34" charset="0"/>
            </a:endParaRPr>
          </a:p>
          <a:p>
            <a:pPr lvl="1" defTabSz="914400">
              <a:lnSpc>
                <a:spcPct val="108000"/>
              </a:lnSpc>
              <a:spcBef>
                <a:spcPts val="1200"/>
              </a:spcBef>
            </a:pPr>
            <a:r>
              <a:rPr lang="fr-CA" sz="2800" b="1">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fr-CA" sz="2400" b="1">
                <a:solidFill>
                  <a:prstClr val="black"/>
                </a:solidFill>
                <a:latin typeface="Open Sans" panose="020B0606030504020204" pitchFamily="34" charset="0"/>
                <a:ea typeface="Open Sans" panose="020B0606030504020204" pitchFamily="34" charset="0"/>
                <a:cs typeface="Open Sans" panose="020B0606030504020204" pitchFamily="34" charset="0"/>
              </a:rPr>
              <a:t>Pouvez-vous nommer quelques</a:t>
            </a:r>
            <a:br>
              <a:rPr lang="fr-CA" sz="2400" b="1">
                <a:solidFill>
                  <a:prstClr val="black"/>
                </a:solidFill>
                <a:latin typeface="Open Sans" panose="020B0606030504020204" pitchFamily="34" charset="0"/>
                <a:ea typeface="Open Sans" panose="020B0606030504020204" pitchFamily="34" charset="0"/>
                <a:cs typeface="Open Sans" panose="020B0606030504020204" pitchFamily="34" charset="0"/>
              </a:rPr>
            </a:br>
            <a:r>
              <a:rPr lang="fr-CA" sz="2400" b="1">
                <a:solidFill>
                  <a:prstClr val="black"/>
                </a:solidFill>
                <a:latin typeface="Open Sans" panose="020B0606030504020204" pitchFamily="34" charset="0"/>
                <a:ea typeface="Open Sans" panose="020B0606030504020204" pitchFamily="34" charset="0"/>
                <a:cs typeface="Open Sans" panose="020B0606030504020204" pitchFamily="34" charset="0"/>
              </a:rPr>
              <a:t> valeurs de la société québécoise?</a:t>
            </a:r>
          </a:p>
        </p:txBody>
      </p:sp>
    </p:spTree>
    <p:extLst>
      <p:ext uri="{BB962C8B-B14F-4D97-AF65-F5344CB8AC3E}">
        <p14:creationId xmlns:p14="http://schemas.microsoft.com/office/powerpoint/2010/main" val="129179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0AB5E-F73F-7B62-D792-CE21F631B47E}"/>
            </a:ext>
          </a:extLst>
        </p:cNvPr>
        <p:cNvGrpSpPr/>
        <p:nvPr/>
      </p:nvGrpSpPr>
      <p:grpSpPr>
        <a:xfrm>
          <a:off x="0" y="0"/>
          <a:ext cx="0" cy="0"/>
          <a:chOff x="0" y="0"/>
          <a:chExt cx="0" cy="0"/>
        </a:xfrm>
      </p:grpSpPr>
      <p:sp>
        <p:nvSpPr>
          <p:cNvPr id="18" name="Espace réservé du contenu 2">
            <a:extLst>
              <a:ext uri="{FF2B5EF4-FFF2-40B4-BE49-F238E27FC236}">
                <a16:creationId xmlns:a16="http://schemas.microsoft.com/office/drawing/2014/main" id="{447AA98C-23A0-37C7-7D6A-EFC0EBD61CE9}"/>
              </a:ext>
            </a:extLst>
          </p:cNvPr>
          <p:cNvSpPr txBox="1">
            <a:spLocks/>
          </p:cNvSpPr>
          <p:nvPr>
            <p:custDataLst>
              <p:tags r:id="rId1"/>
            </p:custDataLst>
          </p:nvPr>
        </p:nvSpPr>
        <p:spPr>
          <a:xfrm>
            <a:off x="2709080" y="2470234"/>
            <a:ext cx="6773839" cy="1917531"/>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8000"/>
              </a:lnSpc>
              <a:spcAft>
                <a:spcPts val="600"/>
              </a:spcAft>
              <a:buFont typeface="Arial" panose="020B0604020202020204" pitchFamily="34" charset="0"/>
              <a:buNone/>
            </a:pPr>
            <a:r>
              <a:rPr lang="fr-CA" sz="2600" b="1" cap="all">
                <a:highlight>
                  <a:srgbClr val="FFFD82"/>
                </a:highlight>
                <a:latin typeface="Open Sans" panose="020B0606030504020204" pitchFamily="34" charset="0"/>
                <a:ea typeface="Open Sans" panose="020B0606030504020204" pitchFamily="34" charset="0"/>
                <a:cs typeface="Open Sans" panose="020B0606030504020204" pitchFamily="34" charset="0"/>
              </a:rPr>
              <a:t>JEU D’ASSOCIATION en équipe</a:t>
            </a:r>
          </a:p>
          <a:p>
            <a:pPr marL="342000" indent="-342000">
              <a:lnSpc>
                <a:spcPct val="128000"/>
              </a:lnSpc>
              <a:spcAft>
                <a:spcPts val="1200"/>
              </a:spcAft>
              <a:buFont typeface="Wingdings" panose="05000000000000000000" pitchFamily="2" charset="2"/>
              <a:buChar char="§"/>
              <a:defRPr/>
            </a:pPr>
            <a:r>
              <a:rPr lang="fr-CA" sz="2600">
                <a:latin typeface="Open Sans" panose="020B0606030504020204" pitchFamily="34" charset="0"/>
                <a:ea typeface="Open Sans" panose="020B0606030504020204" pitchFamily="34" charset="0"/>
                <a:cs typeface="Open Sans" panose="020B0606030504020204" pitchFamily="34" charset="0"/>
              </a:rPr>
              <a:t>Associez chaque </a:t>
            </a:r>
            <a:r>
              <a:rPr lang="fr-CA" sz="2600" b="1">
                <a:latin typeface="Open Sans" panose="020B0606030504020204" pitchFamily="34" charset="0"/>
                <a:ea typeface="Open Sans" panose="020B0606030504020204" pitchFamily="34" charset="0"/>
                <a:cs typeface="Open Sans" panose="020B0606030504020204" pitchFamily="34" charset="0"/>
              </a:rPr>
              <a:t>valeur démocratique</a:t>
            </a:r>
            <a:br>
              <a:rPr lang="fr-CA" sz="2600" b="1">
                <a:latin typeface="Open Sans" panose="020B0606030504020204" pitchFamily="34" charset="0"/>
                <a:ea typeface="Open Sans" panose="020B0606030504020204" pitchFamily="34" charset="0"/>
                <a:cs typeface="Open Sans" panose="020B0606030504020204" pitchFamily="34" charset="0"/>
              </a:rPr>
            </a:br>
            <a:r>
              <a:rPr lang="fr-CA" sz="2600">
                <a:latin typeface="Open Sans" panose="020B0606030504020204" pitchFamily="34" charset="0"/>
                <a:ea typeface="Open Sans" panose="020B0606030504020204" pitchFamily="34" charset="0"/>
                <a:cs typeface="Open Sans" panose="020B0606030504020204" pitchFamily="34" charset="0"/>
              </a:rPr>
              <a:t>à un exemple inspiré de l’école. </a:t>
            </a:r>
          </a:p>
        </p:txBody>
      </p:sp>
      <p:sp>
        <p:nvSpPr>
          <p:cNvPr id="2" name="Rectangle 1">
            <a:extLst>
              <a:ext uri="{FF2B5EF4-FFF2-40B4-BE49-F238E27FC236}">
                <a16:creationId xmlns:a16="http://schemas.microsoft.com/office/drawing/2014/main" id="{3B0729FE-07A6-2E71-72FC-93F67A3EE22B}"/>
              </a:ext>
            </a:extLst>
          </p:cNvPr>
          <p:cNvSpPr/>
          <p:nvPr>
            <p:custDataLst>
              <p:tags r:id="rId2"/>
            </p:custDataLst>
          </p:nvPr>
        </p:nvSpPr>
        <p:spPr>
          <a:xfrm>
            <a:off x="0" y="520356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Rectangle 2">
            <a:extLst>
              <a:ext uri="{FF2B5EF4-FFF2-40B4-BE49-F238E27FC236}">
                <a16:creationId xmlns:a16="http://schemas.microsoft.com/office/drawing/2014/main" id="{938D7515-8E46-C8FC-EB2A-D23D96675DC2}"/>
              </a:ext>
            </a:extLst>
          </p:cNvPr>
          <p:cNvSpPr/>
          <p:nvPr>
            <p:custDataLst>
              <p:tags r:id="rId3"/>
            </p:custDataLst>
          </p:nvPr>
        </p:nvSpPr>
        <p:spPr>
          <a:xfrm rot="16200000">
            <a:off x="1674760" y="0"/>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Rectangle 4">
            <a:extLst>
              <a:ext uri="{FF2B5EF4-FFF2-40B4-BE49-F238E27FC236}">
                <a16:creationId xmlns:a16="http://schemas.microsoft.com/office/drawing/2014/main" id="{83BC4FF5-02CF-8CAC-F390-5CBFD2D47B67}"/>
              </a:ext>
            </a:extLst>
          </p:cNvPr>
          <p:cNvSpPr/>
          <p:nvPr>
            <p:custDataLst>
              <p:tags r:id="rId4"/>
            </p:custDataLst>
          </p:nvPr>
        </p:nvSpPr>
        <p:spPr>
          <a:xfrm rot="16200000">
            <a:off x="0" y="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5">
            <a:extLst>
              <a:ext uri="{FF2B5EF4-FFF2-40B4-BE49-F238E27FC236}">
                <a16:creationId xmlns:a16="http://schemas.microsoft.com/office/drawing/2014/main" id="{BA1DBC29-1236-579F-96FB-7E2C169D12C3}"/>
              </a:ext>
            </a:extLst>
          </p:cNvPr>
          <p:cNvSpPr/>
          <p:nvPr>
            <p:custDataLst>
              <p:tags r:id="rId5"/>
            </p:custDataLst>
          </p:nvPr>
        </p:nvSpPr>
        <p:spPr>
          <a:xfrm rot="16200000">
            <a:off x="837380" y="837381"/>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Rectangle 6">
            <a:extLst>
              <a:ext uri="{FF2B5EF4-FFF2-40B4-BE49-F238E27FC236}">
                <a16:creationId xmlns:a16="http://schemas.microsoft.com/office/drawing/2014/main" id="{3205435A-6480-4808-7FB5-006C12FF9A98}"/>
              </a:ext>
            </a:extLst>
          </p:cNvPr>
          <p:cNvSpPr/>
          <p:nvPr>
            <p:custDataLst>
              <p:tags r:id="rId6"/>
            </p:custDataLst>
          </p:nvPr>
        </p:nvSpPr>
        <p:spPr>
          <a:xfrm>
            <a:off x="837380" y="6020618"/>
            <a:ext cx="837380" cy="837380"/>
          </a:xfrm>
          <a:prstGeom prst="rect">
            <a:avLst/>
          </a:prstGeom>
          <a:solidFill>
            <a:srgbClr val="7CFB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603556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8"/>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2"/>
</p:tagLst>
</file>

<file path=ppt/tags/tag101.xml><?xml version="1.0" encoding="utf-8"?>
<p:tagLst xmlns:a="http://schemas.openxmlformats.org/drawingml/2006/main" xmlns:r="http://schemas.openxmlformats.org/officeDocument/2006/relationships" xmlns:p="http://schemas.openxmlformats.org/presentationml/2006/main">
  <p:tag name="NUM" val="23"/>
</p:tagLst>
</file>

<file path=ppt/tags/tag102.xml><?xml version="1.0" encoding="utf-8"?>
<p:tagLst xmlns:a="http://schemas.openxmlformats.org/drawingml/2006/main" xmlns:r="http://schemas.openxmlformats.org/officeDocument/2006/relationships" xmlns:p="http://schemas.openxmlformats.org/presentationml/2006/main">
  <p:tag name="NUM" val="24"/>
</p:tagLst>
</file>

<file path=ppt/tags/tag103.xml><?xml version="1.0" encoding="utf-8"?>
<p:tagLst xmlns:a="http://schemas.openxmlformats.org/drawingml/2006/main" xmlns:r="http://schemas.openxmlformats.org/officeDocument/2006/relationships" xmlns:p="http://schemas.openxmlformats.org/presentationml/2006/main">
  <p:tag name="NUM" val="25"/>
</p:tagLst>
</file>

<file path=ppt/tags/tag104.xml><?xml version="1.0" encoding="utf-8"?>
<p:tagLst xmlns:a="http://schemas.openxmlformats.org/drawingml/2006/main" xmlns:r="http://schemas.openxmlformats.org/officeDocument/2006/relationships" xmlns:p="http://schemas.openxmlformats.org/presentationml/2006/main">
  <p:tag name="NUM" val="26"/>
</p:tagLst>
</file>

<file path=ppt/tags/tag105.xml><?xml version="1.0" encoding="utf-8"?>
<p:tagLst xmlns:a="http://schemas.openxmlformats.org/drawingml/2006/main" xmlns:r="http://schemas.openxmlformats.org/officeDocument/2006/relationships" xmlns:p="http://schemas.openxmlformats.org/presentationml/2006/main">
  <p:tag name="NUM" val="27"/>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3"/>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NUM" val="5"/>
</p:tagLst>
</file>

<file path=ppt/tags/tag124.xml><?xml version="1.0" encoding="utf-8"?>
<p:tagLst xmlns:a="http://schemas.openxmlformats.org/drawingml/2006/main" xmlns:r="http://schemas.openxmlformats.org/officeDocument/2006/relationships" xmlns:p="http://schemas.openxmlformats.org/presentationml/2006/main">
  <p:tag name="NUM" val="6"/>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4"/>
</p:tagLst>
</file>

<file path=ppt/tags/tag129.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7"/>
</p:tagLst>
</file>

<file path=ppt/tags/tag130.xml><?xml version="1.0" encoding="utf-8"?>
<p:tagLst xmlns:a="http://schemas.openxmlformats.org/drawingml/2006/main" xmlns:r="http://schemas.openxmlformats.org/officeDocument/2006/relationships" xmlns:p="http://schemas.openxmlformats.org/presentationml/2006/main">
  <p:tag name="NUM" val="6"/>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4"/>
</p:tagLst>
</file>

<file path=ppt/tags/tag135.xml><?xml version="1.0" encoding="utf-8"?>
<p:tagLst xmlns:a="http://schemas.openxmlformats.org/drawingml/2006/main" xmlns:r="http://schemas.openxmlformats.org/officeDocument/2006/relationships" xmlns:p="http://schemas.openxmlformats.org/presentationml/2006/main">
  <p:tag name="NUM" val="5"/>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7"/>
</p:tagLst>
</file>

<file path=ppt/tags/tag138.xml><?xml version="1.0" encoding="utf-8"?>
<p:tagLst xmlns:a="http://schemas.openxmlformats.org/drawingml/2006/main" xmlns:r="http://schemas.openxmlformats.org/officeDocument/2006/relationships" xmlns:p="http://schemas.openxmlformats.org/presentationml/2006/main">
  <p:tag name="NUM" val="8"/>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8"/>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5"/>
</p:tagLst>
</file>

<file path=ppt/tags/tag144.xml><?xml version="1.0" encoding="utf-8"?>
<p:tagLst xmlns:a="http://schemas.openxmlformats.org/drawingml/2006/main" xmlns:r="http://schemas.openxmlformats.org/officeDocument/2006/relationships" xmlns:p="http://schemas.openxmlformats.org/presentationml/2006/main">
  <p:tag name="NUM" val="6"/>
</p:tagLst>
</file>

<file path=ppt/tags/tag145.xml><?xml version="1.0" encoding="utf-8"?>
<p:tagLst xmlns:a="http://schemas.openxmlformats.org/drawingml/2006/main" xmlns:r="http://schemas.openxmlformats.org/officeDocument/2006/relationships" xmlns:p="http://schemas.openxmlformats.org/presentationml/2006/main">
  <p:tag name="NUM" val="7"/>
</p:tagLst>
</file>

<file path=ppt/tags/tag146.xml><?xml version="1.0" encoding="utf-8"?>
<p:tagLst xmlns:a="http://schemas.openxmlformats.org/drawingml/2006/main" xmlns:r="http://schemas.openxmlformats.org/officeDocument/2006/relationships" xmlns:p="http://schemas.openxmlformats.org/presentationml/2006/main">
  <p:tag name="NUM" val="8"/>
</p:tagLst>
</file>

<file path=ppt/tags/tag147.xml><?xml version="1.0" encoding="utf-8"?>
<p:tagLst xmlns:a="http://schemas.openxmlformats.org/drawingml/2006/main" xmlns:r="http://schemas.openxmlformats.org/officeDocument/2006/relationships" xmlns:p="http://schemas.openxmlformats.org/presentationml/2006/main">
  <p:tag name="NUM" val="9"/>
</p:tagLst>
</file>

<file path=ppt/tags/tag148.xml><?xml version="1.0" encoding="utf-8"?>
<p:tagLst xmlns:a="http://schemas.openxmlformats.org/drawingml/2006/main" xmlns:r="http://schemas.openxmlformats.org/officeDocument/2006/relationships" xmlns:p="http://schemas.openxmlformats.org/presentationml/2006/main">
  <p:tag name="NUM" val="10"/>
</p:tagLst>
</file>

<file path=ppt/tags/tag149.xml><?xml version="1.0" encoding="utf-8"?>
<p:tagLst xmlns:a="http://schemas.openxmlformats.org/drawingml/2006/main" xmlns:r="http://schemas.openxmlformats.org/officeDocument/2006/relationships" xmlns:p="http://schemas.openxmlformats.org/presentationml/2006/main">
  <p:tag name="NUM" val="11"/>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8"/>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5"/>
</p:tagLst>
</file>

<file path=ppt/tags/tag163.xml><?xml version="1.0" encoding="utf-8"?>
<p:tagLst xmlns:a="http://schemas.openxmlformats.org/drawingml/2006/main" xmlns:r="http://schemas.openxmlformats.org/officeDocument/2006/relationships" xmlns:p="http://schemas.openxmlformats.org/presentationml/2006/main">
  <p:tag name="NUM" val="6"/>
</p:tagLst>
</file>

<file path=ppt/tags/tag164.xml><?xml version="1.0" encoding="utf-8"?>
<p:tagLst xmlns:a="http://schemas.openxmlformats.org/drawingml/2006/main" xmlns:r="http://schemas.openxmlformats.org/officeDocument/2006/relationships" xmlns:p="http://schemas.openxmlformats.org/presentationml/2006/main">
  <p:tag name="NUM" val="7"/>
</p:tagLst>
</file>

<file path=ppt/tags/tag165.xml><?xml version="1.0" encoding="utf-8"?>
<p:tagLst xmlns:a="http://schemas.openxmlformats.org/drawingml/2006/main" xmlns:r="http://schemas.openxmlformats.org/officeDocument/2006/relationships" xmlns:p="http://schemas.openxmlformats.org/presentationml/2006/main">
  <p:tag name="NUM" val="8"/>
</p:tagLst>
</file>

<file path=ppt/tags/tag166.xml><?xml version="1.0" encoding="utf-8"?>
<p:tagLst xmlns:a="http://schemas.openxmlformats.org/drawingml/2006/main" xmlns:r="http://schemas.openxmlformats.org/officeDocument/2006/relationships" xmlns:p="http://schemas.openxmlformats.org/presentationml/2006/main">
  <p:tag name="NUM" val="9"/>
</p:tagLst>
</file>

<file path=ppt/tags/tag167.xml><?xml version="1.0" encoding="utf-8"?>
<p:tagLst xmlns:a="http://schemas.openxmlformats.org/drawingml/2006/main" xmlns:r="http://schemas.openxmlformats.org/officeDocument/2006/relationships" xmlns:p="http://schemas.openxmlformats.org/presentationml/2006/main">
  <p:tag name="NUM" val="7"/>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70.xml><?xml version="1.0" encoding="utf-8"?>
<p:tagLst xmlns:a="http://schemas.openxmlformats.org/drawingml/2006/main" xmlns:r="http://schemas.openxmlformats.org/officeDocument/2006/relationships" xmlns:p="http://schemas.openxmlformats.org/presentationml/2006/main">
  <p:tag name="NUM" val="1"/>
</p:tagLst>
</file>

<file path=ppt/tags/tag171.xml><?xml version="1.0" encoding="utf-8"?>
<p:tagLst xmlns:a="http://schemas.openxmlformats.org/drawingml/2006/main" xmlns:r="http://schemas.openxmlformats.org/officeDocument/2006/relationships" xmlns:p="http://schemas.openxmlformats.org/presentationml/2006/main">
  <p:tag name="NUM" val="2"/>
</p:tagLst>
</file>

<file path=ppt/tags/tag172.xml><?xml version="1.0" encoding="utf-8"?>
<p:tagLst xmlns:a="http://schemas.openxmlformats.org/drawingml/2006/main" xmlns:r="http://schemas.openxmlformats.org/officeDocument/2006/relationships" xmlns:p="http://schemas.openxmlformats.org/presentationml/2006/main">
  <p:tag name="NUM" val="3"/>
</p:tagLst>
</file>

<file path=ppt/tags/tag173.xml><?xml version="1.0" encoding="utf-8"?>
<p:tagLst xmlns:a="http://schemas.openxmlformats.org/drawingml/2006/main" xmlns:r="http://schemas.openxmlformats.org/officeDocument/2006/relationships" xmlns:p="http://schemas.openxmlformats.org/presentationml/2006/main">
  <p:tag name="NUM" val="4"/>
</p:tagLst>
</file>

<file path=ppt/tags/tag174.xml><?xml version="1.0" encoding="utf-8"?>
<p:tagLst xmlns:a="http://schemas.openxmlformats.org/drawingml/2006/main" xmlns:r="http://schemas.openxmlformats.org/officeDocument/2006/relationships" xmlns:p="http://schemas.openxmlformats.org/presentationml/2006/main">
  <p:tag name="NUM" val="5"/>
</p:tagLst>
</file>

<file path=ppt/tags/tag175.xml><?xml version="1.0" encoding="utf-8"?>
<p:tagLst xmlns:a="http://schemas.openxmlformats.org/drawingml/2006/main" xmlns:r="http://schemas.openxmlformats.org/officeDocument/2006/relationships" xmlns:p="http://schemas.openxmlformats.org/presentationml/2006/main">
  <p:tag name="NUM" val="6"/>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8"/>
</p:tagLst>
</file>

<file path=ppt/tags/tag178.xml><?xml version="1.0" encoding="utf-8"?>
<p:tagLst xmlns:a="http://schemas.openxmlformats.org/drawingml/2006/main" xmlns:r="http://schemas.openxmlformats.org/officeDocument/2006/relationships" xmlns:p="http://schemas.openxmlformats.org/presentationml/2006/main">
  <p:tag name="NUM" val="9"/>
</p:tagLst>
</file>

<file path=ppt/tags/tag179.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80.xml><?xml version="1.0" encoding="utf-8"?>
<p:tagLst xmlns:a="http://schemas.openxmlformats.org/drawingml/2006/main" xmlns:r="http://schemas.openxmlformats.org/officeDocument/2006/relationships" xmlns:p="http://schemas.openxmlformats.org/presentationml/2006/main">
  <p:tag name="NUM" val="11"/>
</p:tagLst>
</file>

<file path=ppt/tags/tag181.xml><?xml version="1.0" encoding="utf-8"?>
<p:tagLst xmlns:a="http://schemas.openxmlformats.org/drawingml/2006/main" xmlns:r="http://schemas.openxmlformats.org/officeDocument/2006/relationships" xmlns:p="http://schemas.openxmlformats.org/presentationml/2006/main">
  <p:tag name="NUM" val="1"/>
</p:tagLst>
</file>

<file path=ppt/tags/tag182.xml><?xml version="1.0" encoding="utf-8"?>
<p:tagLst xmlns:a="http://schemas.openxmlformats.org/drawingml/2006/main" xmlns:r="http://schemas.openxmlformats.org/officeDocument/2006/relationships" xmlns:p="http://schemas.openxmlformats.org/presentationml/2006/main">
  <p:tag name="NUM" val="2"/>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4"/>
</p:tagLst>
</file>

<file path=ppt/tags/tag185.xml><?xml version="1.0" encoding="utf-8"?>
<p:tagLst xmlns:a="http://schemas.openxmlformats.org/drawingml/2006/main" xmlns:r="http://schemas.openxmlformats.org/officeDocument/2006/relationships" xmlns:p="http://schemas.openxmlformats.org/presentationml/2006/main">
  <p:tag name="NUM" val="5"/>
</p:tagLst>
</file>

<file path=ppt/tags/tag186.xml><?xml version="1.0" encoding="utf-8"?>
<p:tagLst xmlns:a="http://schemas.openxmlformats.org/drawingml/2006/main" xmlns:r="http://schemas.openxmlformats.org/officeDocument/2006/relationships" xmlns:p="http://schemas.openxmlformats.org/presentationml/2006/main">
  <p:tag name="NUM" val="6"/>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2"/>
</p:tagLst>
</file>

<file path=ppt/tags/tag189.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190.xml><?xml version="1.0" encoding="utf-8"?>
<p:tagLst xmlns:a="http://schemas.openxmlformats.org/drawingml/2006/main" xmlns:r="http://schemas.openxmlformats.org/officeDocument/2006/relationships" xmlns:p="http://schemas.openxmlformats.org/presentationml/2006/main">
  <p:tag name="NUM" val="4"/>
</p:tagLst>
</file>

<file path=ppt/tags/tag191.xml><?xml version="1.0" encoding="utf-8"?>
<p:tagLst xmlns:a="http://schemas.openxmlformats.org/drawingml/2006/main" xmlns:r="http://schemas.openxmlformats.org/officeDocument/2006/relationships" xmlns:p="http://schemas.openxmlformats.org/presentationml/2006/main">
  <p:tag name="NUM" val="5"/>
</p:tagLst>
</file>

<file path=ppt/tags/tag192.xml><?xml version="1.0" encoding="utf-8"?>
<p:tagLst xmlns:a="http://schemas.openxmlformats.org/drawingml/2006/main" xmlns:r="http://schemas.openxmlformats.org/officeDocument/2006/relationships" xmlns:p="http://schemas.openxmlformats.org/presentationml/2006/main">
  <p:tag name="NUM" val="6"/>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9"/>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1"/>
</p:tagLst>
</file>

<file path=ppt/tags/tag204.xml><?xml version="1.0" encoding="utf-8"?>
<p:tagLst xmlns:a="http://schemas.openxmlformats.org/drawingml/2006/main" xmlns:r="http://schemas.openxmlformats.org/officeDocument/2006/relationships" xmlns:p="http://schemas.openxmlformats.org/presentationml/2006/main">
  <p:tag name="NUM" val="2"/>
</p:tagLst>
</file>

<file path=ppt/tags/tag205.xml><?xml version="1.0" encoding="utf-8"?>
<p:tagLst xmlns:a="http://schemas.openxmlformats.org/drawingml/2006/main" xmlns:r="http://schemas.openxmlformats.org/officeDocument/2006/relationships" xmlns:p="http://schemas.openxmlformats.org/presentationml/2006/main">
  <p:tag name="NUM" val="1"/>
</p:tagLst>
</file>

<file path=ppt/tags/tag206.xml><?xml version="1.0" encoding="utf-8"?>
<p:tagLst xmlns:a="http://schemas.openxmlformats.org/drawingml/2006/main" xmlns:r="http://schemas.openxmlformats.org/officeDocument/2006/relationships" xmlns:p="http://schemas.openxmlformats.org/presentationml/2006/main">
  <p:tag name="NUM" val="2"/>
</p:tagLst>
</file>

<file path=ppt/tags/tag207.xml><?xml version="1.0" encoding="utf-8"?>
<p:tagLst xmlns:a="http://schemas.openxmlformats.org/drawingml/2006/main" xmlns:r="http://schemas.openxmlformats.org/officeDocument/2006/relationships" xmlns:p="http://schemas.openxmlformats.org/presentationml/2006/main">
  <p:tag name="NUM" val="3"/>
</p:tagLst>
</file>

<file path=ppt/tags/tag208.xml><?xml version="1.0" encoding="utf-8"?>
<p:tagLst xmlns:a="http://schemas.openxmlformats.org/drawingml/2006/main" xmlns:r="http://schemas.openxmlformats.org/officeDocument/2006/relationships" xmlns:p="http://schemas.openxmlformats.org/presentationml/2006/main">
  <p:tag name="NUM" val="4"/>
</p:tagLst>
</file>

<file path=ppt/tags/tag209.xml><?xml version="1.0" encoding="utf-8"?>
<p:tagLst xmlns:a="http://schemas.openxmlformats.org/drawingml/2006/main" xmlns:r="http://schemas.openxmlformats.org/officeDocument/2006/relationships" xmlns:p="http://schemas.openxmlformats.org/presentationml/2006/main">
  <p:tag name="NUM" val="5"/>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7"/>
</p:tagLst>
</file>

<file path=ppt/tags/tag228.xml><?xml version="1.0" encoding="utf-8"?>
<p:tagLst xmlns:a="http://schemas.openxmlformats.org/drawingml/2006/main" xmlns:r="http://schemas.openxmlformats.org/officeDocument/2006/relationships" xmlns:p="http://schemas.openxmlformats.org/presentationml/2006/main">
  <p:tag name="NUM" val="8"/>
</p:tagLst>
</file>

<file path=ppt/tags/tag229.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5"/>
</p:tagLst>
</file>

<file path=ppt/tags/tag230.xml><?xml version="1.0" encoding="utf-8"?>
<p:tagLst xmlns:a="http://schemas.openxmlformats.org/drawingml/2006/main" xmlns:r="http://schemas.openxmlformats.org/officeDocument/2006/relationships" xmlns:p="http://schemas.openxmlformats.org/presentationml/2006/main">
  <p:tag name="NUM" val="10"/>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4"/>
</p:tagLst>
</file>

<file path=ppt/tags/tag235.xml><?xml version="1.0" encoding="utf-8"?>
<p:tagLst xmlns:a="http://schemas.openxmlformats.org/drawingml/2006/main" xmlns:r="http://schemas.openxmlformats.org/officeDocument/2006/relationships" xmlns:p="http://schemas.openxmlformats.org/presentationml/2006/main">
  <p:tag name="NUM" val="5"/>
</p:tagLst>
</file>

<file path=ppt/tags/tag236.xml><?xml version="1.0" encoding="utf-8"?>
<p:tagLst xmlns:a="http://schemas.openxmlformats.org/drawingml/2006/main" xmlns:r="http://schemas.openxmlformats.org/officeDocument/2006/relationships" xmlns:p="http://schemas.openxmlformats.org/presentationml/2006/main">
  <p:tag name="NUM" val="6"/>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6"/>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7"/>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6"/>
</p:tagLst>
</file>

<file path=ppt/tags/tag32.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6"/>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5"/>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10"/>
</p:tagLst>
</file>

<file path=ppt/tags/tag89.xml><?xml version="1.0" encoding="utf-8"?>
<p:tagLst xmlns:a="http://schemas.openxmlformats.org/drawingml/2006/main" xmlns:r="http://schemas.openxmlformats.org/officeDocument/2006/relationships" xmlns:p="http://schemas.openxmlformats.org/presentationml/2006/main">
  <p:tag name="NUM" val="11"/>
</p:tagLst>
</file>

<file path=ppt/tags/tag9.xml><?xml version="1.0" encoding="utf-8"?>
<p:tagLst xmlns:a="http://schemas.openxmlformats.org/drawingml/2006/main" xmlns:r="http://schemas.openxmlformats.org/officeDocument/2006/relationships" xmlns:p="http://schemas.openxmlformats.org/presentationml/2006/main">
  <p:tag name="NUM" val="7"/>
</p:tagLst>
</file>

<file path=ppt/tags/tag90.xml><?xml version="1.0" encoding="utf-8"?>
<p:tagLst xmlns:a="http://schemas.openxmlformats.org/drawingml/2006/main" xmlns:r="http://schemas.openxmlformats.org/officeDocument/2006/relationships" xmlns:p="http://schemas.openxmlformats.org/presentationml/2006/main">
  <p:tag name="NUM" val="12"/>
</p:tagLst>
</file>

<file path=ppt/tags/tag91.xml><?xml version="1.0" encoding="utf-8"?>
<p:tagLst xmlns:a="http://schemas.openxmlformats.org/drawingml/2006/main" xmlns:r="http://schemas.openxmlformats.org/officeDocument/2006/relationships" xmlns:p="http://schemas.openxmlformats.org/presentationml/2006/main">
  <p:tag name="NUM" val="13"/>
</p:tagLst>
</file>

<file path=ppt/tags/tag92.xml><?xml version="1.0" encoding="utf-8"?>
<p:tagLst xmlns:a="http://schemas.openxmlformats.org/drawingml/2006/main" xmlns:r="http://schemas.openxmlformats.org/officeDocument/2006/relationships" xmlns:p="http://schemas.openxmlformats.org/presentationml/2006/main">
  <p:tag name="NUM" val="14"/>
</p:tagLst>
</file>

<file path=ppt/tags/tag93.xml><?xml version="1.0" encoding="utf-8"?>
<p:tagLst xmlns:a="http://schemas.openxmlformats.org/drawingml/2006/main" xmlns:r="http://schemas.openxmlformats.org/officeDocument/2006/relationships" xmlns:p="http://schemas.openxmlformats.org/presentationml/2006/main">
  <p:tag name="NUM" val="15"/>
</p:tagLst>
</file>

<file path=ppt/tags/tag94.xml><?xml version="1.0" encoding="utf-8"?>
<p:tagLst xmlns:a="http://schemas.openxmlformats.org/drawingml/2006/main" xmlns:r="http://schemas.openxmlformats.org/officeDocument/2006/relationships" xmlns:p="http://schemas.openxmlformats.org/presentationml/2006/main">
  <p:tag name="NUM" val="16"/>
</p:tagLst>
</file>

<file path=ppt/tags/tag95.xml><?xml version="1.0" encoding="utf-8"?>
<p:tagLst xmlns:a="http://schemas.openxmlformats.org/drawingml/2006/main" xmlns:r="http://schemas.openxmlformats.org/officeDocument/2006/relationships" xmlns:p="http://schemas.openxmlformats.org/presentationml/2006/main">
  <p:tag name="NUM" val="17"/>
</p:tagLst>
</file>

<file path=ppt/tags/tag96.xml><?xml version="1.0" encoding="utf-8"?>
<p:tagLst xmlns:a="http://schemas.openxmlformats.org/drawingml/2006/main" xmlns:r="http://schemas.openxmlformats.org/officeDocument/2006/relationships" xmlns:p="http://schemas.openxmlformats.org/presentationml/2006/main">
  <p:tag name="NUM" val="18"/>
</p:tagLst>
</file>

<file path=ppt/tags/tag97.xml><?xml version="1.0" encoding="utf-8"?>
<p:tagLst xmlns:a="http://schemas.openxmlformats.org/drawingml/2006/main" xmlns:r="http://schemas.openxmlformats.org/officeDocument/2006/relationships" xmlns:p="http://schemas.openxmlformats.org/presentationml/2006/main">
  <p:tag name="NUM" val="19"/>
</p:tagLst>
</file>

<file path=ppt/tags/tag98.xml><?xml version="1.0" encoding="utf-8"?>
<p:tagLst xmlns:a="http://schemas.openxmlformats.org/drawingml/2006/main" xmlns:r="http://schemas.openxmlformats.org/officeDocument/2006/relationships" xmlns:p="http://schemas.openxmlformats.org/presentationml/2006/main">
  <p:tag name="NUM" val="20"/>
</p:tagLst>
</file>

<file path=ppt/tags/tag99.xml><?xml version="1.0" encoding="utf-8"?>
<p:tagLst xmlns:a="http://schemas.openxmlformats.org/drawingml/2006/main" xmlns:r="http://schemas.openxmlformats.org/officeDocument/2006/relationships" xmlns:p="http://schemas.openxmlformats.org/presentationml/2006/main">
  <p:tag name="NUM" val="21"/>
</p:tagLst>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f23f9c8-bac7-42ba-8538-2846167e7cde">
      <Terms xmlns="http://schemas.microsoft.com/office/infopath/2007/PartnerControls"/>
    </lcf76f155ced4ddcb4097134ff3c332f>
    <TaxCatchAll xmlns="4089a433-1ed9-4eb1-90a2-2157aecae93d" xsi:nil="true"/>
    <SharedWithUsers xmlns="4089a433-1ed9-4eb1-90a2-2157aecae93d">
      <UserInfo>
        <DisplayName>Jean Marcoux</DisplayName>
        <AccountId>115</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A69D2960428884B85B8459D9994785A" ma:contentTypeVersion="21" ma:contentTypeDescription="Crée un document." ma:contentTypeScope="" ma:versionID="02b3d9c438276670bf6d11d38ed25c80">
  <xsd:schema xmlns:xsd="http://www.w3.org/2001/XMLSchema" xmlns:xs="http://www.w3.org/2001/XMLSchema" xmlns:p="http://schemas.microsoft.com/office/2006/metadata/properties" xmlns:ns2="5f23f9c8-bac7-42ba-8538-2846167e7cde" xmlns:ns3="4089a433-1ed9-4eb1-90a2-2157aecae93d" targetNamespace="http://schemas.microsoft.com/office/2006/metadata/properties" ma:root="true" ma:fieldsID="5b114bb9a38f18e007501ec5b65c81ae" ns2:_="" ns3:_="">
    <xsd:import namespace="5f23f9c8-bac7-42ba-8538-2846167e7cde"/>
    <xsd:import namespace="4089a433-1ed9-4eb1-90a2-2157aecae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3f9c8-bac7-42ba-8538-2846167e7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b7b8f9ed-6a47-431a-893d-9cdf97823e1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89a433-1ed9-4eb1-90a2-2157aecae93d" elementFormDefault="qualified">
    <xsd:import namespace="http://schemas.microsoft.com/office/2006/documentManagement/types"/>
    <xsd:import namespace="http://schemas.microsoft.com/office/infopath/2007/PartnerControls"/>
    <xsd:element name="SharedWithUsers" ma:index="17"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489030b5-b48c-427a-aebd-f98205b9d845}" ma:internalName="TaxCatchAll" ma:showField="CatchAllData" ma:web="4089a433-1ed9-4eb1-90a2-2157aecae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B168621-1C2C-46CD-8181-40B865364039}">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4089a433-1ed9-4eb1-90a2-2157aecae93d"/>
    <ds:schemaRef ds:uri="5f23f9c8-bac7-42ba-8538-2846167e7cde"/>
    <ds:schemaRef ds:uri="http://www.w3.org/XML/1998/namespace"/>
    <ds:schemaRef ds:uri="http://purl.org/dc/dcmitype/"/>
  </ds:schemaRefs>
</ds:datastoreItem>
</file>

<file path=customXml/itemProps2.xml><?xml version="1.0" encoding="utf-8"?>
<ds:datastoreItem xmlns:ds="http://schemas.openxmlformats.org/officeDocument/2006/customXml" ds:itemID="{90090D08-0154-4A3C-85EB-82267DB25DE8}">
  <ds:schemaRefs>
    <ds:schemaRef ds:uri="http://schemas.microsoft.com/sharepoint/v3/contenttype/forms"/>
  </ds:schemaRefs>
</ds:datastoreItem>
</file>

<file path=customXml/itemProps3.xml><?xml version="1.0" encoding="utf-8"?>
<ds:datastoreItem xmlns:ds="http://schemas.openxmlformats.org/officeDocument/2006/customXml" ds:itemID="{67D30252-EEE8-44BE-8903-858B7701F7C7}"/>
</file>

<file path=docMetadata/LabelInfo.xml><?xml version="1.0" encoding="utf-8"?>
<clbl:labelList xmlns:clbl="http://schemas.microsoft.com/office/2020/mipLabelMetadata">
  <clbl:label id="{7fd4a593-d1c1-4895-90b9-cb25bd74e830}" enabled="0" method="" siteId="{7fd4a593-d1c1-4895-90b9-cb25bd74e830}" removed="1"/>
</clbl:labelList>
</file>

<file path=docProps/app.xml><?xml version="1.0" encoding="utf-8"?>
<Properties xmlns="http://schemas.openxmlformats.org/officeDocument/2006/extended-properties" xmlns:vt="http://schemas.openxmlformats.org/officeDocument/2006/docPropsVTypes">
  <TotalTime>35</TotalTime>
  <Words>6154</Words>
  <Application>Microsoft Office PowerPoint</Application>
  <PresentationFormat>Grand écran</PresentationFormat>
  <Paragraphs>566</Paragraphs>
  <Slides>33</Slides>
  <Notes>33</Notes>
  <HiddenSlides>0</HiddenSlides>
  <MMClips>0</MMClips>
  <ScaleCrop>false</ScaleCrop>
  <HeadingPairs>
    <vt:vector size="6" baseType="variant">
      <vt:variant>
        <vt:lpstr>Polices utilisées</vt:lpstr>
      </vt:variant>
      <vt:variant>
        <vt:i4>13</vt:i4>
      </vt:variant>
      <vt:variant>
        <vt:lpstr>Thème</vt:lpstr>
      </vt:variant>
      <vt:variant>
        <vt:i4>2</vt:i4>
      </vt:variant>
      <vt:variant>
        <vt:lpstr>Titres des diapositives</vt:lpstr>
      </vt:variant>
      <vt:variant>
        <vt:i4>33</vt:i4>
      </vt:variant>
    </vt:vector>
  </HeadingPairs>
  <TitlesOfParts>
    <vt:vector size="48" baseType="lpstr">
      <vt:lpstr>Yu Mincho</vt:lpstr>
      <vt:lpstr>Alegreya</vt:lpstr>
      <vt:lpstr>Aptos</vt:lpstr>
      <vt:lpstr>Arial</vt:lpstr>
      <vt:lpstr>Calibri</vt:lpstr>
      <vt:lpstr>Calibri Light</vt:lpstr>
      <vt:lpstr>Cambria</vt:lpstr>
      <vt:lpstr>Courier New</vt:lpstr>
      <vt:lpstr>Open Sans</vt:lpstr>
      <vt:lpstr>Open Sans SemiBold</vt:lpstr>
      <vt:lpstr>Times New Roman</vt:lpstr>
      <vt:lpstr>Trebuchet MS</vt:lpstr>
      <vt:lpstr>Wingdings</vt:lpstr>
      <vt:lpstr>Conception personnalisée</vt:lpstr>
      <vt:lpstr>Office Theme</vt:lpstr>
      <vt:lpstr>Présentation PowerPoint</vt:lpstr>
      <vt:lpstr>Plan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Prendre une décision démocratique</vt:lpstr>
      <vt:lpstr>Participer en effectuant des actions à ma portée</vt:lpstr>
      <vt:lpstr>Présentation PowerPoint</vt:lpstr>
      <vt:lpstr>Consolidation des apprentissages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culture démocratique  de MON école</dc:title>
  <dc:creator>Élyse Bolduc</dc:creator>
  <cp:lastModifiedBy>Élyse Bolduc</cp:lastModifiedBy>
  <cp:revision>1</cp:revision>
  <cp:lastPrinted>2023-03-15T17:27:19Z</cp:lastPrinted>
  <dcterms:created xsi:type="dcterms:W3CDTF">2021-03-25T11:01:30Z</dcterms:created>
  <dcterms:modified xsi:type="dcterms:W3CDTF">2026-08-26T12:24:31Z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0x0101005A69D2960428884B85B8459D9994785A</vt:lpwstr>
  </property>
  <property fmtid="{D5CDD505-2E9C-101B-9397-08002B2CF9AE}" pid="3" name="MediaServiceImageTags">
    <vt:lpwstr/>
  </property>
</Properties>
</file>