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1.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2.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13.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14.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15.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16.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17.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1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59"/>
  </p:notesMasterIdLst>
  <p:handoutMasterIdLst>
    <p:handoutMasterId r:id="rId60"/>
  </p:handoutMasterIdLst>
  <p:sldIdLst>
    <p:sldId id="390" r:id="rId5"/>
    <p:sldId id="336" r:id="rId6"/>
    <p:sldId id="337" r:id="rId7"/>
    <p:sldId id="338" r:id="rId8"/>
    <p:sldId id="339" r:id="rId9"/>
    <p:sldId id="341" r:id="rId10"/>
    <p:sldId id="342" r:id="rId11"/>
    <p:sldId id="343" r:id="rId12"/>
    <p:sldId id="344" r:id="rId13"/>
    <p:sldId id="345" r:id="rId14"/>
    <p:sldId id="346" r:id="rId15"/>
    <p:sldId id="347" r:id="rId16"/>
    <p:sldId id="348" r:id="rId17"/>
    <p:sldId id="349" r:id="rId18"/>
    <p:sldId id="350" r:id="rId19"/>
    <p:sldId id="351" r:id="rId20"/>
    <p:sldId id="352" r:id="rId21"/>
    <p:sldId id="353" r:id="rId22"/>
    <p:sldId id="354" r:id="rId23"/>
    <p:sldId id="355" r:id="rId24"/>
    <p:sldId id="356" r:id="rId25"/>
    <p:sldId id="357" r:id="rId26"/>
    <p:sldId id="358" r:id="rId27"/>
    <p:sldId id="359" r:id="rId28"/>
    <p:sldId id="360" r:id="rId29"/>
    <p:sldId id="361" r:id="rId30"/>
    <p:sldId id="362" r:id="rId31"/>
    <p:sldId id="363" r:id="rId32"/>
    <p:sldId id="364" r:id="rId33"/>
    <p:sldId id="365" r:id="rId34"/>
    <p:sldId id="366" r:id="rId35"/>
    <p:sldId id="367" r:id="rId36"/>
    <p:sldId id="368" r:id="rId37"/>
    <p:sldId id="369" r:id="rId38"/>
    <p:sldId id="370" r:id="rId39"/>
    <p:sldId id="371" r:id="rId40"/>
    <p:sldId id="372" r:id="rId41"/>
    <p:sldId id="373" r:id="rId42"/>
    <p:sldId id="374" r:id="rId43"/>
    <p:sldId id="375" r:id="rId44"/>
    <p:sldId id="376" r:id="rId45"/>
    <p:sldId id="377" r:id="rId46"/>
    <p:sldId id="378" r:id="rId47"/>
    <p:sldId id="379" r:id="rId48"/>
    <p:sldId id="380" r:id="rId49"/>
    <p:sldId id="381" r:id="rId50"/>
    <p:sldId id="382" r:id="rId51"/>
    <p:sldId id="383" r:id="rId52"/>
    <p:sldId id="384" r:id="rId53"/>
    <p:sldId id="385" r:id="rId54"/>
    <p:sldId id="386" r:id="rId55"/>
    <p:sldId id="387" r:id="rId56"/>
    <p:sldId id="388" r:id="rId57"/>
    <p:sldId id="389"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6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17A47C-DCFB-DA6D-4DF2-4406BFE8D491}" name="Catherine Lebossé" initials="CL" userId="S::clebosse@electionsquebec.qc.ca::ed73c8c4-4b80-4d34-8775-49acab88a2c9" providerId="AD"/>
  <p188:author id="{6E1F14B9-4BFB-BC01-5CB4-C80239A1BCD8}" name="Catherine Lebossé" initials="CL" userId="S::CLebosse@electionsquebec.qc.ca::ed73c8c4-4b80-4d34-8775-49acab88a2c9" providerId="AD"/>
  <p188:author id="{16C31FDB-ADD4-0224-4436-8D0DDE49FF21}" name="Élyse Bolduc" initials="ÉB" userId="S::EBolduc@electionsquebec.qc.ca::ed6222db-4b41-4fc8-8cab-0923c08fa00f" providerId="AD"/>
  <p188:author id="{E9FBF8DD-028C-0688-5966-47125A3E11F7}" name="Véronique Méthé-Crozat" initials="VM" userId="S::VMCrozat@electionsquebec.qc.ca::de01eaef-a73b-4f79-9c50-a8ee2910c1d2" providerId="AD"/>
  <p188:author id="{08F42DF3-785F-84D0-D0AA-D1A4D154FE3C}" name="Élaine Lajoie" initials="ÉL" userId="S::ELajoie@electionsquebec.qc.ca::1ce40b26-d8b2-4248-b96e-5e08603a41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A4"/>
    <a:srgbClr val="FFFFFF"/>
    <a:srgbClr val="F2E6E6"/>
    <a:srgbClr val="F9F0F1"/>
    <a:srgbClr val="F5F0F4"/>
    <a:srgbClr val="E8F2F1"/>
    <a:srgbClr val="E8F2F3"/>
    <a:srgbClr val="F3F7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64"/>
    <p:restoredTop sz="64083" autoAdjust="0"/>
  </p:normalViewPr>
  <p:slideViewPr>
    <p:cSldViewPr snapToGrid="0">
      <p:cViewPr varScale="1">
        <p:scale>
          <a:sx n="71" d="100"/>
          <a:sy n="71" d="100"/>
        </p:scale>
        <p:origin x="2034" y="60"/>
      </p:cViewPr>
      <p:guideLst>
        <p:guide orient="horz" pos="2160"/>
        <p:guide pos="665"/>
      </p:guideLst>
    </p:cSldViewPr>
  </p:slideViewPr>
  <p:notesTextViewPr>
    <p:cViewPr>
      <p:scale>
        <a:sx n="100" d="100"/>
        <a:sy n="100" d="100"/>
      </p:scale>
      <p:origin x="0" y="0"/>
    </p:cViewPr>
  </p:notesTextViewPr>
  <p:notesViewPr>
    <p:cSldViewPr snapToGrid="0">
      <p:cViewPr>
        <p:scale>
          <a:sx n="1" d="2"/>
          <a:sy n="1" d="2"/>
        </p:scale>
        <p:origin x="6600" y="21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éronique Méthé-Crozat" userId="de01eaef-a73b-4f79-9c50-a8ee2910c1d2" providerId="ADAL" clId="{6ED9D094-4D04-40DF-80D2-A9BD7B2A1377}"/>
    <pc:docChg chg="undo redo custSel modSld">
      <pc:chgData name="Véronique Méthé-Crozat" userId="de01eaef-a73b-4f79-9c50-a8ee2910c1d2" providerId="ADAL" clId="{6ED9D094-4D04-40DF-80D2-A9BD7B2A1377}" dt="2025-06-13T14:48:39.525" v="61" actId="113"/>
      <pc:docMkLst>
        <pc:docMk/>
      </pc:docMkLst>
      <pc:sldChg chg="modNotesTx">
        <pc:chgData name="Véronique Méthé-Crozat" userId="de01eaef-a73b-4f79-9c50-a8ee2910c1d2" providerId="ADAL" clId="{6ED9D094-4D04-40DF-80D2-A9BD7B2A1377}" dt="2025-06-13T14:25:52.811" v="23" actId="20577"/>
        <pc:sldMkLst>
          <pc:docMk/>
          <pc:sldMk cId="2336758616" sldId="336"/>
        </pc:sldMkLst>
      </pc:sldChg>
      <pc:sldChg chg="modNotesTx">
        <pc:chgData name="Véronique Méthé-Crozat" userId="de01eaef-a73b-4f79-9c50-a8ee2910c1d2" providerId="ADAL" clId="{6ED9D094-4D04-40DF-80D2-A9BD7B2A1377}" dt="2025-06-13T14:25:48.716" v="22" actId="20577"/>
        <pc:sldMkLst>
          <pc:docMk/>
          <pc:sldMk cId="1904116509" sldId="337"/>
        </pc:sldMkLst>
      </pc:sldChg>
      <pc:sldChg chg="modNotesTx">
        <pc:chgData name="Véronique Méthé-Crozat" userId="de01eaef-a73b-4f79-9c50-a8ee2910c1d2" providerId="ADAL" clId="{6ED9D094-4D04-40DF-80D2-A9BD7B2A1377}" dt="2025-06-13T14:29:09.812" v="31" actId="12"/>
        <pc:sldMkLst>
          <pc:docMk/>
          <pc:sldMk cId="540291374" sldId="338"/>
        </pc:sldMkLst>
      </pc:sldChg>
      <pc:sldChg chg="modNotesTx">
        <pc:chgData name="Véronique Méthé-Crozat" userId="de01eaef-a73b-4f79-9c50-a8ee2910c1d2" providerId="ADAL" clId="{6ED9D094-4D04-40DF-80D2-A9BD7B2A1377}" dt="2025-06-13T14:32:06.287" v="33" actId="12"/>
        <pc:sldMkLst>
          <pc:docMk/>
          <pc:sldMk cId="1718300401" sldId="339"/>
        </pc:sldMkLst>
      </pc:sldChg>
      <pc:sldChg chg="modNotesTx">
        <pc:chgData name="Véronique Méthé-Crozat" userId="de01eaef-a73b-4f79-9c50-a8ee2910c1d2" providerId="ADAL" clId="{6ED9D094-4D04-40DF-80D2-A9BD7B2A1377}" dt="2025-06-13T14:33:25.564" v="35" actId="20577"/>
        <pc:sldMkLst>
          <pc:docMk/>
          <pc:sldMk cId="1061950979" sldId="341"/>
        </pc:sldMkLst>
      </pc:sldChg>
      <pc:sldChg chg="modNotesTx">
        <pc:chgData name="Véronique Méthé-Crozat" userId="de01eaef-a73b-4f79-9c50-a8ee2910c1d2" providerId="ADAL" clId="{6ED9D094-4D04-40DF-80D2-A9BD7B2A1377}" dt="2025-06-13T14:34:04.915" v="37" actId="20577"/>
        <pc:sldMkLst>
          <pc:docMk/>
          <pc:sldMk cId="2713229714" sldId="344"/>
        </pc:sldMkLst>
      </pc:sldChg>
      <pc:sldChg chg="modNotesTx">
        <pc:chgData name="Véronique Méthé-Crozat" userId="de01eaef-a73b-4f79-9c50-a8ee2910c1d2" providerId="ADAL" clId="{6ED9D094-4D04-40DF-80D2-A9BD7B2A1377}" dt="2025-06-13T14:37:28.935" v="39" actId="113"/>
        <pc:sldMkLst>
          <pc:docMk/>
          <pc:sldMk cId="2286157978" sldId="348"/>
        </pc:sldMkLst>
      </pc:sldChg>
      <pc:sldChg chg="modSp mod">
        <pc:chgData name="Véronique Méthé-Crozat" userId="de01eaef-a73b-4f79-9c50-a8ee2910c1d2" providerId="ADAL" clId="{6ED9D094-4D04-40DF-80D2-A9BD7B2A1377}" dt="2025-06-13T14:44:23.461" v="56" actId="20577"/>
        <pc:sldMkLst>
          <pc:docMk/>
          <pc:sldMk cId="3498601833" sldId="362"/>
        </pc:sldMkLst>
        <pc:spChg chg="mod">
          <ac:chgData name="Véronique Méthé-Crozat" userId="de01eaef-a73b-4f79-9c50-a8ee2910c1d2" providerId="ADAL" clId="{6ED9D094-4D04-40DF-80D2-A9BD7B2A1377}" dt="2025-06-13T14:44:23.461" v="56" actId="20577"/>
          <ac:spMkLst>
            <pc:docMk/>
            <pc:sldMk cId="3498601833" sldId="362"/>
            <ac:spMk id="12" creationId="{5F6A9A84-A7F6-1E83-6871-09FCA47C1DD4}"/>
          </ac:spMkLst>
        </pc:spChg>
      </pc:sldChg>
      <pc:sldChg chg="modNotesTx">
        <pc:chgData name="Véronique Méthé-Crozat" userId="de01eaef-a73b-4f79-9c50-a8ee2910c1d2" providerId="ADAL" clId="{6ED9D094-4D04-40DF-80D2-A9BD7B2A1377}" dt="2025-06-13T14:44:24.532" v="57" actId="113"/>
        <pc:sldMkLst>
          <pc:docMk/>
          <pc:sldMk cId="824835274" sldId="367"/>
        </pc:sldMkLst>
      </pc:sldChg>
      <pc:sldChg chg="modNotesTx">
        <pc:chgData name="Véronique Méthé-Crozat" userId="de01eaef-a73b-4f79-9c50-a8ee2910c1d2" providerId="ADAL" clId="{6ED9D094-4D04-40DF-80D2-A9BD7B2A1377}" dt="2025-06-13T14:44:27.468" v="58" actId="113"/>
        <pc:sldMkLst>
          <pc:docMk/>
          <pc:sldMk cId="3337043269" sldId="368"/>
        </pc:sldMkLst>
      </pc:sldChg>
      <pc:sldChg chg="modSp mod">
        <pc:chgData name="Véronique Méthé-Crozat" userId="de01eaef-a73b-4f79-9c50-a8ee2910c1d2" providerId="ADAL" clId="{6ED9D094-4D04-40DF-80D2-A9BD7B2A1377}" dt="2025-06-13T14:44:28.286" v="59" actId="20577"/>
        <pc:sldMkLst>
          <pc:docMk/>
          <pc:sldMk cId="2126057037" sldId="374"/>
        </pc:sldMkLst>
        <pc:spChg chg="mod">
          <ac:chgData name="Véronique Méthé-Crozat" userId="de01eaef-a73b-4f79-9c50-a8ee2910c1d2" providerId="ADAL" clId="{6ED9D094-4D04-40DF-80D2-A9BD7B2A1377}" dt="2025-06-13T14:44:28.286" v="59" actId="20577"/>
          <ac:spMkLst>
            <pc:docMk/>
            <pc:sldMk cId="2126057037" sldId="374"/>
            <ac:spMk id="4" creationId="{26E42E79-2B4E-307A-DB47-193A2C22E257}"/>
          </ac:spMkLst>
        </pc:spChg>
      </pc:sldChg>
      <pc:sldChg chg="modNotesTx">
        <pc:chgData name="Véronique Méthé-Crozat" userId="de01eaef-a73b-4f79-9c50-a8ee2910c1d2" providerId="ADAL" clId="{6ED9D094-4D04-40DF-80D2-A9BD7B2A1377}" dt="2025-06-13T14:48:26.796" v="60" actId="113"/>
        <pc:sldMkLst>
          <pc:docMk/>
          <pc:sldMk cId="1946898780" sldId="387"/>
        </pc:sldMkLst>
      </pc:sldChg>
      <pc:sldChg chg="modNotesTx">
        <pc:chgData name="Véronique Méthé-Crozat" userId="de01eaef-a73b-4f79-9c50-a8ee2910c1d2" providerId="ADAL" clId="{6ED9D094-4D04-40DF-80D2-A9BD7B2A1377}" dt="2025-06-13T14:48:39.525" v="61" actId="113"/>
        <pc:sldMkLst>
          <pc:docMk/>
          <pc:sldMk cId="1007930784" sldId="388"/>
        </pc:sldMkLst>
      </pc:sldChg>
      <pc:sldChg chg="modNotesTx">
        <pc:chgData name="Véronique Méthé-Crozat" userId="de01eaef-a73b-4f79-9c50-a8ee2910c1d2" providerId="ADAL" clId="{6ED9D094-4D04-40DF-80D2-A9BD7B2A1377}" dt="2025-06-13T13:40:17.743" v="6" actId="20577"/>
        <pc:sldMkLst>
          <pc:docMk/>
          <pc:sldMk cId="2503403717" sldId="39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0CEE0E7-6604-CA16-6F77-7C80B6F52AF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D72C45FE-8A8E-CEB7-4F6A-FE0C509950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A5831B-EFA3-894B-8B41-92D7B4353235}" type="datetimeFigureOut">
              <a:rPr lang="fr-FR" smtClean="0"/>
              <a:t>16/06/2025</a:t>
            </a:fld>
            <a:endParaRPr lang="fr-FR"/>
          </a:p>
        </p:txBody>
      </p:sp>
      <p:sp>
        <p:nvSpPr>
          <p:cNvPr id="4" name="Espace réservé du pied de page 3">
            <a:extLst>
              <a:ext uri="{FF2B5EF4-FFF2-40B4-BE49-F238E27FC236}">
                <a16:creationId xmlns:a16="http://schemas.microsoft.com/office/drawing/2014/main" id="{1633E739-27EA-7EA1-B33C-50A052CACD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3DB04011-5D58-EBD3-EFA8-08B87D58BE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11D03D-10D9-A449-A994-3C766D10B32D}" type="slidenum">
              <a:rPr lang="fr-FR" smtClean="0"/>
              <a:t>‹N°›</a:t>
            </a:fld>
            <a:endParaRPr lang="fr-FR"/>
          </a:p>
        </p:txBody>
      </p:sp>
    </p:spTree>
    <p:extLst>
      <p:ext uri="{BB962C8B-B14F-4D97-AF65-F5344CB8AC3E}">
        <p14:creationId xmlns:p14="http://schemas.microsoft.com/office/powerpoint/2010/main" val="1872662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6B600E-F03C-4E2D-9D70-51E61F5E0A4C}" type="datetimeFigureOut">
              <a:rPr lang="fr-CA" smtClean="0"/>
              <a:t>2025-06-16</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6E8A29-EEE7-4969-87C7-B99D138EFCD7}" type="slidenum">
              <a:rPr lang="fr-CA" smtClean="0"/>
              <a:t>‹N°›</a:t>
            </a:fld>
            <a:endParaRPr lang="fr-CA"/>
          </a:p>
        </p:txBody>
      </p:sp>
    </p:spTree>
    <p:extLst>
      <p:ext uri="{BB962C8B-B14F-4D97-AF65-F5344CB8AC3E}">
        <p14:creationId xmlns:p14="http://schemas.microsoft.com/office/powerpoint/2010/main" val="1507726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Animation suggérée </a:t>
            </a:r>
            <a:endParaRPr lang="fr-CA" dirty="0"/>
          </a:p>
          <a:p>
            <a:endParaRPr lang="fr-CA" dirty="0"/>
          </a:p>
          <a:p>
            <a:r>
              <a:rPr lang="fr-CA" dirty="0"/>
              <a:t>Dans cette activité, tu vas découvrir comment le gouvernement et ses décisions ont des impacts dans ta vie de tous les jours.</a:t>
            </a:r>
          </a:p>
          <a:p>
            <a:endParaRPr lang="fr-CA" dirty="0"/>
          </a:p>
          <a:p>
            <a:r>
              <a:rPr lang="fr-CA" b="1" dirty="0"/>
              <a:t>Information complémentaire tirée de la fiche d’activité  Le jeu des paliers</a:t>
            </a:r>
          </a:p>
          <a:p>
            <a:endParaRPr lang="fr-CA" dirty="0"/>
          </a:p>
          <a:p>
            <a:r>
              <a:rPr lang="fr-CA" dirty="0"/>
              <a:t>Au cours de cette activité, les électrices et les électeurs en herbe découvriront qu’il existe différents paliers de gouvernement (fédéral, provincial et municipal). </a:t>
            </a:r>
          </a:p>
          <a:p>
            <a:r>
              <a:rPr lang="fr-CA" dirty="0"/>
              <a:t>Ils seront également amenés à comprendre davantage l’</a:t>
            </a:r>
            <a:r>
              <a:rPr lang="fr-CA" dirty="0" err="1"/>
              <a:t>inﬂuence</a:t>
            </a:r>
            <a:r>
              <a:rPr lang="fr-CA" dirty="0"/>
              <a:t> du gouvernement dans leur quotidien.</a:t>
            </a:r>
          </a:p>
          <a:p>
            <a:endParaRPr lang="fr-CA" dirty="0"/>
          </a:p>
          <a:p>
            <a:r>
              <a:rPr lang="fr-CA" dirty="0"/>
              <a:t>Objectif :</a:t>
            </a:r>
          </a:p>
          <a:p>
            <a:r>
              <a:rPr lang="fr-CA" dirty="0"/>
              <a:t>Connaître les différents paliers de gouvernement et leurs responsabilités respectives.</a:t>
            </a:r>
            <a:endParaRPr lang="fr-FR" dirty="0"/>
          </a:p>
        </p:txBody>
      </p:sp>
      <p:sp>
        <p:nvSpPr>
          <p:cNvPr id="4" name="Espace réservé du numéro de diapositive 3"/>
          <p:cNvSpPr>
            <a:spLocks noGrp="1"/>
          </p:cNvSpPr>
          <p:nvPr>
            <p:ph type="sldNum" sz="quarter" idx="5"/>
          </p:nvPr>
        </p:nvSpPr>
        <p:spPr/>
        <p:txBody>
          <a:bodyPr/>
          <a:lstStyle/>
          <a:p>
            <a:fld id="{D56E8A29-EEE7-4969-87C7-B99D138EFCD7}" type="slidenum">
              <a:rPr lang="fr-CA" smtClean="0"/>
              <a:t>1</a:t>
            </a:fld>
            <a:endParaRPr lang="fr-CA"/>
          </a:p>
        </p:txBody>
      </p:sp>
    </p:spTree>
    <p:extLst>
      <p:ext uri="{BB962C8B-B14F-4D97-AF65-F5344CB8AC3E}">
        <p14:creationId xmlns:p14="http://schemas.microsoft.com/office/powerpoint/2010/main" val="2940914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Animation suggérée</a:t>
            </a:r>
          </a:p>
          <a:p>
            <a:endParaRPr lang="fr-CA" dirty="0"/>
          </a:p>
          <a:p>
            <a:r>
              <a:rPr lang="fr-CA" dirty="0"/>
              <a:t>Parfois, tu travailles seule ou seul sur des projets. Est-ce que ça t’arrive aussi de travailler en équipe, avec d’autres élèves, sur un projet? </a:t>
            </a:r>
            <a:br>
              <a:rPr lang="fr-CA" dirty="0"/>
            </a:br>
            <a:r>
              <a:rPr lang="fr-CA" dirty="0"/>
              <a:t>Donne-moi un exemple de projet sur lequel tu pourrais travailler avec d’autres élèves?</a:t>
            </a:r>
            <a:br>
              <a:rPr lang="fr-CA" dirty="0"/>
            </a:br>
            <a:r>
              <a:rPr lang="fr-CA" dirty="0"/>
              <a:t>(Prendre quelques interventions)</a:t>
            </a:r>
          </a:p>
          <a:p>
            <a:endParaRPr lang="fr-CA" dirty="0"/>
          </a:p>
          <a:p>
            <a:r>
              <a:rPr lang="fr-CA" dirty="0"/>
              <a:t>Dans un projet d’équipe, est-ce que c’est toujours la même personne qui décide ou vous prenez les décisions ensemble?</a:t>
            </a:r>
          </a:p>
          <a:p>
            <a:r>
              <a:rPr lang="fr-CA" dirty="0"/>
              <a:t>(Réponse attendue : on décide ensemble)</a:t>
            </a:r>
          </a:p>
          <a:p>
            <a:endParaRPr lang="fr-CA" dirty="0"/>
          </a:p>
          <a:p>
            <a:r>
              <a:rPr lang="fr-CA" dirty="0"/>
              <a:t>Est-ce que c’est la même personne qui fait tout ou vous partagez les responsabilités dans l’équipe?</a:t>
            </a:r>
          </a:p>
          <a:p>
            <a:r>
              <a:rPr lang="fr-CA" dirty="0"/>
              <a:t>(Réponse attendue : on partage les responsabilités ensemble)</a:t>
            </a:r>
          </a:p>
          <a:p>
            <a:endParaRPr lang="fr-CA" dirty="0"/>
          </a:p>
          <a:p>
            <a:r>
              <a:rPr lang="fr-CA" sz="1800" dirty="0">
                <a:effectLst/>
                <a:latin typeface="Segoe UI" panose="020B0502040204020203" pitchFamily="34" charset="0"/>
              </a:rPr>
              <a:t>Notre gouvernement, c'est comme une équipe de travail.</a:t>
            </a:r>
          </a:p>
          <a:p>
            <a:r>
              <a:rPr lang="fr-CA" sz="1800" dirty="0">
                <a:effectLst/>
                <a:latin typeface="Segoe UI" panose="020B0502040204020203" pitchFamily="34" charset="0"/>
              </a:rPr>
              <a:t>Les tâches et les responsabilités sont réparties entre différents paliers de gouvernement.</a:t>
            </a:r>
          </a:p>
          <a:p>
            <a:r>
              <a:rPr lang="fr-CA" sz="1800" dirty="0">
                <a:effectLst/>
                <a:latin typeface="Segoe UI" panose="020B0502040204020203" pitchFamily="34" charset="0"/>
              </a:rPr>
              <a:t>Chaque palier a un rôle à jouer et des compétences précises;</a:t>
            </a:r>
            <a:r>
              <a:rPr lang="fr-CA" dirty="0"/>
              <a:t> c’est ce qu’on appelle des compétences partagées.</a:t>
            </a:r>
          </a:p>
        </p:txBody>
      </p:sp>
      <p:sp>
        <p:nvSpPr>
          <p:cNvPr id="4" name="Espace réservé du numéro de diapositive 3"/>
          <p:cNvSpPr>
            <a:spLocks noGrp="1"/>
          </p:cNvSpPr>
          <p:nvPr>
            <p:ph type="sldNum" sz="quarter" idx="5"/>
          </p:nvPr>
        </p:nvSpPr>
        <p:spPr/>
        <p:txBody>
          <a:bodyPr/>
          <a:lstStyle/>
          <a:p>
            <a:fld id="{D56E8A29-EEE7-4969-87C7-B99D138EFCD7}" type="slidenum">
              <a:rPr lang="fr-CA" smtClean="0"/>
              <a:t>10</a:t>
            </a:fld>
            <a:endParaRPr lang="fr-CA"/>
          </a:p>
        </p:txBody>
      </p:sp>
    </p:spTree>
    <p:extLst>
      <p:ext uri="{BB962C8B-B14F-4D97-AF65-F5344CB8AC3E}">
        <p14:creationId xmlns:p14="http://schemas.microsoft.com/office/powerpoint/2010/main" val="1823084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AA355-AA35-24DA-871C-5F015FB7EE72}"/>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5D4815E4-7C97-2871-5EE2-04986724D48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7F87B1A-4D29-EA78-8BE5-CC3112DFB8E6}"/>
              </a:ext>
            </a:extLst>
          </p:cNvPr>
          <p:cNvSpPr>
            <a:spLocks noGrp="1"/>
          </p:cNvSpPr>
          <p:nvPr>
            <p:ph type="body" idx="1"/>
          </p:nvPr>
        </p:nvSpPr>
        <p:spPr/>
        <p:txBody>
          <a:bodyPr/>
          <a:lstStyle/>
          <a:p>
            <a:r>
              <a:rPr lang="fr-CA" b="1" dirty="0"/>
              <a:t>Animation suggérée</a:t>
            </a:r>
          </a:p>
          <a:p>
            <a:endParaRPr lang="fr-CA" b="1" dirty="0"/>
          </a:p>
          <a:p>
            <a:r>
              <a:rPr lang="fr-CA" b="1" dirty="0"/>
              <a:t>Note : </a:t>
            </a:r>
            <a:r>
              <a:rPr lang="fr-CA" b="0" dirty="0"/>
              <a:t>Le drapeau de la ville de Québec a été utilisé pour illustrer le palier municipal, mais il pourrait être intéressant de le remplacer par le drapeau de votre municipalité.</a:t>
            </a:r>
          </a:p>
          <a:p>
            <a:endParaRPr lang="fr-CA"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Le</a:t>
            </a:r>
            <a:r>
              <a:rPr lang="fr-CA" sz="1200" dirty="0">
                <a:effectLst/>
                <a:latin typeface="Open Sans" panose="020B0606030504020204" pitchFamily="34" charset="0"/>
                <a:ea typeface="Calibri" panose="020F0502020204030204" pitchFamily="34" charset="0"/>
              </a:rPr>
              <a:t>s </a:t>
            </a:r>
            <a:r>
              <a:rPr lang="fr-CA" sz="1200" b="1" dirty="0">
                <a:effectLst/>
                <a:highlight>
                  <a:srgbClr val="FFFF00"/>
                </a:highlight>
                <a:latin typeface="Open Sans" panose="020B0606030504020204" pitchFamily="34" charset="0"/>
                <a:ea typeface="Calibri" panose="020F0502020204030204" pitchFamily="34" charset="0"/>
              </a:rPr>
              <a:t>paliers</a:t>
            </a:r>
            <a:r>
              <a:rPr lang="fr-CA"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fr-CA" sz="1200" b="1" dirty="0">
                <a:effectLst/>
                <a:latin typeface="Open Sans" panose="020B0606030504020204" pitchFamily="34" charset="0"/>
                <a:ea typeface="Calibri" panose="020F0502020204030204" pitchFamily="34" charset="0"/>
              </a:rPr>
              <a:t> </a:t>
            </a:r>
            <a:r>
              <a:rPr lang="fr-CA" sz="1200" dirty="0">
                <a:effectLst/>
                <a:latin typeface="Open Sans" panose="020B0606030504020204" pitchFamily="34" charset="0"/>
                <a:ea typeface="Calibri" panose="020F0502020204030204" pitchFamily="34" charset="0"/>
              </a:rPr>
              <a:t>de gouvernement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dirty="0">
                <a:effectLst/>
                <a:latin typeface="Open Sans" panose="020B0606030504020204" pitchFamily="34" charset="0"/>
                <a:ea typeface="Calibri" panose="020F0502020204030204" pitchFamily="34" charset="0"/>
              </a:rPr>
              <a:t>le fédéral, qui siège au Parlement du Canada, à Ottawa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dirty="0">
                <a:effectLst/>
                <a:latin typeface="Open Sans" panose="020B0606030504020204" pitchFamily="34" charset="0"/>
                <a:ea typeface="Calibri" panose="020F0502020204030204" pitchFamily="34" charset="0"/>
              </a:rPr>
              <a:t>le provincial, qui siège à l’Assemblée nationale du Québec, à Québec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dirty="0">
                <a:effectLst/>
                <a:latin typeface="Open Sans" panose="020B0606030504020204" pitchFamily="34" charset="0"/>
                <a:ea typeface="Calibri" panose="020F0502020204030204" pitchFamily="34" charset="0"/>
              </a:rPr>
              <a:t>le municipal, qui siège à l’hôtel de ville de chaque ville et village. Sais-tu où se trouve l’hôtel de ville de ta municipalité?</a:t>
            </a:r>
            <a:br>
              <a:rPr lang="fr-CA" sz="1000" dirty="0">
                <a:solidFill>
                  <a:srgbClr val="00B0F0"/>
                </a:solidFill>
                <a:effectLst/>
                <a:latin typeface="Open Sans" panose="020B0606030504020204" pitchFamily="34" charset="0"/>
                <a:ea typeface="Calibri" panose="020F0502020204030204" pitchFamily="34" charset="0"/>
              </a:rPr>
            </a:br>
            <a:r>
              <a:rPr lang="fr-CA" sz="1000" dirty="0">
                <a:solidFill>
                  <a:srgbClr val="00B0F0"/>
                </a:solidFill>
                <a:effectLst/>
                <a:latin typeface="Open Sans" panose="020B0606030504020204" pitchFamily="34" charset="0"/>
                <a:ea typeface="Calibri" panose="020F0502020204030204" pitchFamily="34" charset="0"/>
              </a:rPr>
              <a:t>(Si possible, indiquer où se trouve l’hôtel de ville de la municipalité dans laquelle se trouve l’école)</a:t>
            </a: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00" dirty="0">
                <a:effectLst/>
                <a:latin typeface="Open Sans" panose="020B0606030504020204" pitchFamily="34" charset="0"/>
                <a:ea typeface="Calibri" panose="020F0502020204030204" pitchFamily="34" charset="0"/>
                <a:cs typeface="Times New Roman" panose="02020603050405020304" pitchFamily="18" charset="0"/>
              </a:rPr>
              <a:t>Le palier de gouvernement fédéral s’occupe de tout ce qui touche tous les habitantes et les habitants du Canada. Je te donne quelques exemples : l’armée, l’argent que tu utilises et Internet, qui te permet de communiquer avec tes amis.</a:t>
            </a:r>
            <a:endParaRPr lang="fr-CA"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00" dirty="0">
                <a:effectLst/>
                <a:latin typeface="Open Sans" panose="020B0606030504020204" pitchFamily="34" charset="0"/>
                <a:ea typeface="Calibri" panose="020F0502020204030204" pitchFamily="34" charset="0"/>
                <a:cs typeface="Times New Roman" panose="02020603050405020304" pitchFamily="18" charset="0"/>
              </a:rPr>
              <a:t>Le palier de gouvernement provincial s’occupe de tout ce qui touche une province ou un territoire. Tu habites dans la province de Québec. Le gouvernement du Québec s’occupe, par exemple, des hôpitaux, des transports et de </a:t>
            </a:r>
            <a:r>
              <a:rPr lang="fr-CA" sz="1200" b="1" kern="100" dirty="0">
                <a:effectLst/>
                <a:latin typeface="Open Sans" panose="020B0606030504020204" pitchFamily="34" charset="0"/>
                <a:ea typeface="Calibri" panose="020F0502020204030204" pitchFamily="34" charset="0"/>
                <a:cs typeface="Times New Roman" panose="02020603050405020304" pitchFamily="18" charset="0"/>
              </a:rPr>
              <a:t>ton école</a:t>
            </a:r>
            <a:r>
              <a:rPr lang="fr-CA" sz="1200" kern="100" dirty="0">
                <a:effectLst/>
                <a:latin typeface="Open Sans" panose="020B0606030504020204" pitchFamily="34" charset="0"/>
                <a:ea typeface="Calibri" panose="020F0502020204030204" pitchFamily="34" charset="0"/>
                <a:cs typeface="Times New Roman" panose="02020603050405020304" pitchFamily="18" charset="0"/>
              </a:rPr>
              <a:t>.</a:t>
            </a:r>
            <a:endParaRPr lang="fr-CA"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dirty="0"/>
          </a:p>
          <a:p>
            <a:pPr>
              <a:lnSpc>
                <a:spcPct val="107000"/>
              </a:lnSpc>
              <a:spcAft>
                <a:spcPts val="800"/>
              </a:spcAft>
            </a:pPr>
            <a:r>
              <a:rPr lang="fr-CA" sz="1200" kern="100" dirty="0">
                <a:effectLst/>
                <a:latin typeface="Open Sans" panose="020B0606030504020204" pitchFamily="34" charset="0"/>
                <a:ea typeface="Calibri" panose="020F0502020204030204" pitchFamily="34" charset="0"/>
                <a:cs typeface="Times New Roman" panose="02020603050405020304" pitchFamily="18" charset="0"/>
              </a:rPr>
              <a:t>Le palier de gouvernement municipal s’occupe de tout ce qui touche une ville ou un village. Tu ne le savais peut-être pas, mais ça te touche de près. Tu utilises ces services probablement tous les jours :</a:t>
            </a:r>
            <a:endParaRPr lang="fr-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CA" sz="1200" kern="100" dirty="0">
                <a:effectLst/>
                <a:latin typeface="Open Sans" panose="020B0606030504020204" pitchFamily="34" charset="0"/>
                <a:ea typeface="Calibri" panose="020F0502020204030204" pitchFamily="34" charset="0"/>
                <a:cs typeface="Times New Roman" panose="02020603050405020304" pitchFamily="18" charset="0"/>
              </a:rPr>
              <a:t>quand tu vas jouer au parc</a:t>
            </a:r>
            <a:endParaRPr lang="fr-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CA" sz="1200" kern="100" dirty="0">
                <a:effectLst/>
                <a:latin typeface="Open Sans" panose="020B0606030504020204" pitchFamily="34" charset="0"/>
                <a:ea typeface="Calibri" panose="020F0502020204030204" pitchFamily="34" charset="0"/>
                <a:cs typeface="Times New Roman" panose="02020603050405020304" pitchFamily="18" charset="0"/>
              </a:rPr>
              <a:t>quand tu sors les ordures</a:t>
            </a:r>
            <a:endParaRPr lang="fr-CA"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fr-CA" sz="1200" kern="100" dirty="0">
                <a:effectLst/>
                <a:latin typeface="Open Sans" panose="020B0606030504020204" pitchFamily="34" charset="0"/>
                <a:ea typeface="Calibri" panose="020F0502020204030204" pitchFamily="34" charset="0"/>
                <a:cs typeface="Times New Roman" panose="02020603050405020304" pitchFamily="18" charset="0"/>
              </a:rPr>
              <a:t>quand tu prends l’eau du robinet</a:t>
            </a:r>
          </a:p>
          <a:p>
            <a:pPr marL="342900" lvl="0" indent="-342900">
              <a:lnSpc>
                <a:spcPct val="107000"/>
              </a:lnSpc>
              <a:spcAft>
                <a:spcPts val="800"/>
              </a:spcAft>
              <a:buFont typeface="Symbol" panose="05050102010706020507" pitchFamily="18" charset="2"/>
              <a:buChar char=""/>
            </a:pPr>
            <a:endParaRPr lang="fr-CA" sz="1200" kern="100" dirty="0">
              <a:effectLst/>
              <a:latin typeface="Open Sans" panose="020B060603050402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fr-CA" sz="1200" kern="100" dirty="0">
                <a:effectLst/>
                <a:latin typeface="Open Sans" panose="020B0606030504020204" pitchFamily="34" charset="0"/>
                <a:ea typeface="Calibri" panose="020F0502020204030204" pitchFamily="34" charset="0"/>
                <a:cs typeface="Times New Roman" panose="02020603050405020304" pitchFamily="18" charset="0"/>
              </a:rPr>
              <a:t>Tu vois, c’est souvent le palier municipal qui prend les décisions qui nous touchent directement.</a:t>
            </a:r>
            <a:endParaRPr lang="fr-CA"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Information complémentaire tirée de la fiche d’activité  Le jeu des paliers</a:t>
            </a:r>
          </a:p>
          <a:p>
            <a:endParaRPr lang="fr-CA" dirty="0"/>
          </a:p>
          <a:p>
            <a:r>
              <a:rPr lang="fr-CA" dirty="0"/>
              <a:t>Le gouvernement et ses décisions ont des répercussions sur notre vie quotidienne. </a:t>
            </a:r>
          </a:p>
          <a:p>
            <a:r>
              <a:rPr lang="fr-CA" dirty="0"/>
              <a:t>Il suffit de regarder autour de nous pour le constater!</a:t>
            </a:r>
          </a:p>
          <a:p>
            <a:r>
              <a:rPr lang="fr-CA" dirty="0"/>
              <a:t>Notre système politique est composé de différents paliers de gouvernement qui se partagent les pouvoirs ou les compétences : fédéral, provincial et municipal.</a:t>
            </a:r>
          </a:p>
          <a:p>
            <a:endParaRPr lang="fr-CA" dirty="0"/>
          </a:p>
          <a:p>
            <a:r>
              <a:rPr lang="fr-CA" u="sng" dirty="0"/>
              <a:t>Compétences fédérales et provinciales</a:t>
            </a:r>
            <a:endParaRPr lang="fr-CA" dirty="0"/>
          </a:p>
          <a:p>
            <a:r>
              <a:rPr lang="fr-CA" dirty="0"/>
              <a:t>Le partage des pouvoirs entre les provinces et territoires et le fédéral est défini dans la Constitution canadienne.</a:t>
            </a:r>
          </a:p>
          <a:p>
            <a:r>
              <a:rPr lang="fr-CA" dirty="0"/>
              <a:t>Certaines compétences sont exclusives, mais d’autres sont partagées entre le fédéral et le provincial.</a:t>
            </a:r>
          </a:p>
          <a:p>
            <a:endParaRPr lang="fr-CA" dirty="0"/>
          </a:p>
          <a:p>
            <a:r>
              <a:rPr lang="fr-CA" dirty="0"/>
              <a:t>Exemples de compétences fédérales :</a:t>
            </a:r>
          </a:p>
          <a:p>
            <a:pPr marL="171450" indent="-171450">
              <a:buFont typeface="Arial" panose="020B0604020202020204" pitchFamily="34" charset="0"/>
              <a:buChar char="•"/>
            </a:pPr>
            <a:r>
              <a:rPr lang="fr-CA" dirty="0"/>
              <a:t>Défense nationale (Forces armées, Gendarmerie royale du Canada)</a:t>
            </a:r>
          </a:p>
          <a:p>
            <a:pPr marL="171450" indent="-171450">
              <a:buFont typeface="Arial" panose="020B0604020202020204" pitchFamily="34" charset="0"/>
              <a:buChar char="•"/>
            </a:pPr>
            <a:r>
              <a:rPr lang="fr-CA" dirty="0"/>
              <a:t>Services postaux</a:t>
            </a:r>
          </a:p>
          <a:p>
            <a:pPr marL="171450" indent="-171450">
              <a:buFont typeface="Arial" panose="020B0604020202020204" pitchFamily="34" charset="0"/>
              <a:buChar char="•"/>
            </a:pPr>
            <a:r>
              <a:rPr lang="fr-CA" dirty="0"/>
              <a:t>Monnaie et banques</a:t>
            </a:r>
          </a:p>
          <a:p>
            <a:pPr marL="171450" indent="-171450">
              <a:buFont typeface="Arial" panose="020B0604020202020204" pitchFamily="34" charset="0"/>
              <a:buChar char="•"/>
            </a:pPr>
            <a:r>
              <a:rPr lang="fr-CA" dirty="0"/>
              <a:t>Affaires autochtones</a:t>
            </a:r>
          </a:p>
          <a:p>
            <a:pPr marL="171450" indent="-171450">
              <a:buFont typeface="Arial" panose="020B0604020202020204" pitchFamily="34" charset="0"/>
              <a:buChar char="•"/>
            </a:pPr>
            <a:r>
              <a:rPr lang="fr-CA" dirty="0"/>
              <a:t>Affaires étrangères et commerce </a:t>
            </a:r>
          </a:p>
          <a:p>
            <a:pPr marL="171450" indent="-171450">
              <a:buFont typeface="Arial" panose="020B0604020202020204" pitchFamily="34" charset="0"/>
              <a:buChar char="•"/>
            </a:pPr>
            <a:r>
              <a:rPr lang="fr-CA" dirty="0"/>
              <a:t>Droit criminel</a:t>
            </a:r>
          </a:p>
          <a:p>
            <a:pPr marL="171450" indent="-171450">
              <a:buFont typeface="Arial" panose="020B0604020202020204" pitchFamily="34" charset="0"/>
              <a:buChar char="•"/>
            </a:pPr>
            <a:r>
              <a:rPr lang="fr-CA" dirty="0"/>
              <a:t>Assurance-emploi</a:t>
            </a:r>
          </a:p>
          <a:p>
            <a:pPr marL="171450" indent="-171450">
              <a:buFont typeface="Arial" panose="020B0604020202020204" pitchFamily="34" charset="0"/>
              <a:buChar char="•"/>
            </a:pPr>
            <a:r>
              <a:rPr lang="fr-CA" dirty="0"/>
              <a:t>Citoyenneté</a:t>
            </a:r>
          </a:p>
          <a:p>
            <a:pPr marL="171450" indent="-171450">
              <a:buFont typeface="Arial" panose="020B0604020202020204" pitchFamily="34" charset="0"/>
              <a:buChar char="•"/>
            </a:pPr>
            <a:r>
              <a:rPr lang="fr-CA" dirty="0"/>
              <a:t>Émission des passeports </a:t>
            </a:r>
          </a:p>
          <a:p>
            <a:pPr marL="171450" indent="-171450">
              <a:buFont typeface="Arial" panose="020B0604020202020204" pitchFamily="34" charset="0"/>
              <a:buChar char="•"/>
            </a:pPr>
            <a:r>
              <a:rPr lang="fr-CA" dirty="0"/>
              <a:t>Transport aérien, maritime et ferroviaire</a:t>
            </a:r>
          </a:p>
          <a:p>
            <a:pPr marL="171450" indent="-171450">
              <a:buFont typeface="Arial" panose="020B0604020202020204" pitchFamily="34" charset="0"/>
              <a:buChar char="•"/>
            </a:pPr>
            <a:r>
              <a:rPr lang="fr-CA" dirty="0"/>
              <a:t>Télécommunications et radiodiffusion</a:t>
            </a:r>
          </a:p>
          <a:p>
            <a:pPr marL="171450" indent="-171450">
              <a:buFont typeface="Arial" panose="020B0604020202020204" pitchFamily="34" charset="0"/>
              <a:buChar char="•"/>
            </a:pPr>
            <a:endParaRPr lang="fr-CA" dirty="0"/>
          </a:p>
          <a:p>
            <a:pPr marL="0" indent="0">
              <a:buFont typeface="Arial" panose="020B0604020202020204" pitchFamily="34" charset="0"/>
              <a:buNone/>
            </a:pPr>
            <a:r>
              <a:rPr lang="fr-CA" dirty="0"/>
              <a:t>Exemples de compétences provinciales :</a:t>
            </a:r>
          </a:p>
          <a:p>
            <a:pPr marL="171450" indent="-171450">
              <a:buFont typeface="Arial" panose="020B0604020202020204" pitchFamily="34" charset="0"/>
              <a:buChar char="•"/>
            </a:pPr>
            <a:r>
              <a:rPr lang="fr-CA" dirty="0"/>
              <a:t>Éducation</a:t>
            </a:r>
          </a:p>
          <a:p>
            <a:pPr marL="171450" indent="-171450">
              <a:buFont typeface="Arial" panose="020B0604020202020204" pitchFamily="34" charset="0"/>
              <a:buChar char="•"/>
            </a:pPr>
            <a:r>
              <a:rPr lang="fr-CA" dirty="0"/>
              <a:t>Hôpitaux et soins de santé </a:t>
            </a:r>
          </a:p>
          <a:p>
            <a:pPr marL="171450" indent="-171450">
              <a:buFont typeface="Arial" panose="020B0604020202020204" pitchFamily="34" charset="0"/>
              <a:buChar char="•"/>
            </a:pPr>
            <a:r>
              <a:rPr lang="fr-CA" dirty="0"/>
              <a:t>Administration de la justice </a:t>
            </a:r>
          </a:p>
          <a:p>
            <a:pPr marL="171450" indent="-171450">
              <a:buFont typeface="Arial" panose="020B0604020202020204" pitchFamily="34" charset="0"/>
              <a:buChar char="•"/>
            </a:pPr>
            <a:r>
              <a:rPr lang="fr-CA" dirty="0"/>
              <a:t>Droit civil</a:t>
            </a:r>
          </a:p>
          <a:p>
            <a:pPr marL="171450" indent="-171450">
              <a:buFont typeface="Arial" panose="020B0604020202020204" pitchFamily="34" charset="0"/>
              <a:buChar char="•"/>
            </a:pPr>
            <a:r>
              <a:rPr lang="fr-CA" dirty="0"/>
              <a:t>Immatriculation des véhicules et permis de conduire</a:t>
            </a:r>
          </a:p>
          <a:p>
            <a:pPr marL="171450" indent="-171450">
              <a:buFont typeface="Arial" panose="020B0604020202020204" pitchFamily="34" charset="0"/>
              <a:buChar char="•"/>
            </a:pPr>
            <a:r>
              <a:rPr lang="fr-CA" dirty="0"/>
              <a:t>Permis de pêche récréative ou sportive</a:t>
            </a:r>
          </a:p>
          <a:p>
            <a:pPr marL="171450" indent="-171450">
              <a:buFont typeface="Arial" panose="020B0604020202020204" pitchFamily="34" charset="0"/>
              <a:buChar char="•"/>
            </a:pPr>
            <a:r>
              <a:rPr lang="fr-CA" dirty="0"/>
              <a:t>Travail (normes d’emploi, santé et sécurité)</a:t>
            </a:r>
          </a:p>
          <a:p>
            <a:pPr marL="171450" indent="-171450">
              <a:buFont typeface="Arial" panose="020B0604020202020204" pitchFamily="34" charset="0"/>
              <a:buChar char="•"/>
            </a:pPr>
            <a:r>
              <a:rPr lang="fr-CA" dirty="0"/>
              <a:t>Certificats de naissance </a:t>
            </a:r>
          </a:p>
          <a:p>
            <a:pPr marL="171450" indent="-171450">
              <a:buFont typeface="Arial" panose="020B0604020202020204" pitchFamily="34" charset="0"/>
              <a:buChar char="•"/>
            </a:pPr>
            <a:r>
              <a:rPr lang="fr-CA" dirty="0"/>
              <a:t>Loteries</a:t>
            </a:r>
          </a:p>
          <a:p>
            <a:pPr marL="171450" indent="-171450">
              <a:buFont typeface="Arial" panose="020B0604020202020204" pitchFamily="34" charset="0"/>
              <a:buChar char="•"/>
            </a:pPr>
            <a:r>
              <a:rPr lang="fr-CA" dirty="0"/>
              <a:t>Signalisation routière</a:t>
            </a:r>
          </a:p>
          <a:p>
            <a:pPr marL="171450" indent="-171450">
              <a:buFont typeface="Arial" panose="020B0604020202020204" pitchFamily="34" charset="0"/>
              <a:buChar char="•"/>
            </a:pPr>
            <a:endParaRPr lang="fr-CA" dirty="0"/>
          </a:p>
          <a:p>
            <a:pPr marL="0" indent="0">
              <a:buFont typeface="Arial" panose="020B0604020202020204" pitchFamily="34" charset="0"/>
              <a:buNone/>
            </a:pPr>
            <a:r>
              <a:rPr lang="fr-CA" u="sng" dirty="0"/>
              <a:t>Compétences municipales</a:t>
            </a:r>
            <a:endParaRPr lang="fr-CA" dirty="0"/>
          </a:p>
          <a:p>
            <a:pPr marL="0" indent="0">
              <a:buFont typeface="Arial" panose="020B0604020202020204" pitchFamily="34" charset="0"/>
              <a:buNone/>
            </a:pPr>
            <a:r>
              <a:rPr lang="fr-CA" dirty="0"/>
              <a:t>La politique municipale joue un rôle important dans notre vie démocratique et les élus de ce palier sont responsables des enjeux qui sont les plus près de la collectivité.</a:t>
            </a:r>
          </a:p>
          <a:p>
            <a:pPr marL="0" indent="0">
              <a:buFont typeface="Arial" panose="020B0604020202020204" pitchFamily="34" charset="0"/>
              <a:buNone/>
            </a:pPr>
            <a:endParaRPr lang="fr-CA" dirty="0"/>
          </a:p>
          <a:p>
            <a:pPr marL="0" indent="0">
              <a:buFont typeface="Arial" panose="020B0604020202020204" pitchFamily="34" charset="0"/>
              <a:buNone/>
            </a:pPr>
            <a:r>
              <a:rPr lang="fr-CA" dirty="0"/>
              <a:t>Exemples de compétences municipales:</a:t>
            </a:r>
          </a:p>
          <a:p>
            <a:pPr marL="171450" indent="-171450">
              <a:buFont typeface="Arial" panose="020B0604020202020204" pitchFamily="34" charset="0"/>
              <a:buChar char="•"/>
            </a:pPr>
            <a:r>
              <a:rPr lang="fr-CA" dirty="0"/>
              <a:t>Aménagement et urbanisme </a:t>
            </a:r>
          </a:p>
          <a:p>
            <a:pPr marL="171450" indent="-171450">
              <a:buFont typeface="Arial" panose="020B0604020202020204" pitchFamily="34" charset="0"/>
              <a:buChar char="•"/>
            </a:pPr>
            <a:r>
              <a:rPr lang="fr-CA" dirty="0"/>
              <a:t>Transport en commun </a:t>
            </a:r>
          </a:p>
          <a:p>
            <a:pPr marL="171450" indent="-171450">
              <a:buFont typeface="Arial" panose="020B0604020202020204" pitchFamily="34" charset="0"/>
              <a:buChar char="•"/>
            </a:pPr>
            <a:r>
              <a:rPr lang="fr-CA" dirty="0"/>
              <a:t>Habitation et logement social </a:t>
            </a:r>
          </a:p>
          <a:p>
            <a:pPr marL="171450" indent="-171450">
              <a:buFont typeface="Arial" panose="020B0604020202020204" pitchFamily="34" charset="0"/>
              <a:buChar char="•"/>
            </a:pPr>
            <a:r>
              <a:rPr lang="fr-CA" dirty="0"/>
              <a:t>Aide destinée aux sans-abris </a:t>
            </a:r>
          </a:p>
          <a:p>
            <a:pPr marL="171450" indent="-171450">
              <a:buFont typeface="Arial" panose="020B0604020202020204" pitchFamily="34" charset="0"/>
              <a:buChar char="•"/>
            </a:pPr>
            <a:r>
              <a:rPr lang="fr-CA" dirty="0"/>
              <a:t>Développement social et communautaire</a:t>
            </a:r>
          </a:p>
          <a:p>
            <a:pPr marL="171450" indent="-171450">
              <a:buFont typeface="Arial" panose="020B0604020202020204" pitchFamily="34" charset="0"/>
              <a:buChar char="•"/>
            </a:pPr>
            <a:r>
              <a:rPr lang="fr-CA" dirty="0"/>
              <a:t>Parcs municipaux et loisirs </a:t>
            </a:r>
          </a:p>
          <a:p>
            <a:pPr marL="171450" indent="-171450">
              <a:buFont typeface="Arial" panose="020B0604020202020204" pitchFamily="34" charset="0"/>
              <a:buChar char="•"/>
            </a:pPr>
            <a:r>
              <a:rPr lang="fr-CA" dirty="0"/>
              <a:t>Bibliothèques</a:t>
            </a:r>
          </a:p>
          <a:p>
            <a:pPr marL="171450" indent="-171450">
              <a:buFont typeface="Arial" panose="020B0604020202020204" pitchFamily="34" charset="0"/>
              <a:buChar char="•"/>
            </a:pPr>
            <a:r>
              <a:rPr lang="fr-CA" dirty="0"/>
              <a:t>Services de sécurité (services policiers et incendie)</a:t>
            </a:r>
          </a:p>
          <a:p>
            <a:pPr marL="171450" indent="-171450">
              <a:buFont typeface="Arial" panose="020B0604020202020204" pitchFamily="34" charset="0"/>
              <a:buChar char="•"/>
            </a:pPr>
            <a:r>
              <a:rPr lang="fr-CA" dirty="0"/>
              <a:t>Gestion des matières résiduelles (collecte d’ordures, mais aussi récupération et valorisation des déchets)</a:t>
            </a:r>
          </a:p>
          <a:p>
            <a:pPr marL="171450" indent="-171450">
              <a:buFont typeface="Arial" panose="020B0604020202020204" pitchFamily="34" charset="0"/>
              <a:buChar char="•"/>
            </a:pPr>
            <a:r>
              <a:rPr lang="fr-CA" dirty="0"/>
              <a:t>Voirie locale (p. ex., entretien des rues et déneigement)</a:t>
            </a:r>
          </a:p>
          <a:p>
            <a:pPr marL="171450" indent="-171450">
              <a:buFont typeface="Arial" panose="020B0604020202020204" pitchFamily="34" charset="0"/>
              <a:buChar char="•"/>
            </a:pPr>
            <a:r>
              <a:rPr lang="fr-CA" dirty="0"/>
              <a:t>Services d’eau et d’égouts</a:t>
            </a:r>
          </a:p>
        </p:txBody>
      </p:sp>
      <p:sp>
        <p:nvSpPr>
          <p:cNvPr id="4" name="Espace réservé du numéro de diapositive 3">
            <a:extLst>
              <a:ext uri="{FF2B5EF4-FFF2-40B4-BE49-F238E27FC236}">
                <a16:creationId xmlns:a16="http://schemas.microsoft.com/office/drawing/2014/main" id="{B8866882-BC6C-1565-3DC7-B4C9DE241D3B}"/>
              </a:ext>
            </a:extLst>
          </p:cNvPr>
          <p:cNvSpPr>
            <a:spLocks noGrp="1"/>
          </p:cNvSpPr>
          <p:nvPr>
            <p:ph type="sldNum" sz="quarter" idx="5"/>
          </p:nvPr>
        </p:nvSpPr>
        <p:spPr/>
        <p:txBody>
          <a:bodyPr/>
          <a:lstStyle/>
          <a:p>
            <a:fld id="{D56E8A29-EEE7-4969-87C7-B99D138EFCD7}" type="slidenum">
              <a:rPr lang="fr-CA" smtClean="0"/>
              <a:t>11</a:t>
            </a:fld>
            <a:endParaRPr lang="fr-CA"/>
          </a:p>
        </p:txBody>
      </p:sp>
    </p:spTree>
    <p:extLst>
      <p:ext uri="{BB962C8B-B14F-4D97-AF65-F5344CB8AC3E}">
        <p14:creationId xmlns:p14="http://schemas.microsoft.com/office/powerpoint/2010/main" val="3869594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8C192-8F52-A83C-DF83-C636E570D110}"/>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B3E9281B-7488-1602-E3E5-E6C0A1A234E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73478E-C84C-649D-E534-9675E6977B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Animation suggérée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p>
          <a:p>
            <a:r>
              <a:rPr lang="fr-CA" b="1" dirty="0"/>
              <a:t>Note : </a:t>
            </a:r>
            <a:r>
              <a:rPr lang="fr-CA" b="0" dirty="0"/>
              <a:t>Le drapeau de la ville de Québec a été utilisé pour illustrer le palier municipal, mais il pourrait être intéressant de le remplacer par le drapeau de votre municipalité.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Si on revient au partage des compétences entre les paliers de gouvernement, on voit qu’il y a des compétences partagées entre le fédéral et le provincial.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Voici quelques exemples de compétences partagées entre le fédéral et le provincial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dirty="0"/>
              <a:t>Agriculture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dirty="0"/>
              <a:t>Environnement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dirty="0"/>
              <a:t>Immigration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0" dirty="0"/>
              <a:t>Il y a aussi des exemples de compétences partagées entre le provincial et le municipal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0" dirty="0"/>
              <a:t>(</a:t>
            </a:r>
            <a:r>
              <a:rPr lang="fr-CA" b="0" dirty="0">
                <a:highlight>
                  <a:srgbClr val="FFFF00"/>
                </a:highlight>
              </a:rPr>
              <a:t>à préciser)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Information complémentaire tirée de la fiche d’activité  Le jeu des paliers</a:t>
            </a:r>
          </a:p>
          <a:p>
            <a:endParaRPr lang="fr-CA" dirty="0"/>
          </a:p>
          <a:p>
            <a:r>
              <a:rPr lang="fr-CA" dirty="0"/>
              <a:t>Exemples de compétences partagées (fédéral et provincial) :</a:t>
            </a:r>
          </a:p>
          <a:p>
            <a:pPr marL="171450" indent="-171450">
              <a:buFont typeface="Arial" panose="020B0604020202020204" pitchFamily="34" charset="0"/>
              <a:buChar char="•"/>
            </a:pPr>
            <a:r>
              <a:rPr lang="fr-CA" dirty="0"/>
              <a:t>Agriculture </a:t>
            </a:r>
          </a:p>
          <a:p>
            <a:pPr marL="171450" indent="-171450">
              <a:buFont typeface="Arial" panose="020B0604020202020204" pitchFamily="34" charset="0"/>
              <a:buChar char="•"/>
            </a:pPr>
            <a:r>
              <a:rPr lang="fr-CA" dirty="0"/>
              <a:t>Immigration</a:t>
            </a:r>
          </a:p>
          <a:p>
            <a:pPr marL="171450" indent="-171450">
              <a:buFont typeface="Arial" panose="020B0604020202020204" pitchFamily="34" charset="0"/>
              <a:buChar char="•"/>
            </a:pPr>
            <a:r>
              <a:rPr lang="fr-CA" dirty="0"/>
              <a:t>Transport</a:t>
            </a:r>
          </a:p>
          <a:p>
            <a:pPr marL="171450" indent="-171450">
              <a:buFont typeface="Arial" panose="020B0604020202020204" pitchFamily="34" charset="0"/>
              <a:buChar char="•"/>
            </a:pPr>
            <a:r>
              <a:rPr lang="fr-CA" dirty="0"/>
              <a:t>Culture </a:t>
            </a:r>
          </a:p>
          <a:p>
            <a:pPr marL="171450" indent="-171450">
              <a:buFont typeface="Arial" panose="020B0604020202020204" pitchFamily="34" charset="0"/>
              <a:buChar char="•"/>
            </a:pPr>
            <a:r>
              <a:rPr lang="fr-CA" dirty="0"/>
              <a:t>Environnement</a:t>
            </a:r>
          </a:p>
        </p:txBody>
      </p:sp>
      <p:sp>
        <p:nvSpPr>
          <p:cNvPr id="4" name="Espace réservé du numéro de diapositive 3">
            <a:extLst>
              <a:ext uri="{FF2B5EF4-FFF2-40B4-BE49-F238E27FC236}">
                <a16:creationId xmlns:a16="http://schemas.microsoft.com/office/drawing/2014/main" id="{6090B504-7066-A939-3D23-6615E1B66E22}"/>
              </a:ext>
            </a:extLst>
          </p:cNvPr>
          <p:cNvSpPr>
            <a:spLocks noGrp="1"/>
          </p:cNvSpPr>
          <p:nvPr>
            <p:ph type="sldNum" sz="quarter" idx="5"/>
          </p:nvPr>
        </p:nvSpPr>
        <p:spPr/>
        <p:txBody>
          <a:bodyPr/>
          <a:lstStyle/>
          <a:p>
            <a:fld id="{D56E8A29-EEE7-4969-87C7-B99D138EFCD7}" type="slidenum">
              <a:rPr lang="fr-CA" smtClean="0"/>
              <a:t>12</a:t>
            </a:fld>
            <a:endParaRPr lang="fr-CA"/>
          </a:p>
        </p:txBody>
      </p:sp>
    </p:spTree>
    <p:extLst>
      <p:ext uri="{BB962C8B-B14F-4D97-AF65-F5344CB8AC3E}">
        <p14:creationId xmlns:p14="http://schemas.microsoft.com/office/powerpoint/2010/main" val="930036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AC865-B3F8-B74D-683F-05D4A2A4E32F}"/>
            </a:ext>
          </a:extLst>
        </p:cNvPr>
        <p:cNvGrpSpPr/>
        <p:nvPr/>
      </p:nvGrpSpPr>
      <p:grpSpPr>
        <a:xfrm>
          <a:off x="0" y="0"/>
          <a:ext cx="0" cy="0"/>
          <a:chOff x="0" y="0"/>
          <a:chExt cx="0" cy="0"/>
        </a:xfrm>
      </p:grpSpPr>
      <p:sp>
        <p:nvSpPr>
          <p:cNvPr id="2" name="Espace réservé de l'image de diapositive 1">
            <a:extLst>
              <a:ext uri="{FF2B5EF4-FFF2-40B4-BE49-F238E27FC236}">
                <a16:creationId xmlns:a16="http://schemas.microsoft.com/office/drawing/2014/main" id="{C81C1D8E-5D83-0616-36DD-76D097FCFED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2C87267-75F5-A66F-506A-82F8D5F342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Animation suggérée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Note : </a:t>
            </a:r>
            <a:r>
              <a:rPr lang="fr-CA" b="0" dirty="0"/>
              <a:t>Dans les diapositives du quiz, le drapeau de la ville de Québec a été utilisé pour illustrer le palier municipal, mais il pourrait être intéressant de le remplacer par le drapeau de votre municipalité.</a:t>
            </a:r>
            <a:endParaRPr lang="fr-CA"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Maintenant, nous allons faire un petit quiz, ensemble, </a:t>
            </a:r>
            <a:r>
              <a:rPr lang="fr-CA" sz="1800" dirty="0">
                <a:effectLst/>
                <a:latin typeface="Segoe UI" panose="020B0502040204020203" pitchFamily="34" charset="0"/>
              </a:rPr>
              <a:t>pour tester ta compréhension des compétences qui sont sous la responsabilité de chaque palier de gouvernement.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Pour t’aider à réfléchir, tu peux te poser les questions suivantes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dirty="0"/>
              <a:t>Est-ce que cette décision-là doit être la même pour toutes les personnes habitant le Canada ou la décision peut être différente d’une province ou d’une municipalité à l’autre?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0" dirty="0"/>
              <a:t>     Exemple : L’aménagement des parcs peut être différent d’une municipalité à une autre; c’est donc une compétence municipale.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dirty="0"/>
              <a:t>Est-ce que tu te souviens d’avoir vu un drapeau du Canada, d’une province ou d’une municipalité sur un bâtiment?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dirty="0"/>
              <a:t>Est-ce que tu peux l’associer, dans ton souvenir, à une feuille d’érable rouge ou à une fleur de lys?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0" dirty="0"/>
              <a:t>Quand c’est possible, tu peux consulter Internet pour vérifier le palier de gouvernement auquel te référer.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0" dirty="0"/>
              <a:t>(</a:t>
            </a:r>
            <a:r>
              <a:rPr lang="fr-CA" b="1" dirty="0"/>
              <a:t>ATTENTION</a:t>
            </a:r>
            <a:r>
              <a:rPr lang="fr-CA" b="0" dirty="0"/>
              <a:t> : Dans les diapos suivantes, vous pouvez sortir du quiz à tout moment et retourner à la présentation en cliquant sur le bouton « Sortir du quiz ». Vous pourriez également déterminer vos questions à l’avance et masquer les diapositives des questions et des réponses que vous ne souhaitez pas voir s’afficher.)</a:t>
            </a:r>
          </a:p>
        </p:txBody>
      </p:sp>
      <p:sp>
        <p:nvSpPr>
          <p:cNvPr id="4" name="Espace réservé du numéro de diapositive 3">
            <a:extLst>
              <a:ext uri="{FF2B5EF4-FFF2-40B4-BE49-F238E27FC236}">
                <a16:creationId xmlns:a16="http://schemas.microsoft.com/office/drawing/2014/main" id="{390CBD7A-A29B-FFDB-3346-E235450AF7D4}"/>
              </a:ext>
            </a:extLst>
          </p:cNvPr>
          <p:cNvSpPr>
            <a:spLocks noGrp="1"/>
          </p:cNvSpPr>
          <p:nvPr>
            <p:ph type="sldNum" sz="quarter" idx="5"/>
          </p:nvPr>
        </p:nvSpPr>
        <p:spPr/>
        <p:txBody>
          <a:bodyPr/>
          <a:lstStyle/>
          <a:p>
            <a:fld id="{D56E8A29-EEE7-4969-87C7-B99D138EFCD7}" type="slidenum">
              <a:rPr lang="fr-CA" smtClean="0"/>
              <a:t>13</a:t>
            </a:fld>
            <a:endParaRPr lang="fr-CA"/>
          </a:p>
        </p:txBody>
      </p:sp>
    </p:spTree>
    <p:extLst>
      <p:ext uri="{BB962C8B-B14F-4D97-AF65-F5344CB8AC3E}">
        <p14:creationId xmlns:p14="http://schemas.microsoft.com/office/powerpoint/2010/main" val="4123008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Note</a:t>
            </a:r>
            <a:r>
              <a:rPr lang="fr-CA" dirty="0"/>
              <a:t> : Dans cet énoncé, on parle de la bibliothèque de la municipalité, apporter les précisions nécessaires si votre école possède également une bibliothèque dans son établissement.</a:t>
            </a:r>
          </a:p>
          <a:p>
            <a:endParaRPr lang="fr-FR" dirty="0"/>
          </a:p>
        </p:txBody>
      </p:sp>
      <p:sp>
        <p:nvSpPr>
          <p:cNvPr id="4" name="Espace réservé du numéro de diapositive 3"/>
          <p:cNvSpPr>
            <a:spLocks noGrp="1"/>
          </p:cNvSpPr>
          <p:nvPr>
            <p:ph type="sldNum" sz="quarter" idx="5"/>
          </p:nvPr>
        </p:nvSpPr>
        <p:spPr/>
        <p:txBody>
          <a:bodyPr/>
          <a:lstStyle/>
          <a:p>
            <a:fld id="{D56E8A29-EEE7-4969-87C7-B99D138EFCD7}" type="slidenum">
              <a:rPr lang="fr-CA" smtClean="0"/>
              <a:t>32</a:t>
            </a:fld>
            <a:endParaRPr lang="fr-CA"/>
          </a:p>
        </p:txBody>
      </p:sp>
    </p:spTree>
    <p:extLst>
      <p:ext uri="{BB962C8B-B14F-4D97-AF65-F5344CB8AC3E}">
        <p14:creationId xmlns:p14="http://schemas.microsoft.com/office/powerpoint/2010/main" val="1447545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Note</a:t>
            </a:r>
            <a:r>
              <a:rPr lang="fr-CA" dirty="0"/>
              <a:t> : Dans cet énoncé, on parle de la bibliothèque de la municipalité, apporter les précisions nécessaires si votre école possède également une bibliothèque dans son établissement.</a:t>
            </a:r>
          </a:p>
          <a:p>
            <a:endParaRPr lang="fr-FR" dirty="0"/>
          </a:p>
        </p:txBody>
      </p:sp>
      <p:sp>
        <p:nvSpPr>
          <p:cNvPr id="4" name="Espace réservé du numéro de diapositive 3"/>
          <p:cNvSpPr>
            <a:spLocks noGrp="1"/>
          </p:cNvSpPr>
          <p:nvPr>
            <p:ph type="sldNum" sz="quarter" idx="5"/>
          </p:nvPr>
        </p:nvSpPr>
        <p:spPr/>
        <p:txBody>
          <a:bodyPr/>
          <a:lstStyle/>
          <a:p>
            <a:fld id="{D56E8A29-EEE7-4969-87C7-B99D138EFCD7}" type="slidenum">
              <a:rPr lang="fr-CA" smtClean="0"/>
              <a:t>33</a:t>
            </a:fld>
            <a:endParaRPr lang="fr-CA"/>
          </a:p>
        </p:txBody>
      </p:sp>
    </p:spTree>
    <p:extLst>
      <p:ext uri="{BB962C8B-B14F-4D97-AF65-F5344CB8AC3E}">
        <p14:creationId xmlns:p14="http://schemas.microsoft.com/office/powerpoint/2010/main" val="1520015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Note</a:t>
            </a:r>
            <a:r>
              <a:rPr lang="fr-CA" dirty="0"/>
              <a:t> : Préciser, au besoin, ce que sont des matières résiduelles, c’est-à-dire une expression pour désigner </a:t>
            </a:r>
            <a:r>
              <a:rPr lang="fr-CA" b="0" i="0" dirty="0">
                <a:solidFill>
                  <a:srgbClr val="040C28"/>
                </a:solidFill>
                <a:effectLst/>
                <a:latin typeface="Google Sans"/>
              </a:rPr>
              <a:t>plusieurs grandes familles de déchets, dont les matières dangereuses et non dangereuses, les déchets biomédicaux, les pesticides et les matières résiduelles fertilisantes.</a:t>
            </a:r>
            <a:endParaRPr lang="fr-CA" dirty="0"/>
          </a:p>
        </p:txBody>
      </p:sp>
      <p:sp>
        <p:nvSpPr>
          <p:cNvPr id="4" name="Espace réservé du numéro de diapositive 3"/>
          <p:cNvSpPr>
            <a:spLocks noGrp="1"/>
          </p:cNvSpPr>
          <p:nvPr>
            <p:ph type="sldNum" sz="quarter" idx="5"/>
          </p:nvPr>
        </p:nvSpPr>
        <p:spPr/>
        <p:txBody>
          <a:bodyPr/>
          <a:lstStyle/>
          <a:p>
            <a:fld id="{D56E8A29-EEE7-4969-87C7-B99D138EFCD7}" type="slidenum">
              <a:rPr lang="fr-CA" smtClean="0"/>
              <a:t>52</a:t>
            </a:fld>
            <a:endParaRPr lang="fr-CA"/>
          </a:p>
        </p:txBody>
      </p:sp>
    </p:spTree>
    <p:extLst>
      <p:ext uri="{BB962C8B-B14F-4D97-AF65-F5344CB8AC3E}">
        <p14:creationId xmlns:p14="http://schemas.microsoft.com/office/powerpoint/2010/main" val="3048109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Note</a:t>
            </a:r>
            <a:r>
              <a:rPr lang="fr-CA" dirty="0"/>
              <a:t> : Préciser, au besoin, ce que sont des matières résiduelles, c’est-à-dire une expression pour désigner </a:t>
            </a:r>
            <a:r>
              <a:rPr lang="fr-CA" b="0" i="0" dirty="0">
                <a:solidFill>
                  <a:srgbClr val="040C28"/>
                </a:solidFill>
                <a:effectLst/>
                <a:latin typeface="Google Sans"/>
              </a:rPr>
              <a:t>plusieurs grandes familles de déchets, dont les matières dangereuses et non dangereuses, les déchets biomédicaux, les pesticides et les matières résiduelles fertilisantes.</a:t>
            </a:r>
            <a:endParaRPr lang="fr-CA" dirty="0"/>
          </a:p>
        </p:txBody>
      </p:sp>
      <p:sp>
        <p:nvSpPr>
          <p:cNvPr id="4" name="Espace réservé du numéro de diapositive 3"/>
          <p:cNvSpPr>
            <a:spLocks noGrp="1"/>
          </p:cNvSpPr>
          <p:nvPr>
            <p:ph type="sldNum" sz="quarter" idx="5"/>
          </p:nvPr>
        </p:nvSpPr>
        <p:spPr/>
        <p:txBody>
          <a:bodyPr/>
          <a:lstStyle/>
          <a:p>
            <a:fld id="{D56E8A29-EEE7-4969-87C7-B99D138EFCD7}" type="slidenum">
              <a:rPr lang="fr-CA" smtClean="0"/>
              <a:t>53</a:t>
            </a:fld>
            <a:endParaRPr lang="fr-CA"/>
          </a:p>
        </p:txBody>
      </p:sp>
    </p:spTree>
    <p:extLst>
      <p:ext uri="{BB962C8B-B14F-4D97-AF65-F5344CB8AC3E}">
        <p14:creationId xmlns:p14="http://schemas.microsoft.com/office/powerpoint/2010/main" val="3183930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Animation suggérée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Le gouvernement et ses décisions ont des répercussions sur notre vie quotidienne.</a:t>
            </a:r>
            <a:br>
              <a:rPr lang="fr-CA" dirty="0"/>
            </a:br>
            <a:r>
              <a:rPr lang="fr-CA" dirty="0"/>
              <a:t>Il suffit de regarder autour de nous pour le constater!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Pour repérer les paliers de gouvernement et leurs compétences dans ta vie de tous les jours, porte attention aux drapeaux du pays ou de la province ou encore le nom de la municipalité. Tu peux aussi repérer la feuille d’érable rouge pour le palier de gouvernement fédéral, au Canada, et la fleur de lys pour le palier de gouvernement provincial du Québec.</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Souvent, c’est affiché sur les établissements ou sur les documents.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Bonne observation!</a:t>
            </a:r>
          </a:p>
          <a:p>
            <a:endParaRPr lang="fr-FR" dirty="0"/>
          </a:p>
        </p:txBody>
      </p:sp>
      <p:sp>
        <p:nvSpPr>
          <p:cNvPr id="4" name="Espace réservé du numéro de diapositive 3"/>
          <p:cNvSpPr>
            <a:spLocks noGrp="1"/>
          </p:cNvSpPr>
          <p:nvPr>
            <p:ph type="sldNum" sz="quarter" idx="5"/>
          </p:nvPr>
        </p:nvSpPr>
        <p:spPr/>
        <p:txBody>
          <a:bodyPr/>
          <a:lstStyle/>
          <a:p>
            <a:fld id="{D56E8A29-EEE7-4969-87C7-B99D138EFCD7}" type="slidenum">
              <a:rPr lang="fr-CA" smtClean="0"/>
              <a:t>54</a:t>
            </a:fld>
            <a:endParaRPr lang="fr-CA"/>
          </a:p>
        </p:txBody>
      </p:sp>
    </p:spTree>
    <p:extLst>
      <p:ext uri="{BB962C8B-B14F-4D97-AF65-F5344CB8AC3E}">
        <p14:creationId xmlns:p14="http://schemas.microsoft.com/office/powerpoint/2010/main" val="863005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4000"/>
              </a:lnSpc>
            </a:pPr>
            <a:r>
              <a:rPr lang="fr-CA" b="1" dirty="0"/>
              <a:t>Animation suggérée </a:t>
            </a:r>
          </a:p>
          <a:p>
            <a:pPr>
              <a:lnSpc>
                <a:spcPct val="114000"/>
              </a:lnSpc>
            </a:pPr>
            <a:endParaRPr lang="fr-CA" b="0" dirty="0"/>
          </a:p>
          <a:p>
            <a:pPr>
              <a:lnSpc>
                <a:spcPct val="114000"/>
              </a:lnSpc>
            </a:pPr>
            <a:r>
              <a:rPr lang="fr-CA" b="0" dirty="0"/>
              <a:t>Poser la question suivante aux élèves :</a:t>
            </a:r>
          </a:p>
          <a:p>
            <a:pPr>
              <a:lnSpc>
                <a:spcPct val="114000"/>
              </a:lnSpc>
            </a:pPr>
            <a:endParaRPr lang="fr-CA" dirty="0"/>
          </a:p>
          <a:p>
            <a:pPr marL="171450" indent="-171450">
              <a:lnSpc>
                <a:spcPct val="114000"/>
              </a:lnSpc>
              <a:buFont typeface="Arial" panose="020B0604020202020204" pitchFamily="34" charset="0"/>
              <a:buChar char="•"/>
            </a:pPr>
            <a:r>
              <a:rPr lang="fr-CA" dirty="0"/>
              <a:t>À qui t’adresserais-tu pour obtenir la permission d’aller passer la fin de semaine chez un ami?</a:t>
            </a:r>
          </a:p>
          <a:p>
            <a:pPr marL="0" marR="0" lvl="0" indent="0" algn="l" defTabSz="914400" rtl="0" eaLnBrk="1" fontAlgn="auto" latinLnBrk="0" hangingPunct="1">
              <a:lnSpc>
                <a:spcPct val="114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14000"/>
              </a:lnSpc>
              <a:spcBef>
                <a:spcPts val="0"/>
              </a:spcBef>
              <a:spcAft>
                <a:spcPts val="0"/>
              </a:spcAft>
              <a:buClrTx/>
              <a:buSzTx/>
              <a:buFontTx/>
              <a:buNone/>
              <a:tabLst/>
              <a:defRPr/>
            </a:pPr>
            <a:r>
              <a:rPr lang="fr-CA" dirty="0"/>
              <a:t>(Réponses attendues : les parents, un adulte responsable)</a:t>
            </a:r>
          </a:p>
          <a:p>
            <a:pPr>
              <a:lnSpc>
                <a:spcPct val="114000"/>
              </a:lnSpc>
            </a:pPr>
            <a:endParaRPr lang="fr-CA" dirty="0"/>
          </a:p>
          <a:p>
            <a:pPr marL="0" marR="0" lvl="0" indent="0" algn="l" defTabSz="914400" rtl="0" eaLnBrk="1" fontAlgn="auto" latinLnBrk="0" hangingPunct="1">
              <a:lnSpc>
                <a:spcPct val="114000"/>
              </a:lnSpc>
              <a:spcBef>
                <a:spcPts val="0"/>
              </a:spcBef>
              <a:spcAft>
                <a:spcPts val="0"/>
              </a:spcAft>
              <a:buClrTx/>
              <a:buSzTx/>
              <a:buFontTx/>
              <a:buNone/>
              <a:tabLst/>
              <a:defRPr/>
            </a:pPr>
            <a:r>
              <a:rPr lang="fr-CA" b="1" dirty="0"/>
              <a:t>Information complémentaire tirée de la fiche d’activité Le jeu des paliers</a:t>
            </a:r>
          </a:p>
          <a:p>
            <a:pPr marL="0" marR="0" lvl="0" indent="0" algn="l" defTabSz="914400" rtl="0" eaLnBrk="1" fontAlgn="auto" latinLnBrk="0" hangingPunct="1">
              <a:lnSpc>
                <a:spcPct val="114000"/>
              </a:lnSpc>
              <a:spcBef>
                <a:spcPts val="0"/>
              </a:spcBef>
              <a:spcAft>
                <a:spcPts val="0"/>
              </a:spcAft>
              <a:buClrTx/>
              <a:buSzTx/>
              <a:buFontTx/>
              <a:buNone/>
              <a:tabLst/>
              <a:defRPr/>
            </a:pPr>
            <a:endParaRPr lang="fr-CA" b="0" dirty="0"/>
          </a:p>
          <a:p>
            <a:pPr marL="0" marR="0" lvl="0" indent="0" algn="l" defTabSz="914400" rtl="0" eaLnBrk="1" fontAlgn="auto" latinLnBrk="0" hangingPunct="1">
              <a:lnSpc>
                <a:spcPct val="114000"/>
              </a:lnSpc>
              <a:spcBef>
                <a:spcPts val="0"/>
              </a:spcBef>
              <a:spcAft>
                <a:spcPts val="0"/>
              </a:spcAft>
              <a:buClrTx/>
              <a:buSzTx/>
              <a:buFontTx/>
              <a:buNone/>
              <a:tabLst/>
              <a:defRPr/>
            </a:pPr>
            <a:r>
              <a:rPr lang="fr-CA" b="0" u="sng" dirty="0"/>
              <a:t>Élément déclencheur</a:t>
            </a:r>
          </a:p>
          <a:p>
            <a:pPr marL="0" marR="0" lvl="0" indent="0" algn="l" defTabSz="914400" rtl="0" eaLnBrk="1" fontAlgn="auto" latinLnBrk="0" hangingPunct="1">
              <a:lnSpc>
                <a:spcPct val="114000"/>
              </a:lnSpc>
              <a:spcBef>
                <a:spcPts val="0"/>
              </a:spcBef>
              <a:spcAft>
                <a:spcPts val="0"/>
              </a:spcAft>
              <a:buClrTx/>
              <a:buSzTx/>
              <a:buFontTx/>
              <a:buNone/>
              <a:tabLst/>
              <a:defRPr/>
            </a:pPr>
            <a:endParaRPr lang="fr-CA" b="0" dirty="0"/>
          </a:p>
          <a:p>
            <a:pPr marL="0" marR="0" lvl="0" indent="0" algn="l" defTabSz="914400" rtl="0" eaLnBrk="1" fontAlgn="auto" latinLnBrk="0" hangingPunct="1">
              <a:lnSpc>
                <a:spcPct val="114000"/>
              </a:lnSpc>
              <a:spcBef>
                <a:spcPts val="0"/>
              </a:spcBef>
              <a:spcAft>
                <a:spcPts val="0"/>
              </a:spcAft>
              <a:buClrTx/>
              <a:buSzTx/>
              <a:buFontTx/>
              <a:buNone/>
              <a:tabLst/>
              <a:defRPr/>
            </a:pPr>
            <a:r>
              <a:rPr lang="fr-CA" b="0" dirty="0"/>
              <a:t>Questionnez les jeunes pour savoir à qui ils adresseraient leur demande dans chacune </a:t>
            </a:r>
          </a:p>
          <a:p>
            <a:pPr marL="0" marR="0" lvl="0" indent="0" algn="l" defTabSz="914400" rtl="0" eaLnBrk="1" fontAlgn="auto" latinLnBrk="0" hangingPunct="1">
              <a:lnSpc>
                <a:spcPct val="114000"/>
              </a:lnSpc>
              <a:spcBef>
                <a:spcPts val="0"/>
              </a:spcBef>
              <a:spcAft>
                <a:spcPts val="0"/>
              </a:spcAft>
              <a:buClrTx/>
              <a:buSzTx/>
              <a:buFontTx/>
              <a:buNone/>
              <a:tabLst/>
              <a:defRPr/>
            </a:pPr>
            <a:r>
              <a:rPr lang="fr-CA" b="0" dirty="0"/>
              <a:t>des situations suivantes :</a:t>
            </a:r>
          </a:p>
          <a:p>
            <a:pPr marL="0" marR="0" lvl="0" indent="0" algn="l" defTabSz="914400" rtl="0" eaLnBrk="1" fontAlgn="auto" latinLnBrk="0" hangingPunct="1">
              <a:lnSpc>
                <a:spcPct val="114000"/>
              </a:lnSpc>
              <a:spcBef>
                <a:spcPts val="0"/>
              </a:spcBef>
              <a:spcAft>
                <a:spcPts val="0"/>
              </a:spcAft>
              <a:buClrTx/>
              <a:buSzTx/>
              <a:buFontTx/>
              <a:buNone/>
              <a:tabLst/>
              <a:defRPr/>
            </a:pPr>
            <a:endParaRPr lang="fr-CA" b="0" dirty="0"/>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fr-CA" b="0" dirty="0"/>
              <a:t>obtenir la permission d’aller passer la fin de semaine chez un ami.</a:t>
            </a:r>
          </a:p>
          <a:p>
            <a:endParaRPr lang="fr-FR" dirty="0"/>
          </a:p>
        </p:txBody>
      </p:sp>
      <p:sp>
        <p:nvSpPr>
          <p:cNvPr id="4" name="Espace réservé du numéro de diapositive 3"/>
          <p:cNvSpPr>
            <a:spLocks noGrp="1"/>
          </p:cNvSpPr>
          <p:nvPr>
            <p:ph type="sldNum" sz="quarter" idx="5"/>
          </p:nvPr>
        </p:nvSpPr>
        <p:spPr/>
        <p:txBody>
          <a:bodyPr/>
          <a:lstStyle/>
          <a:p>
            <a:fld id="{D56E8A29-EEE7-4969-87C7-B99D138EFCD7}" type="slidenum">
              <a:rPr lang="fr-CA" smtClean="0"/>
              <a:t>2</a:t>
            </a:fld>
            <a:endParaRPr lang="fr-CA"/>
          </a:p>
        </p:txBody>
      </p:sp>
    </p:spTree>
    <p:extLst>
      <p:ext uri="{BB962C8B-B14F-4D97-AF65-F5344CB8AC3E}">
        <p14:creationId xmlns:p14="http://schemas.microsoft.com/office/powerpoint/2010/main" val="3673571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4000"/>
              </a:lnSpc>
            </a:pPr>
            <a:r>
              <a:rPr lang="fr-CA" b="1" dirty="0"/>
              <a:t>Animation suggérée </a:t>
            </a:r>
          </a:p>
          <a:p>
            <a:pPr>
              <a:lnSpc>
                <a:spcPct val="114000"/>
              </a:lnSpc>
            </a:pPr>
            <a:endParaRPr lang="fr-CA" b="0" dirty="0"/>
          </a:p>
          <a:p>
            <a:pPr>
              <a:lnSpc>
                <a:spcPct val="114000"/>
              </a:lnSpc>
            </a:pPr>
            <a:r>
              <a:rPr lang="fr-CA" b="0" dirty="0"/>
              <a:t>Poser la question suivante aux élèves :</a:t>
            </a:r>
          </a:p>
          <a:p>
            <a:pPr>
              <a:lnSpc>
                <a:spcPct val="114000"/>
              </a:lnSpc>
            </a:pPr>
            <a:endParaRPr lang="fr-CA" dirty="0"/>
          </a:p>
          <a:p>
            <a:pPr marL="171450" indent="-171450">
              <a:lnSpc>
                <a:spcPct val="114000"/>
              </a:lnSpc>
              <a:buFont typeface="Arial" panose="020B0604020202020204" pitchFamily="34" charset="0"/>
              <a:buChar char="•"/>
            </a:pPr>
            <a:r>
              <a:rPr lang="fr-CA" dirty="0"/>
              <a:t>À qui t’adresserais-tu pour apposer une affiche ou une œuvre d’art sur le mur d’une classe?</a:t>
            </a:r>
          </a:p>
          <a:p>
            <a:pPr>
              <a:lnSpc>
                <a:spcPct val="114000"/>
              </a:lnSpc>
            </a:pPr>
            <a:endParaRPr lang="fr-CA" dirty="0"/>
          </a:p>
          <a:p>
            <a:pPr marL="0" marR="0" lvl="0" indent="0" algn="l" defTabSz="914400" rtl="0" eaLnBrk="1" fontAlgn="auto" latinLnBrk="0" hangingPunct="1">
              <a:lnSpc>
                <a:spcPct val="114000"/>
              </a:lnSpc>
              <a:spcBef>
                <a:spcPts val="0"/>
              </a:spcBef>
              <a:spcAft>
                <a:spcPts val="0"/>
              </a:spcAft>
              <a:buClrTx/>
              <a:buSzTx/>
              <a:buFontTx/>
              <a:buNone/>
              <a:tabLst/>
              <a:defRPr/>
            </a:pPr>
            <a:r>
              <a:rPr lang="fr-CA" dirty="0"/>
              <a:t>(Réponse attendue : une enseignante ou un enseignant)</a:t>
            </a:r>
          </a:p>
          <a:p>
            <a:pPr>
              <a:lnSpc>
                <a:spcPct val="114000"/>
              </a:lnSpc>
            </a:pPr>
            <a:endParaRPr lang="fr-CA" dirty="0"/>
          </a:p>
          <a:p>
            <a:pPr marL="0" marR="0" lvl="0" indent="0" algn="l" defTabSz="914400" rtl="0" eaLnBrk="1" fontAlgn="auto" latinLnBrk="0" hangingPunct="1">
              <a:lnSpc>
                <a:spcPct val="114000"/>
              </a:lnSpc>
              <a:spcBef>
                <a:spcPts val="0"/>
              </a:spcBef>
              <a:spcAft>
                <a:spcPts val="0"/>
              </a:spcAft>
              <a:buClrTx/>
              <a:buSzTx/>
              <a:buFontTx/>
              <a:buNone/>
              <a:tabLst/>
              <a:defRPr/>
            </a:pPr>
            <a:r>
              <a:rPr lang="fr-CA" b="1" dirty="0"/>
              <a:t>Information complémentaire tirée de la fiche d’activité Le jeu des paliers</a:t>
            </a:r>
          </a:p>
          <a:p>
            <a:pPr marL="0" marR="0" lvl="0" indent="0" algn="l" defTabSz="914400" rtl="0" eaLnBrk="1" fontAlgn="auto" latinLnBrk="0" hangingPunct="1">
              <a:lnSpc>
                <a:spcPct val="114000"/>
              </a:lnSpc>
              <a:spcBef>
                <a:spcPts val="0"/>
              </a:spcBef>
              <a:spcAft>
                <a:spcPts val="0"/>
              </a:spcAft>
              <a:buClrTx/>
              <a:buSzTx/>
              <a:buFontTx/>
              <a:buNone/>
              <a:tabLst/>
              <a:defRPr/>
            </a:pPr>
            <a:endParaRPr lang="fr-CA" b="0" dirty="0"/>
          </a:p>
          <a:p>
            <a:pPr marL="0" marR="0" lvl="0" indent="0" algn="l" defTabSz="914400" rtl="0" eaLnBrk="1" fontAlgn="auto" latinLnBrk="0" hangingPunct="1">
              <a:lnSpc>
                <a:spcPct val="114000"/>
              </a:lnSpc>
              <a:spcBef>
                <a:spcPts val="0"/>
              </a:spcBef>
              <a:spcAft>
                <a:spcPts val="0"/>
              </a:spcAft>
              <a:buClrTx/>
              <a:buSzTx/>
              <a:buFontTx/>
              <a:buNone/>
              <a:tabLst/>
              <a:defRPr/>
            </a:pPr>
            <a:r>
              <a:rPr lang="fr-CA" b="0" u="sng" dirty="0"/>
              <a:t>Élément déclencheur</a:t>
            </a:r>
          </a:p>
          <a:p>
            <a:pPr marL="0" marR="0" lvl="0" indent="0" algn="l" defTabSz="914400" rtl="0" eaLnBrk="1" fontAlgn="auto" latinLnBrk="0" hangingPunct="1">
              <a:lnSpc>
                <a:spcPct val="114000"/>
              </a:lnSpc>
              <a:spcBef>
                <a:spcPts val="0"/>
              </a:spcBef>
              <a:spcAft>
                <a:spcPts val="0"/>
              </a:spcAft>
              <a:buClrTx/>
              <a:buSzTx/>
              <a:buFontTx/>
              <a:buNone/>
              <a:tabLst/>
              <a:defRPr/>
            </a:pPr>
            <a:endParaRPr lang="fr-CA" b="0" dirty="0"/>
          </a:p>
          <a:p>
            <a:pPr marL="0" marR="0" lvl="0" indent="0" algn="l" defTabSz="914400" rtl="0" eaLnBrk="1" fontAlgn="auto" latinLnBrk="0" hangingPunct="1">
              <a:lnSpc>
                <a:spcPct val="114000"/>
              </a:lnSpc>
              <a:spcBef>
                <a:spcPts val="0"/>
              </a:spcBef>
              <a:spcAft>
                <a:spcPts val="0"/>
              </a:spcAft>
              <a:buClrTx/>
              <a:buSzTx/>
              <a:buFontTx/>
              <a:buNone/>
              <a:tabLst/>
              <a:defRPr/>
            </a:pPr>
            <a:r>
              <a:rPr lang="fr-CA" b="0" dirty="0"/>
              <a:t>Questionnez les jeunes pour savoir à qui ils adresseraient leur demande dans chacune </a:t>
            </a:r>
          </a:p>
          <a:p>
            <a:pPr marL="0" marR="0" lvl="0" indent="0" algn="l" defTabSz="914400" rtl="0" eaLnBrk="1" fontAlgn="auto" latinLnBrk="0" hangingPunct="1">
              <a:lnSpc>
                <a:spcPct val="114000"/>
              </a:lnSpc>
              <a:spcBef>
                <a:spcPts val="0"/>
              </a:spcBef>
              <a:spcAft>
                <a:spcPts val="0"/>
              </a:spcAft>
              <a:buClrTx/>
              <a:buSzTx/>
              <a:buFontTx/>
              <a:buNone/>
              <a:tabLst/>
              <a:defRPr/>
            </a:pPr>
            <a:r>
              <a:rPr lang="fr-CA" b="0" dirty="0"/>
              <a:t>des situations suivantes :</a:t>
            </a:r>
          </a:p>
          <a:p>
            <a:pPr marL="0" marR="0" lvl="0" indent="0" algn="l" defTabSz="914400" rtl="0" eaLnBrk="1" fontAlgn="auto" latinLnBrk="0" hangingPunct="1">
              <a:lnSpc>
                <a:spcPct val="114000"/>
              </a:lnSpc>
              <a:spcBef>
                <a:spcPts val="0"/>
              </a:spcBef>
              <a:spcAft>
                <a:spcPts val="0"/>
              </a:spcAft>
              <a:buClrTx/>
              <a:buSzTx/>
              <a:buFontTx/>
              <a:buNone/>
              <a:tabLst/>
              <a:defRPr/>
            </a:pPr>
            <a:endParaRPr lang="fr-CA"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apposer une affiche ou une œuvre d’art sur le mur d’une classe.</a:t>
            </a:r>
          </a:p>
          <a:p>
            <a:endParaRPr lang="fr-FR" dirty="0"/>
          </a:p>
        </p:txBody>
      </p:sp>
      <p:sp>
        <p:nvSpPr>
          <p:cNvPr id="4" name="Espace réservé du numéro de diapositive 3"/>
          <p:cNvSpPr>
            <a:spLocks noGrp="1"/>
          </p:cNvSpPr>
          <p:nvPr>
            <p:ph type="sldNum" sz="quarter" idx="5"/>
          </p:nvPr>
        </p:nvSpPr>
        <p:spPr/>
        <p:txBody>
          <a:bodyPr/>
          <a:lstStyle/>
          <a:p>
            <a:fld id="{D56E8A29-EEE7-4969-87C7-B99D138EFCD7}" type="slidenum">
              <a:rPr lang="fr-CA" smtClean="0"/>
              <a:t>3</a:t>
            </a:fld>
            <a:endParaRPr lang="fr-CA"/>
          </a:p>
        </p:txBody>
      </p:sp>
    </p:spTree>
    <p:extLst>
      <p:ext uri="{BB962C8B-B14F-4D97-AF65-F5344CB8AC3E}">
        <p14:creationId xmlns:p14="http://schemas.microsoft.com/office/powerpoint/2010/main" val="1083624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4000"/>
              </a:lnSpc>
            </a:pPr>
            <a:r>
              <a:rPr lang="fr-CA" b="1" dirty="0"/>
              <a:t>Animation suggérée </a:t>
            </a:r>
          </a:p>
          <a:p>
            <a:pPr>
              <a:lnSpc>
                <a:spcPct val="114000"/>
              </a:lnSpc>
            </a:pPr>
            <a:endParaRPr lang="fr-CA" b="0" dirty="0"/>
          </a:p>
          <a:p>
            <a:pPr>
              <a:lnSpc>
                <a:spcPct val="114000"/>
              </a:lnSpc>
            </a:pPr>
            <a:r>
              <a:rPr lang="fr-CA" b="0" dirty="0"/>
              <a:t>Poser la question suivante aux élèves :</a:t>
            </a:r>
          </a:p>
          <a:p>
            <a:pPr>
              <a:lnSpc>
                <a:spcPct val="114000"/>
              </a:lnSpc>
            </a:pPr>
            <a:endParaRPr lang="fr-CA" b="0" dirty="0"/>
          </a:p>
          <a:p>
            <a:pPr marL="171450" indent="-171450">
              <a:lnSpc>
                <a:spcPct val="114000"/>
              </a:lnSpc>
              <a:buFont typeface="Arial" panose="020B0604020202020204" pitchFamily="34" charset="0"/>
              <a:buChar char="•"/>
            </a:pPr>
            <a:r>
              <a:rPr lang="fr-CA" dirty="0"/>
              <a:t>À qui t’adresserais-tu pour organiser une campagne de financement dans l’école ou dans un organisme jeunesse pour venir en aide aux familles dans le besoin?</a:t>
            </a:r>
          </a:p>
          <a:p>
            <a:pPr>
              <a:lnSpc>
                <a:spcPct val="114000"/>
              </a:lnSpc>
            </a:pPr>
            <a:endParaRPr lang="fr-CA" dirty="0"/>
          </a:p>
          <a:p>
            <a:pPr marL="0" marR="0" lvl="0" indent="0" algn="l" defTabSz="914400" rtl="0" eaLnBrk="1" fontAlgn="auto" latinLnBrk="0" hangingPunct="1">
              <a:lnSpc>
                <a:spcPct val="114000"/>
              </a:lnSpc>
              <a:spcBef>
                <a:spcPts val="0"/>
              </a:spcBef>
              <a:spcAft>
                <a:spcPts val="0"/>
              </a:spcAft>
              <a:buClrTx/>
              <a:buSzTx/>
              <a:buFontTx/>
              <a:buNone/>
              <a:tabLst/>
              <a:defRPr/>
            </a:pPr>
            <a:r>
              <a:rPr lang="fr-CA" dirty="0"/>
              <a:t>(Réponse attendue : la direction, les adultes de l’école)</a:t>
            </a:r>
          </a:p>
          <a:p>
            <a:pPr>
              <a:lnSpc>
                <a:spcPct val="114000"/>
              </a:lnSpc>
            </a:pPr>
            <a:endParaRPr lang="fr-CA" dirty="0"/>
          </a:p>
          <a:p>
            <a:pPr marL="0" marR="0" lvl="0" indent="0" algn="l" defTabSz="914400" rtl="0" eaLnBrk="1" fontAlgn="auto" latinLnBrk="0" hangingPunct="1">
              <a:lnSpc>
                <a:spcPct val="114000"/>
              </a:lnSpc>
              <a:spcBef>
                <a:spcPts val="0"/>
              </a:spcBef>
              <a:spcAft>
                <a:spcPts val="0"/>
              </a:spcAft>
              <a:buClrTx/>
              <a:buSzTx/>
              <a:buFontTx/>
              <a:buNone/>
              <a:tabLst/>
              <a:defRPr/>
            </a:pPr>
            <a:r>
              <a:rPr lang="fr-CA" b="1" dirty="0"/>
              <a:t>Information complémentaire tirée de la fiche d’activité Le jeu des paliers</a:t>
            </a:r>
          </a:p>
          <a:p>
            <a:pPr marL="0" marR="0" lvl="0" indent="0" algn="l" defTabSz="914400" rtl="0" eaLnBrk="1" fontAlgn="auto" latinLnBrk="0" hangingPunct="1">
              <a:lnSpc>
                <a:spcPct val="114000"/>
              </a:lnSpc>
              <a:spcBef>
                <a:spcPts val="0"/>
              </a:spcBef>
              <a:spcAft>
                <a:spcPts val="0"/>
              </a:spcAft>
              <a:buClrTx/>
              <a:buSzTx/>
              <a:buFontTx/>
              <a:buNone/>
              <a:tabLst/>
              <a:defRPr/>
            </a:pPr>
            <a:endParaRPr lang="fr-CA" b="0" dirty="0"/>
          </a:p>
          <a:p>
            <a:pPr marL="0" marR="0" lvl="0" indent="0" algn="l" defTabSz="914400" rtl="0" eaLnBrk="1" fontAlgn="auto" latinLnBrk="0" hangingPunct="1">
              <a:lnSpc>
                <a:spcPct val="114000"/>
              </a:lnSpc>
              <a:spcBef>
                <a:spcPts val="0"/>
              </a:spcBef>
              <a:spcAft>
                <a:spcPts val="0"/>
              </a:spcAft>
              <a:buClrTx/>
              <a:buSzTx/>
              <a:buFontTx/>
              <a:buNone/>
              <a:tabLst/>
              <a:defRPr/>
            </a:pPr>
            <a:r>
              <a:rPr lang="fr-CA" b="0" u="sng" dirty="0"/>
              <a:t>Élément déclencheur</a:t>
            </a:r>
          </a:p>
          <a:p>
            <a:pPr marL="0" marR="0" lvl="0" indent="0" algn="l" defTabSz="914400" rtl="0" eaLnBrk="1" fontAlgn="auto" latinLnBrk="0" hangingPunct="1">
              <a:lnSpc>
                <a:spcPct val="114000"/>
              </a:lnSpc>
              <a:spcBef>
                <a:spcPts val="0"/>
              </a:spcBef>
              <a:spcAft>
                <a:spcPts val="0"/>
              </a:spcAft>
              <a:buClrTx/>
              <a:buSzTx/>
              <a:buFontTx/>
              <a:buNone/>
              <a:tabLst/>
              <a:defRPr/>
            </a:pPr>
            <a:endParaRPr lang="fr-CA" b="0" dirty="0"/>
          </a:p>
          <a:p>
            <a:pPr marL="0" marR="0" lvl="0" indent="0" algn="l" defTabSz="914400" rtl="0" eaLnBrk="1" fontAlgn="auto" latinLnBrk="0" hangingPunct="1">
              <a:lnSpc>
                <a:spcPct val="114000"/>
              </a:lnSpc>
              <a:spcBef>
                <a:spcPts val="0"/>
              </a:spcBef>
              <a:spcAft>
                <a:spcPts val="0"/>
              </a:spcAft>
              <a:buClrTx/>
              <a:buSzTx/>
              <a:buFontTx/>
              <a:buNone/>
              <a:tabLst/>
              <a:defRPr/>
            </a:pPr>
            <a:r>
              <a:rPr lang="fr-CA" b="0" dirty="0"/>
              <a:t>Questionnez les jeunes pour savoir à qui ils adresseraient leur demande dans chacune </a:t>
            </a:r>
          </a:p>
          <a:p>
            <a:pPr marL="0" marR="0" lvl="0" indent="0" algn="l" defTabSz="914400" rtl="0" eaLnBrk="1" fontAlgn="auto" latinLnBrk="0" hangingPunct="1">
              <a:lnSpc>
                <a:spcPct val="114000"/>
              </a:lnSpc>
              <a:spcBef>
                <a:spcPts val="0"/>
              </a:spcBef>
              <a:spcAft>
                <a:spcPts val="0"/>
              </a:spcAft>
              <a:buClrTx/>
              <a:buSzTx/>
              <a:buFontTx/>
              <a:buNone/>
              <a:tabLst/>
              <a:defRPr/>
            </a:pPr>
            <a:r>
              <a:rPr lang="fr-CA" b="0" dirty="0"/>
              <a:t>des situations suivantes :</a:t>
            </a:r>
          </a:p>
          <a:p>
            <a:pPr marL="0" marR="0" lvl="0" indent="0" algn="l" defTabSz="914400" rtl="0" eaLnBrk="1" fontAlgn="auto" latinLnBrk="0" hangingPunct="1">
              <a:lnSpc>
                <a:spcPct val="114000"/>
              </a:lnSpc>
              <a:spcBef>
                <a:spcPts val="0"/>
              </a:spcBef>
              <a:spcAft>
                <a:spcPts val="0"/>
              </a:spcAft>
              <a:buClrTx/>
              <a:buSzTx/>
              <a:buFontTx/>
              <a:buNone/>
              <a:tabLst/>
              <a:defRPr/>
            </a:pPr>
            <a:endParaRPr lang="fr-CA" b="0" dirty="0"/>
          </a:p>
          <a:p>
            <a:pPr marL="171450" indent="-171450">
              <a:lnSpc>
                <a:spcPct val="114000"/>
              </a:lnSpc>
              <a:buFont typeface="Arial" panose="020B0604020202020204" pitchFamily="34" charset="0"/>
              <a:buChar char="•"/>
            </a:pPr>
            <a:r>
              <a:rPr lang="fr-CA" dirty="0"/>
              <a:t>organiser une campagne de financement dans l’école ou dans un organisme jeunesse pour venir en aide aux familles dans le besoin.</a:t>
            </a:r>
          </a:p>
          <a:p>
            <a:endParaRPr lang="fr-FR" dirty="0"/>
          </a:p>
        </p:txBody>
      </p:sp>
      <p:sp>
        <p:nvSpPr>
          <p:cNvPr id="4" name="Espace réservé du numéro de diapositive 3"/>
          <p:cNvSpPr>
            <a:spLocks noGrp="1"/>
          </p:cNvSpPr>
          <p:nvPr>
            <p:ph type="sldNum" sz="quarter" idx="5"/>
          </p:nvPr>
        </p:nvSpPr>
        <p:spPr/>
        <p:txBody>
          <a:bodyPr/>
          <a:lstStyle/>
          <a:p>
            <a:fld id="{D56E8A29-EEE7-4969-87C7-B99D138EFCD7}" type="slidenum">
              <a:rPr lang="fr-CA" smtClean="0"/>
              <a:t>4</a:t>
            </a:fld>
            <a:endParaRPr lang="fr-CA"/>
          </a:p>
        </p:txBody>
      </p:sp>
    </p:spTree>
    <p:extLst>
      <p:ext uri="{BB962C8B-B14F-4D97-AF65-F5344CB8AC3E}">
        <p14:creationId xmlns:p14="http://schemas.microsoft.com/office/powerpoint/2010/main" val="3038197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4000"/>
              </a:lnSpc>
            </a:pPr>
            <a:r>
              <a:rPr lang="fr-CA" b="1" dirty="0"/>
              <a:t>Animation suggérée </a:t>
            </a:r>
          </a:p>
          <a:p>
            <a:pPr>
              <a:lnSpc>
                <a:spcPct val="114000"/>
              </a:lnSpc>
            </a:pPr>
            <a:endParaRPr lang="fr-CA" b="1" dirty="0"/>
          </a:p>
          <a:p>
            <a:pPr>
              <a:lnSpc>
                <a:spcPct val="114000"/>
              </a:lnSpc>
            </a:pPr>
            <a:r>
              <a:rPr lang="fr-CA" b="0" dirty="0"/>
              <a:t>Poser la question suivante aux élèves :</a:t>
            </a:r>
          </a:p>
          <a:p>
            <a:pPr>
              <a:lnSpc>
                <a:spcPct val="114000"/>
              </a:lnSpc>
            </a:pPr>
            <a:endParaRPr lang="fr-CA" b="0" dirty="0"/>
          </a:p>
          <a:p>
            <a:pPr marL="171450" indent="-171450">
              <a:lnSpc>
                <a:spcPct val="114000"/>
              </a:lnSpc>
              <a:buFont typeface="Arial" panose="020B0604020202020204" pitchFamily="34" charset="0"/>
              <a:buChar char="•"/>
            </a:pPr>
            <a:r>
              <a:rPr lang="fr-CA" dirty="0"/>
              <a:t>À qui t’adresserais-tu pour faire installer des paniers de basketball dans le parc de ta ville?</a:t>
            </a:r>
          </a:p>
          <a:p>
            <a:pPr>
              <a:lnSpc>
                <a:spcPct val="114000"/>
              </a:lnSpc>
            </a:pPr>
            <a:endParaRPr lang="fr-CA" dirty="0"/>
          </a:p>
          <a:p>
            <a:pPr marL="0" marR="0" lvl="0" indent="0" algn="l" defTabSz="914400" rtl="0" eaLnBrk="1" fontAlgn="auto" latinLnBrk="0" hangingPunct="1">
              <a:lnSpc>
                <a:spcPct val="114000"/>
              </a:lnSpc>
              <a:spcBef>
                <a:spcPts val="0"/>
              </a:spcBef>
              <a:spcAft>
                <a:spcPts val="0"/>
              </a:spcAft>
              <a:buClrTx/>
              <a:buSzTx/>
              <a:buFontTx/>
              <a:buNone/>
              <a:tabLst/>
              <a:defRPr/>
            </a:pPr>
            <a:r>
              <a:rPr lang="fr-CA" dirty="0"/>
              <a:t>(Réponse attendue : la mairesse ou le maire, la conseillère municipale ou le conseiller municipal)</a:t>
            </a:r>
          </a:p>
          <a:p>
            <a:pPr marL="0" marR="0" lvl="0" indent="0" algn="l" defTabSz="914400" rtl="0" eaLnBrk="1" fontAlgn="auto" latinLnBrk="0" hangingPunct="1">
              <a:lnSpc>
                <a:spcPct val="114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00" dirty="0">
                <a:effectLst/>
                <a:latin typeface="Open Sans" panose="020B0606030504020204" pitchFamily="34" charset="0"/>
                <a:ea typeface="Calibri" panose="020F0502020204030204" pitchFamily="34" charset="0"/>
                <a:cs typeface="Times New Roman" panose="02020603050405020304" pitchFamily="18" charset="0"/>
              </a:rPr>
              <a:t>(Conclusion) On remarque que ce ne sont pas les mêmes personnes qui prennent toutes ces décisions, parce qu’elles n’ont pas toutes les mêmes </a:t>
            </a:r>
            <a:r>
              <a:rPr lang="fr-CA" sz="1200" kern="100" dirty="0">
                <a:effectLst/>
                <a:highlight>
                  <a:srgbClr val="FFFF00"/>
                </a:highlight>
                <a:latin typeface="Open Sans" panose="020B0606030504020204" pitchFamily="34" charset="0"/>
                <a:ea typeface="Calibri" panose="020F0502020204030204" pitchFamily="34" charset="0"/>
                <a:cs typeface="Times New Roman" panose="02020603050405020304" pitchFamily="18" charset="0"/>
              </a:rPr>
              <a:t>responsabilités</a:t>
            </a:r>
            <a:r>
              <a:rPr lang="fr-CA" sz="1200" kern="100" dirty="0">
                <a:effectLst/>
                <a:latin typeface="Open Sans" panose="020B060603050402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00" dirty="0">
              <a:effectLst/>
              <a:latin typeface="Open Sans" panose="020B0606030504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00" dirty="0">
                <a:effectLst/>
                <a:latin typeface="Open Sans" panose="020B0606030504020204" pitchFamily="34" charset="0"/>
                <a:ea typeface="Calibri" panose="020F0502020204030204" pitchFamily="34" charset="0"/>
                <a:cs typeface="Times New Roman" panose="02020603050405020304" pitchFamily="18" charset="0"/>
              </a:rPr>
              <a:t>C’est la même chose dans notre société : il y a plusieurs gouvernements.</a:t>
            </a:r>
            <a:endParaRPr lang="fr-CA" dirty="0"/>
          </a:p>
          <a:p>
            <a:pPr>
              <a:lnSpc>
                <a:spcPct val="114000"/>
              </a:lnSpc>
            </a:pPr>
            <a:endParaRPr lang="fr-CA" dirty="0"/>
          </a:p>
          <a:p>
            <a:pPr marL="0" marR="0" lvl="0" indent="0" algn="l" defTabSz="914400" rtl="0" eaLnBrk="1" fontAlgn="auto" latinLnBrk="0" hangingPunct="1">
              <a:lnSpc>
                <a:spcPct val="114000"/>
              </a:lnSpc>
              <a:spcBef>
                <a:spcPts val="0"/>
              </a:spcBef>
              <a:spcAft>
                <a:spcPts val="0"/>
              </a:spcAft>
              <a:buClrTx/>
              <a:buSzTx/>
              <a:buFontTx/>
              <a:buNone/>
              <a:tabLst/>
              <a:defRPr/>
            </a:pPr>
            <a:r>
              <a:rPr lang="fr-CA" b="1" dirty="0"/>
              <a:t>Information complémentaire tirée de la fiche d’activité  Le jeu des paliers</a:t>
            </a:r>
          </a:p>
          <a:p>
            <a:pPr marL="0" marR="0" lvl="0" indent="0" algn="l" defTabSz="914400" rtl="0" eaLnBrk="1" fontAlgn="auto" latinLnBrk="0" hangingPunct="1">
              <a:lnSpc>
                <a:spcPct val="114000"/>
              </a:lnSpc>
              <a:spcBef>
                <a:spcPts val="0"/>
              </a:spcBef>
              <a:spcAft>
                <a:spcPts val="0"/>
              </a:spcAft>
              <a:buClrTx/>
              <a:buSzTx/>
              <a:buFontTx/>
              <a:buNone/>
              <a:tabLst/>
              <a:defRPr/>
            </a:pPr>
            <a:endParaRPr lang="fr-CA" b="0" dirty="0"/>
          </a:p>
          <a:p>
            <a:pPr marL="0" marR="0" lvl="0" indent="0" algn="l" defTabSz="914400" rtl="0" eaLnBrk="1" fontAlgn="auto" latinLnBrk="0" hangingPunct="1">
              <a:lnSpc>
                <a:spcPct val="114000"/>
              </a:lnSpc>
              <a:spcBef>
                <a:spcPts val="0"/>
              </a:spcBef>
              <a:spcAft>
                <a:spcPts val="0"/>
              </a:spcAft>
              <a:buClrTx/>
              <a:buSzTx/>
              <a:buFontTx/>
              <a:buNone/>
              <a:tabLst/>
              <a:defRPr/>
            </a:pPr>
            <a:r>
              <a:rPr lang="fr-CA" b="0" u="sng" dirty="0"/>
              <a:t>Élément déclencheur</a:t>
            </a:r>
          </a:p>
          <a:p>
            <a:pPr marL="0" marR="0" lvl="0" indent="0" algn="l" defTabSz="914400" rtl="0" eaLnBrk="1" fontAlgn="auto" latinLnBrk="0" hangingPunct="1">
              <a:lnSpc>
                <a:spcPct val="114000"/>
              </a:lnSpc>
              <a:spcBef>
                <a:spcPts val="0"/>
              </a:spcBef>
              <a:spcAft>
                <a:spcPts val="0"/>
              </a:spcAft>
              <a:buClrTx/>
              <a:buSzTx/>
              <a:buFontTx/>
              <a:buNone/>
              <a:tabLst/>
              <a:defRPr/>
            </a:pPr>
            <a:endParaRPr lang="fr-CA" b="0" dirty="0"/>
          </a:p>
          <a:p>
            <a:pPr marL="0" marR="0" lvl="0" indent="0" algn="l" defTabSz="914400" rtl="0" eaLnBrk="1" fontAlgn="auto" latinLnBrk="0" hangingPunct="1">
              <a:lnSpc>
                <a:spcPct val="114000"/>
              </a:lnSpc>
              <a:spcBef>
                <a:spcPts val="0"/>
              </a:spcBef>
              <a:spcAft>
                <a:spcPts val="0"/>
              </a:spcAft>
              <a:buClrTx/>
              <a:buSzTx/>
              <a:buFontTx/>
              <a:buNone/>
              <a:tabLst/>
              <a:defRPr/>
            </a:pPr>
            <a:r>
              <a:rPr lang="fr-CA" b="0" dirty="0"/>
              <a:t>Questionnez les jeunes pour savoir à qui ils adresseraient leur demande dans chacune </a:t>
            </a:r>
          </a:p>
          <a:p>
            <a:pPr marL="0" marR="0" lvl="0" indent="0" algn="l" defTabSz="914400" rtl="0" eaLnBrk="1" fontAlgn="auto" latinLnBrk="0" hangingPunct="1">
              <a:lnSpc>
                <a:spcPct val="114000"/>
              </a:lnSpc>
              <a:spcBef>
                <a:spcPts val="0"/>
              </a:spcBef>
              <a:spcAft>
                <a:spcPts val="0"/>
              </a:spcAft>
              <a:buClrTx/>
              <a:buSzTx/>
              <a:buFontTx/>
              <a:buNone/>
              <a:tabLst/>
              <a:defRPr/>
            </a:pPr>
            <a:r>
              <a:rPr lang="fr-CA" b="0" dirty="0"/>
              <a:t>des situations suivantes :</a:t>
            </a:r>
          </a:p>
          <a:p>
            <a:pPr marL="0" marR="0" lvl="0" indent="0" algn="l" defTabSz="914400" rtl="0" eaLnBrk="1" fontAlgn="auto" latinLnBrk="0" hangingPunct="1">
              <a:lnSpc>
                <a:spcPct val="114000"/>
              </a:lnSpc>
              <a:spcBef>
                <a:spcPts val="0"/>
              </a:spcBef>
              <a:spcAft>
                <a:spcPts val="0"/>
              </a:spcAft>
              <a:buClrTx/>
              <a:buSzTx/>
              <a:buFontTx/>
              <a:buNone/>
              <a:tabLst/>
              <a:defRPr/>
            </a:pPr>
            <a:endParaRPr lang="fr-CA" b="0" dirty="0"/>
          </a:p>
          <a:p>
            <a:pPr marL="171450" indent="-171450">
              <a:lnSpc>
                <a:spcPct val="114000"/>
              </a:lnSpc>
              <a:buFont typeface="Arial" panose="020B0604020202020204" pitchFamily="34" charset="0"/>
              <a:buChar char="•"/>
            </a:pPr>
            <a:r>
              <a:rPr lang="fr-CA" dirty="0"/>
              <a:t>Faire installer des paniers de basketball dans le parc de ta ville.</a:t>
            </a:r>
          </a:p>
          <a:p>
            <a:endParaRPr lang="fr-CA" dirty="0"/>
          </a:p>
          <a:p>
            <a:r>
              <a:rPr lang="fr-CA" dirty="0"/>
              <a:t>Faites prendre conscience aux jeunes que la prise de décision ne revient pas toujours à la même personne ou à la même entité.</a:t>
            </a:r>
          </a:p>
          <a:p>
            <a:endParaRPr lang="fr-CA" dirty="0"/>
          </a:p>
          <a:p>
            <a:r>
              <a:rPr lang="fr-CA" dirty="0"/>
              <a:t>C’est la même chose qui se produit au gouvernement : chaque palier prend des décisions liées à son champ de compétences.</a:t>
            </a:r>
          </a:p>
          <a:p>
            <a:endParaRPr lang="fr-FR" dirty="0"/>
          </a:p>
        </p:txBody>
      </p:sp>
      <p:sp>
        <p:nvSpPr>
          <p:cNvPr id="4" name="Espace réservé du numéro de diapositive 3"/>
          <p:cNvSpPr>
            <a:spLocks noGrp="1"/>
          </p:cNvSpPr>
          <p:nvPr>
            <p:ph type="sldNum" sz="quarter" idx="5"/>
          </p:nvPr>
        </p:nvSpPr>
        <p:spPr/>
        <p:txBody>
          <a:bodyPr/>
          <a:lstStyle/>
          <a:p>
            <a:fld id="{D56E8A29-EEE7-4969-87C7-B99D138EFCD7}" type="slidenum">
              <a:rPr lang="fr-CA" smtClean="0"/>
              <a:t>5</a:t>
            </a:fld>
            <a:endParaRPr lang="fr-CA"/>
          </a:p>
        </p:txBody>
      </p:sp>
    </p:spTree>
    <p:extLst>
      <p:ext uri="{BB962C8B-B14F-4D97-AF65-F5344CB8AC3E}">
        <p14:creationId xmlns:p14="http://schemas.microsoft.com/office/powerpoint/2010/main" val="30718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Animation suggérée</a:t>
            </a:r>
          </a:p>
          <a:p>
            <a:endParaRPr lang="fr-CA" dirty="0"/>
          </a:p>
          <a:p>
            <a:r>
              <a:rPr lang="fr-CA" dirty="0"/>
              <a:t>Le Canada est un grand pays </a:t>
            </a:r>
            <a:r>
              <a:rPr lang="fr-CA" sz="1200" dirty="0">
                <a:effectLst/>
                <a:latin typeface="Open Sans" panose="020B0606030504020204" pitchFamily="34" charset="0"/>
                <a:ea typeface="Calibri" panose="020F0502020204030204" pitchFamily="34" charset="0"/>
              </a:rPr>
              <a:t>avec des territoire et des provinces. Par exemple, il y a le Québec et des municipalités qui ont des besoins et des intérêts différents.</a:t>
            </a:r>
          </a:p>
          <a:p>
            <a:endParaRPr lang="fr-CA" sz="1200" dirty="0">
              <a:effectLst/>
              <a:latin typeface="Open Sans" panose="020B0606030504020204" pitchFamily="34" charset="0"/>
              <a:ea typeface="Calibri" panose="020F0502020204030204" pitchFamily="34" charset="0"/>
            </a:endParaRPr>
          </a:p>
          <a:p>
            <a:r>
              <a:rPr lang="fr-CA" sz="1200" dirty="0">
                <a:effectLst/>
                <a:latin typeface="Open Sans" panose="020B0606030504020204" pitchFamily="34" charset="0"/>
                <a:ea typeface="Calibri" panose="020F0502020204030204" pitchFamily="34" charset="0"/>
              </a:rPr>
              <a:t>C’est pour ça qu’il y a différents gouvernements.</a:t>
            </a:r>
          </a:p>
          <a:p>
            <a:endParaRPr lang="fr-CA" sz="1200" dirty="0">
              <a:effectLst/>
              <a:latin typeface="Open Sans" panose="020B0606030504020204" pitchFamily="34" charset="0"/>
              <a:ea typeface="Calibri" panose="020F0502020204030204" pitchFamily="34" charset="0"/>
            </a:endParaRPr>
          </a:p>
          <a:p>
            <a:r>
              <a:rPr lang="fr-CA" sz="1200" dirty="0">
                <a:effectLst/>
                <a:latin typeface="Open Sans" panose="020B0606030504020204" pitchFamily="34" charset="0"/>
                <a:ea typeface="Calibri" panose="020F0502020204030204" pitchFamily="34" charset="0"/>
              </a:rPr>
              <a:t>On appelle ça des paliers de gouvernement.</a:t>
            </a:r>
          </a:p>
          <a:p>
            <a:endParaRPr lang="fr-CA" sz="1200" dirty="0">
              <a:effectLst/>
              <a:latin typeface="Open Sans" panose="020B0606030504020204" pitchFamily="34" charset="0"/>
              <a:ea typeface="Calibri" panose="020F0502020204030204" pitchFamily="34" charset="0"/>
            </a:endParaRPr>
          </a:p>
          <a:p>
            <a:pPr>
              <a:lnSpc>
                <a:spcPct val="107000"/>
              </a:lnSpc>
              <a:spcAft>
                <a:spcPts val="800"/>
              </a:spcAft>
            </a:pPr>
            <a:r>
              <a:rPr lang="fr-CA" sz="1800" kern="100"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Les différents paliers de gouvernement ont des responsabilités.</a:t>
            </a:r>
          </a:p>
        </p:txBody>
      </p:sp>
      <p:sp>
        <p:nvSpPr>
          <p:cNvPr id="4" name="Espace réservé du numéro de diapositive 3"/>
          <p:cNvSpPr>
            <a:spLocks noGrp="1"/>
          </p:cNvSpPr>
          <p:nvPr>
            <p:ph type="sldNum" sz="quarter" idx="5"/>
          </p:nvPr>
        </p:nvSpPr>
        <p:spPr/>
        <p:txBody>
          <a:bodyPr/>
          <a:lstStyle/>
          <a:p>
            <a:fld id="{D56E8A29-EEE7-4969-87C7-B99D138EFCD7}" type="slidenum">
              <a:rPr lang="fr-CA" smtClean="0"/>
              <a:t>6</a:t>
            </a:fld>
            <a:endParaRPr lang="fr-CA"/>
          </a:p>
        </p:txBody>
      </p:sp>
    </p:spTree>
    <p:extLst>
      <p:ext uri="{BB962C8B-B14F-4D97-AF65-F5344CB8AC3E}">
        <p14:creationId xmlns:p14="http://schemas.microsoft.com/office/powerpoint/2010/main" val="3982355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00" dirty="0">
                <a:effectLst/>
                <a:latin typeface="Open Sans" panose="020B0606030504020204" pitchFamily="34" charset="0"/>
                <a:ea typeface="Calibri" panose="020F0502020204030204" pitchFamily="34" charset="0"/>
                <a:cs typeface="Times New Roman" panose="02020603050405020304" pitchFamily="18" charset="0"/>
              </a:rPr>
              <a:t>Animation suggérée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solidFill>
                <a:srgbClr val="000000"/>
              </a:solidFill>
              <a:effectLst/>
              <a:latin typeface="Open Sans" panose="020B0606030504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000000"/>
                </a:solidFill>
                <a:effectLst/>
                <a:latin typeface="Open Sans" panose="020B0606030504020204" pitchFamily="34" charset="0"/>
                <a:ea typeface="Calibri" panose="020F0502020204030204" pitchFamily="34" charset="0"/>
              </a:rPr>
              <a:t>Et là, j’attire ton attention. </a:t>
            </a:r>
            <a:endParaRPr lang="fr-FR" dirty="0"/>
          </a:p>
        </p:txBody>
      </p:sp>
      <p:sp>
        <p:nvSpPr>
          <p:cNvPr id="4" name="Espace réservé du numéro de diapositive 3"/>
          <p:cNvSpPr>
            <a:spLocks noGrp="1"/>
          </p:cNvSpPr>
          <p:nvPr>
            <p:ph type="sldNum" sz="quarter" idx="5"/>
          </p:nvPr>
        </p:nvSpPr>
        <p:spPr/>
        <p:txBody>
          <a:bodyPr/>
          <a:lstStyle/>
          <a:p>
            <a:fld id="{D56E8A29-EEE7-4969-87C7-B99D138EFCD7}" type="slidenum">
              <a:rPr lang="fr-CA" smtClean="0"/>
              <a:t>7</a:t>
            </a:fld>
            <a:endParaRPr lang="fr-CA"/>
          </a:p>
        </p:txBody>
      </p:sp>
    </p:spTree>
    <p:extLst>
      <p:ext uri="{BB962C8B-B14F-4D97-AF65-F5344CB8AC3E}">
        <p14:creationId xmlns:p14="http://schemas.microsoft.com/office/powerpoint/2010/main" val="2392593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00" dirty="0">
                <a:effectLst/>
                <a:latin typeface="Open Sans" panose="020B0606030504020204" pitchFamily="34" charset="0"/>
                <a:ea typeface="Calibri" panose="020F0502020204030204" pitchFamily="34" charset="0"/>
                <a:cs typeface="Times New Roman" panose="02020603050405020304" pitchFamily="18" charset="0"/>
              </a:rPr>
              <a:t>Animation suggérée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solidFill>
                <a:srgbClr val="000000"/>
              </a:solidFill>
              <a:effectLst/>
              <a:latin typeface="Open Sans" panose="020B0606030504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000000"/>
                </a:solidFill>
                <a:effectLst/>
                <a:latin typeface="Open Sans" panose="020B0606030504020204" pitchFamily="34" charset="0"/>
                <a:ea typeface="Calibri" panose="020F0502020204030204" pitchFamily="34" charset="0"/>
              </a:rPr>
              <a:t>Quand on parle de paliers de gouvernement, on utilise le mot compétence, qui veut dire la même chose que responsabilité.</a:t>
            </a:r>
          </a:p>
          <a:p>
            <a:endParaRPr lang="fr-FR" dirty="0"/>
          </a:p>
        </p:txBody>
      </p:sp>
      <p:sp>
        <p:nvSpPr>
          <p:cNvPr id="4" name="Espace réservé du numéro de diapositive 3"/>
          <p:cNvSpPr>
            <a:spLocks noGrp="1"/>
          </p:cNvSpPr>
          <p:nvPr>
            <p:ph type="sldNum" sz="quarter" idx="5"/>
          </p:nvPr>
        </p:nvSpPr>
        <p:spPr/>
        <p:txBody>
          <a:bodyPr/>
          <a:lstStyle/>
          <a:p>
            <a:fld id="{D56E8A29-EEE7-4969-87C7-B99D138EFCD7}" type="slidenum">
              <a:rPr lang="fr-CA" smtClean="0"/>
              <a:t>8</a:t>
            </a:fld>
            <a:endParaRPr lang="fr-CA"/>
          </a:p>
        </p:txBody>
      </p:sp>
    </p:spTree>
    <p:extLst>
      <p:ext uri="{BB962C8B-B14F-4D97-AF65-F5344CB8AC3E}">
        <p14:creationId xmlns:p14="http://schemas.microsoft.com/office/powerpoint/2010/main" val="138924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4000"/>
              </a:lnSpc>
            </a:pPr>
            <a:r>
              <a:rPr lang="fr-CA" b="1" dirty="0"/>
              <a:t>Animation suggérée </a:t>
            </a:r>
          </a:p>
          <a:p>
            <a:pPr>
              <a:lnSpc>
                <a:spcPct val="114000"/>
              </a:lnSpc>
            </a:pPr>
            <a:endParaRPr lang="fr-CA"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000000"/>
                </a:solidFill>
                <a:effectLst/>
                <a:latin typeface="Open Sans" panose="020B0606030504020204" pitchFamily="34" charset="0"/>
                <a:ea typeface="Calibri" panose="020F0502020204030204" pitchFamily="34" charset="0"/>
              </a:rPr>
              <a:t>Je te donne un exemple.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dirty="0">
              <a:solidFill>
                <a:srgbClr val="000000"/>
              </a:solidFill>
              <a:effectLst/>
              <a:latin typeface="Open Sans" panose="020B0606030504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000000"/>
                </a:solidFill>
                <a:effectLst/>
                <a:latin typeface="Open Sans" panose="020B0606030504020204" pitchFamily="34" charset="0"/>
                <a:ea typeface="Calibri" panose="020F0502020204030204" pitchFamily="34" charset="0"/>
              </a:rPr>
              <a:t>Tout à l’heure, on se demandait à qui s’adresser faire pour installer des paniers de basketball dans un parc. </a:t>
            </a:r>
            <a:br>
              <a:rPr lang="fr-CA" sz="1200" dirty="0">
                <a:solidFill>
                  <a:srgbClr val="000000"/>
                </a:solidFill>
                <a:effectLst/>
                <a:latin typeface="Open Sans" panose="020B0606030504020204" pitchFamily="34" charset="0"/>
                <a:ea typeface="Calibri" panose="020F0502020204030204" pitchFamily="34" charset="0"/>
              </a:rPr>
            </a:br>
            <a:endParaRPr lang="fr-CA" sz="1200" dirty="0">
              <a:solidFill>
                <a:srgbClr val="000000"/>
              </a:solidFill>
              <a:effectLst/>
              <a:latin typeface="Open Sans" panose="020B0606030504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a:solidFill>
                  <a:srgbClr val="000000"/>
                </a:solidFill>
                <a:effectLst/>
                <a:latin typeface="Open Sans" panose="020B0606030504020204" pitchFamily="34" charset="0"/>
                <a:ea typeface="Calibri" panose="020F0502020204030204" pitchFamily="34" charset="0"/>
              </a:rPr>
              <a:t>La réponse, c’était qu’on s’adresse à la municipalité (ville ou village), parce que c’est le maire ou la mairesse, avec son équipe, qui sont responsables d’installer des paniers de basketball dans un parc. C’est la compétence du palier de gouvernement municipal.</a:t>
            </a:r>
            <a:endParaRPr lang="fr-CA" dirty="0"/>
          </a:p>
        </p:txBody>
      </p:sp>
      <p:sp>
        <p:nvSpPr>
          <p:cNvPr id="4" name="Espace réservé du numéro de diapositive 3"/>
          <p:cNvSpPr>
            <a:spLocks noGrp="1"/>
          </p:cNvSpPr>
          <p:nvPr>
            <p:ph type="sldNum" sz="quarter" idx="5"/>
          </p:nvPr>
        </p:nvSpPr>
        <p:spPr/>
        <p:txBody>
          <a:bodyPr/>
          <a:lstStyle/>
          <a:p>
            <a:fld id="{D56E8A29-EEE7-4969-87C7-B99D138EFCD7}" type="slidenum">
              <a:rPr lang="fr-CA" smtClean="0"/>
              <a:t>9</a:t>
            </a:fld>
            <a:endParaRPr lang="fr-CA"/>
          </a:p>
        </p:txBody>
      </p:sp>
    </p:spTree>
    <p:extLst>
      <p:ext uri="{BB962C8B-B14F-4D97-AF65-F5344CB8AC3E}">
        <p14:creationId xmlns:p14="http://schemas.microsoft.com/office/powerpoint/2010/main" val="12239698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5EE07CD-69E5-8890-81AD-E7DC32E96B40}"/>
              </a:ext>
            </a:extLst>
          </p:cNvPr>
          <p:cNvPicPr>
            <a:picLocks noChangeAspect="1"/>
          </p:cNvPicPr>
          <p:nvPr userDrawn="1"/>
        </p:nvPicPr>
        <p:blipFill>
          <a:blip r:embed="rId2"/>
          <a:srcRect/>
          <a:stretch/>
        </p:blipFill>
        <p:spPr>
          <a:xfrm>
            <a:off x="0" y="0"/>
            <a:ext cx="12192000" cy="6858000"/>
          </a:xfrm>
          <a:prstGeom prst="rect">
            <a:avLst/>
          </a:prstGeom>
        </p:spPr>
      </p:pic>
      <p:pic>
        <p:nvPicPr>
          <p:cNvPr id="13" name="Image 12">
            <a:extLst>
              <a:ext uri="{FF2B5EF4-FFF2-40B4-BE49-F238E27FC236}">
                <a16:creationId xmlns:a16="http://schemas.microsoft.com/office/drawing/2014/main" id="{9710F6CF-ED64-8184-B7D0-BDDC822065EB}"/>
              </a:ext>
            </a:extLst>
          </p:cNvPr>
          <p:cNvPicPr>
            <a:picLocks noChangeAspect="1"/>
          </p:cNvPicPr>
          <p:nvPr userDrawn="1"/>
        </p:nvPicPr>
        <p:blipFill>
          <a:blip r:embed="rId3"/>
          <a:stretch>
            <a:fillRect/>
          </a:stretch>
        </p:blipFill>
        <p:spPr>
          <a:xfrm>
            <a:off x="9446591" y="5513411"/>
            <a:ext cx="1864139" cy="687777"/>
          </a:xfrm>
          <a:prstGeom prst="rect">
            <a:avLst/>
          </a:prstGeom>
        </p:spPr>
      </p:pic>
      <p:sp>
        <p:nvSpPr>
          <p:cNvPr id="17" name="Title 1">
            <a:extLst>
              <a:ext uri="{FF2B5EF4-FFF2-40B4-BE49-F238E27FC236}">
                <a16:creationId xmlns:a16="http://schemas.microsoft.com/office/drawing/2014/main" id="{59A1FD2B-8EBE-7377-FFC6-FF7CED0865DF}"/>
              </a:ext>
            </a:extLst>
          </p:cNvPr>
          <p:cNvSpPr>
            <a:spLocks noGrp="1"/>
          </p:cNvSpPr>
          <p:nvPr>
            <p:ph type="ctrTitle" hasCustomPrompt="1"/>
          </p:nvPr>
        </p:nvSpPr>
        <p:spPr>
          <a:xfrm>
            <a:off x="6096000" y="2048002"/>
            <a:ext cx="5412260" cy="895866"/>
          </a:xfrm>
        </p:spPr>
        <p:txBody>
          <a:bodyPr anchor="t">
            <a:normAutofit/>
          </a:bodyPr>
          <a:lstStyle>
            <a:lvl1pPr algn="l">
              <a:lnSpc>
                <a:spcPct val="100000"/>
              </a:lnSpc>
              <a:defRPr sz="3200" b="1" i="0">
                <a:latin typeface="Open Sans" panose="020B0606030504020204" pitchFamily="34" charset="0"/>
                <a:ea typeface="Open Sans" panose="020B0606030504020204" pitchFamily="34" charset="0"/>
                <a:cs typeface="Open Sans" panose="020B0606030504020204" pitchFamily="34" charset="0"/>
              </a:defRPr>
            </a:lvl1pPr>
          </a:lstStyle>
          <a:p>
            <a:r>
              <a:rPr lang="fr-CA"/>
              <a:t>Titre de la présentation</a:t>
            </a:r>
            <a:endParaRPr lang="en-US"/>
          </a:p>
        </p:txBody>
      </p:sp>
    </p:spTree>
    <p:extLst>
      <p:ext uri="{BB962C8B-B14F-4D97-AF65-F5344CB8AC3E}">
        <p14:creationId xmlns:p14="http://schemas.microsoft.com/office/powerpoint/2010/main" val="1980101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30DF891-29DE-A32B-4AA4-6D85D638E3C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85E0427-99CE-1432-F48B-ECBEAC5F1D69}"/>
              </a:ext>
            </a:extLst>
          </p:cNvPr>
          <p:cNvSpPr/>
          <p:nvPr userDrawn="1"/>
        </p:nvSpPr>
        <p:spPr>
          <a:xfrm>
            <a:off x="10284977" y="1011504"/>
            <a:ext cx="1907023" cy="48714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7B53870D-C37A-8D9D-DA87-127CD12FA581}"/>
              </a:ext>
            </a:extLst>
          </p:cNvPr>
          <p:cNvSpPr/>
          <p:nvPr userDrawn="1"/>
        </p:nvSpPr>
        <p:spPr>
          <a:xfrm>
            <a:off x="0" y="0"/>
            <a:ext cx="331773" cy="6858000"/>
          </a:xfrm>
          <a:prstGeom prst="rect">
            <a:avLst/>
          </a:prstGeom>
          <a:solidFill>
            <a:srgbClr val="00A9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64560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_Diapositive d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36EF5B0-84A3-DF3A-117F-58F5AC20F5A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15F4DF2-575F-1F93-CE69-7AAA4437748E}"/>
              </a:ext>
            </a:extLst>
          </p:cNvPr>
          <p:cNvSpPr>
            <a:spLocks noGrp="1"/>
          </p:cNvSpPr>
          <p:nvPr>
            <p:ph type="ctrTitle" hasCustomPrompt="1"/>
          </p:nvPr>
        </p:nvSpPr>
        <p:spPr>
          <a:xfrm>
            <a:off x="1841158" y="2310714"/>
            <a:ext cx="8563232" cy="1118286"/>
          </a:xfrm>
        </p:spPr>
        <p:txBody>
          <a:bodyPr anchor="t">
            <a:normAutofit/>
          </a:bodyPr>
          <a:lstStyle>
            <a:lvl1pPr algn="ctr">
              <a:defRPr sz="3500" b="1" i="0">
                <a:latin typeface="Open Sans" panose="020B0606030504020204" pitchFamily="34" charset="0"/>
                <a:ea typeface="Open Sans" panose="020B0606030504020204" pitchFamily="34" charset="0"/>
                <a:cs typeface="Open Sans" panose="020B0606030504020204" pitchFamily="34" charset="0"/>
              </a:defRPr>
            </a:lvl1pPr>
          </a:lstStyle>
          <a:p>
            <a:r>
              <a:rPr lang="fr-CA"/>
              <a:t>Titre de section</a:t>
            </a:r>
            <a:endParaRPr lang="en-US"/>
          </a:p>
        </p:txBody>
      </p:sp>
    </p:spTree>
    <p:extLst>
      <p:ext uri="{BB962C8B-B14F-4D97-AF65-F5344CB8AC3E}">
        <p14:creationId xmlns:p14="http://schemas.microsoft.com/office/powerpoint/2010/main" val="3310483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9_Diapositive d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3DF4AC1-B72D-088F-8EFE-45E7ACD8A15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E97EFCCE-9961-538C-F640-EFB536E50FD2}"/>
              </a:ext>
            </a:extLst>
          </p:cNvPr>
          <p:cNvSpPr>
            <a:spLocks noGrp="1"/>
          </p:cNvSpPr>
          <p:nvPr>
            <p:ph type="ctrTitle" hasCustomPrompt="1"/>
          </p:nvPr>
        </p:nvSpPr>
        <p:spPr>
          <a:xfrm>
            <a:off x="967408" y="1052788"/>
            <a:ext cx="7351644" cy="934276"/>
          </a:xfrm>
        </p:spPr>
        <p:txBody>
          <a:bodyPr anchor="t">
            <a:normAutofit/>
          </a:bodyPr>
          <a:lstStyle>
            <a:lvl1pPr algn="l">
              <a:defRPr sz="2500" b="1" i="0">
                <a:latin typeface="Open Sans" panose="020B0606030504020204" pitchFamily="34" charset="0"/>
                <a:ea typeface="Open Sans" panose="020B0606030504020204" pitchFamily="34" charset="0"/>
                <a:cs typeface="Open Sans" panose="020B0606030504020204" pitchFamily="34" charset="0"/>
              </a:defRPr>
            </a:lvl1pPr>
          </a:lstStyle>
          <a:p>
            <a:r>
              <a:rPr lang="fr-CA"/>
              <a:t>Titre</a:t>
            </a:r>
            <a:endParaRPr lang="en-US"/>
          </a:p>
        </p:txBody>
      </p:sp>
      <p:sp>
        <p:nvSpPr>
          <p:cNvPr id="2" name="Rectangle 1">
            <a:extLst>
              <a:ext uri="{FF2B5EF4-FFF2-40B4-BE49-F238E27FC236}">
                <a16:creationId xmlns:a16="http://schemas.microsoft.com/office/drawing/2014/main" id="{4059C873-D689-5012-2CAD-98612D5C79F6}"/>
              </a:ext>
            </a:extLst>
          </p:cNvPr>
          <p:cNvSpPr/>
          <p:nvPr userDrawn="1"/>
        </p:nvSpPr>
        <p:spPr>
          <a:xfrm>
            <a:off x="0" y="0"/>
            <a:ext cx="331773" cy="6858000"/>
          </a:xfrm>
          <a:prstGeom prst="rect">
            <a:avLst/>
          </a:prstGeom>
          <a:solidFill>
            <a:srgbClr val="00A9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9D32B82F-F4A8-B376-097D-02E108FF400D}"/>
              </a:ext>
            </a:extLst>
          </p:cNvPr>
          <p:cNvSpPr/>
          <p:nvPr userDrawn="1"/>
        </p:nvSpPr>
        <p:spPr>
          <a:xfrm>
            <a:off x="10589777" y="1826777"/>
            <a:ext cx="3204445" cy="3204445"/>
          </a:xfrm>
          <a:prstGeom prst="ellipse">
            <a:avLst/>
          </a:prstGeom>
          <a:solidFill>
            <a:srgbClr val="00A9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1957696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5_Diapositive d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4FAFC45-E37D-5069-EC61-BC936490E90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A00120DA-463C-10BE-A1E2-6DE0796BF429}"/>
              </a:ext>
            </a:extLst>
          </p:cNvPr>
          <p:cNvSpPr>
            <a:spLocks noGrp="1"/>
          </p:cNvSpPr>
          <p:nvPr>
            <p:ph type="ctrTitle" hasCustomPrompt="1"/>
          </p:nvPr>
        </p:nvSpPr>
        <p:spPr>
          <a:xfrm>
            <a:off x="967408" y="1052788"/>
            <a:ext cx="7351644" cy="934276"/>
          </a:xfrm>
        </p:spPr>
        <p:txBody>
          <a:bodyPr anchor="t">
            <a:normAutofit/>
          </a:bodyPr>
          <a:lstStyle>
            <a:lvl1pPr algn="l">
              <a:defRPr sz="2500" b="1" i="0">
                <a:latin typeface="Open Sans" panose="020B0606030504020204" pitchFamily="34" charset="0"/>
                <a:ea typeface="Open Sans" panose="020B0606030504020204" pitchFamily="34" charset="0"/>
                <a:cs typeface="Open Sans" panose="020B0606030504020204" pitchFamily="34" charset="0"/>
              </a:defRPr>
            </a:lvl1pPr>
          </a:lstStyle>
          <a:p>
            <a:r>
              <a:rPr lang="fr-CA"/>
              <a:t>Titre</a:t>
            </a:r>
            <a:endParaRPr lang="en-US"/>
          </a:p>
        </p:txBody>
      </p:sp>
      <p:sp>
        <p:nvSpPr>
          <p:cNvPr id="2" name="Rectangle 1">
            <a:extLst>
              <a:ext uri="{FF2B5EF4-FFF2-40B4-BE49-F238E27FC236}">
                <a16:creationId xmlns:a16="http://schemas.microsoft.com/office/drawing/2014/main" id="{EDA744EF-408B-522A-FE6A-025D178B70FA}"/>
              </a:ext>
            </a:extLst>
          </p:cNvPr>
          <p:cNvSpPr/>
          <p:nvPr userDrawn="1"/>
        </p:nvSpPr>
        <p:spPr>
          <a:xfrm>
            <a:off x="0" y="0"/>
            <a:ext cx="331773" cy="6858000"/>
          </a:xfrm>
          <a:prstGeom prst="rect">
            <a:avLst/>
          </a:prstGeom>
          <a:solidFill>
            <a:srgbClr val="00A9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83675FCA-3423-A3A5-E7CD-C527A7E47D3A}"/>
              </a:ext>
            </a:extLst>
          </p:cNvPr>
          <p:cNvSpPr/>
          <p:nvPr userDrawn="1"/>
        </p:nvSpPr>
        <p:spPr>
          <a:xfrm>
            <a:off x="8537537" y="5255777"/>
            <a:ext cx="3204445" cy="3204445"/>
          </a:xfrm>
          <a:prstGeom prst="ellipse">
            <a:avLst/>
          </a:prstGeom>
          <a:solidFill>
            <a:srgbClr val="00A9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  </a:t>
            </a:r>
          </a:p>
        </p:txBody>
      </p:sp>
    </p:spTree>
    <p:extLst>
      <p:ext uri="{BB962C8B-B14F-4D97-AF65-F5344CB8AC3E}">
        <p14:creationId xmlns:p14="http://schemas.microsoft.com/office/powerpoint/2010/main" val="1429944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_Diapositive d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3DF4AC1-B72D-088F-8EFE-45E7ACD8A15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E97EFCCE-9961-538C-F640-EFB536E50FD2}"/>
              </a:ext>
            </a:extLst>
          </p:cNvPr>
          <p:cNvSpPr>
            <a:spLocks noGrp="1"/>
          </p:cNvSpPr>
          <p:nvPr>
            <p:ph type="ctrTitle" hasCustomPrompt="1"/>
          </p:nvPr>
        </p:nvSpPr>
        <p:spPr>
          <a:xfrm>
            <a:off x="967408" y="1052788"/>
            <a:ext cx="7351644" cy="934276"/>
          </a:xfrm>
        </p:spPr>
        <p:txBody>
          <a:bodyPr anchor="t">
            <a:normAutofit/>
          </a:bodyPr>
          <a:lstStyle>
            <a:lvl1pPr algn="l">
              <a:defRPr sz="2500" b="1" i="0">
                <a:latin typeface="Open Sans" panose="020B0606030504020204" pitchFamily="34" charset="0"/>
                <a:ea typeface="Open Sans" panose="020B0606030504020204" pitchFamily="34" charset="0"/>
                <a:cs typeface="Open Sans" panose="020B0606030504020204" pitchFamily="34" charset="0"/>
              </a:defRPr>
            </a:lvl1pPr>
          </a:lstStyle>
          <a:p>
            <a:r>
              <a:rPr lang="fr-CA"/>
              <a:t>Titre</a:t>
            </a:r>
            <a:endParaRPr lang="en-US"/>
          </a:p>
        </p:txBody>
      </p:sp>
    </p:spTree>
    <p:extLst>
      <p:ext uri="{BB962C8B-B14F-4D97-AF65-F5344CB8AC3E}">
        <p14:creationId xmlns:p14="http://schemas.microsoft.com/office/powerpoint/2010/main" val="1212024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_Diapositive d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562D2D4-06AD-5FD8-3DC0-6676194C0E8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45A88F54-BC23-13D6-9F46-C39894F78C82}"/>
              </a:ext>
            </a:extLst>
          </p:cNvPr>
          <p:cNvSpPr>
            <a:spLocks noGrp="1"/>
          </p:cNvSpPr>
          <p:nvPr>
            <p:ph type="ctrTitle" hasCustomPrompt="1"/>
          </p:nvPr>
        </p:nvSpPr>
        <p:spPr>
          <a:xfrm>
            <a:off x="967408" y="1052788"/>
            <a:ext cx="7351644" cy="934276"/>
          </a:xfrm>
        </p:spPr>
        <p:txBody>
          <a:bodyPr anchor="t">
            <a:normAutofit/>
          </a:bodyPr>
          <a:lstStyle>
            <a:lvl1pPr algn="l">
              <a:defRPr sz="2500" b="1" i="0">
                <a:latin typeface="Open Sans" panose="020B0606030504020204" pitchFamily="34" charset="0"/>
                <a:ea typeface="Open Sans" panose="020B0606030504020204" pitchFamily="34" charset="0"/>
                <a:cs typeface="Open Sans" panose="020B0606030504020204" pitchFamily="34" charset="0"/>
              </a:defRPr>
            </a:lvl1pPr>
          </a:lstStyle>
          <a:p>
            <a:r>
              <a:rPr lang="fr-CA"/>
              <a:t>Titre</a:t>
            </a:r>
            <a:endParaRPr lang="en-US"/>
          </a:p>
        </p:txBody>
      </p:sp>
    </p:spTree>
    <p:extLst>
      <p:ext uri="{BB962C8B-B14F-4D97-AF65-F5344CB8AC3E}">
        <p14:creationId xmlns:p14="http://schemas.microsoft.com/office/powerpoint/2010/main" val="2361881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Diapositive d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4FAFC45-E37D-5069-EC61-BC936490E90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A00120DA-463C-10BE-A1E2-6DE0796BF429}"/>
              </a:ext>
            </a:extLst>
          </p:cNvPr>
          <p:cNvSpPr>
            <a:spLocks noGrp="1"/>
          </p:cNvSpPr>
          <p:nvPr>
            <p:ph type="ctrTitle" hasCustomPrompt="1"/>
          </p:nvPr>
        </p:nvSpPr>
        <p:spPr>
          <a:xfrm>
            <a:off x="967408" y="1052788"/>
            <a:ext cx="7351644" cy="934276"/>
          </a:xfrm>
        </p:spPr>
        <p:txBody>
          <a:bodyPr anchor="t">
            <a:normAutofit/>
          </a:bodyPr>
          <a:lstStyle>
            <a:lvl1pPr algn="l">
              <a:defRPr sz="2500" b="1" i="0">
                <a:latin typeface="Open Sans" panose="020B0606030504020204" pitchFamily="34" charset="0"/>
                <a:ea typeface="Open Sans" panose="020B0606030504020204" pitchFamily="34" charset="0"/>
                <a:cs typeface="Open Sans" panose="020B0606030504020204" pitchFamily="34" charset="0"/>
              </a:defRPr>
            </a:lvl1pPr>
          </a:lstStyle>
          <a:p>
            <a:r>
              <a:rPr lang="fr-CA"/>
              <a:t>Titre</a:t>
            </a:r>
            <a:endParaRPr lang="en-US"/>
          </a:p>
        </p:txBody>
      </p:sp>
    </p:spTree>
    <p:extLst>
      <p:ext uri="{BB962C8B-B14F-4D97-AF65-F5344CB8AC3E}">
        <p14:creationId xmlns:p14="http://schemas.microsoft.com/office/powerpoint/2010/main" val="2778842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Diapositive d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BD1F9C8-0025-2B0D-B5E4-FEA60D1AD27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1957646C-CBC2-A736-6A63-4311D0DC15B5}"/>
              </a:ext>
            </a:extLst>
          </p:cNvPr>
          <p:cNvSpPr>
            <a:spLocks noGrp="1"/>
          </p:cNvSpPr>
          <p:nvPr>
            <p:ph type="ctrTitle" hasCustomPrompt="1"/>
          </p:nvPr>
        </p:nvSpPr>
        <p:spPr>
          <a:xfrm>
            <a:off x="967408" y="1052788"/>
            <a:ext cx="7351644" cy="934276"/>
          </a:xfrm>
        </p:spPr>
        <p:txBody>
          <a:bodyPr anchor="t">
            <a:normAutofit/>
          </a:bodyPr>
          <a:lstStyle>
            <a:lvl1pPr algn="l">
              <a:defRPr sz="2500" b="1" i="0">
                <a:latin typeface="Open Sans" panose="020B0606030504020204" pitchFamily="34" charset="0"/>
                <a:ea typeface="Open Sans" panose="020B0606030504020204" pitchFamily="34" charset="0"/>
                <a:cs typeface="Open Sans" panose="020B0606030504020204" pitchFamily="34" charset="0"/>
              </a:defRPr>
            </a:lvl1pPr>
          </a:lstStyle>
          <a:p>
            <a:r>
              <a:rPr lang="fr-CA"/>
              <a:t>Titre</a:t>
            </a:r>
            <a:endParaRPr lang="en-US"/>
          </a:p>
        </p:txBody>
      </p:sp>
    </p:spTree>
    <p:extLst>
      <p:ext uri="{BB962C8B-B14F-4D97-AF65-F5344CB8AC3E}">
        <p14:creationId xmlns:p14="http://schemas.microsoft.com/office/powerpoint/2010/main" val="3829731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Diapositive d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A62AA1D-27C8-7800-2B67-B8724998DB4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8636C36A-B15A-36C8-C2FB-320108BF0F2C}"/>
              </a:ext>
            </a:extLst>
          </p:cNvPr>
          <p:cNvSpPr>
            <a:spLocks noGrp="1"/>
          </p:cNvSpPr>
          <p:nvPr>
            <p:ph type="ctrTitle" hasCustomPrompt="1"/>
          </p:nvPr>
        </p:nvSpPr>
        <p:spPr>
          <a:xfrm>
            <a:off x="1276327" y="1299923"/>
            <a:ext cx="9325770" cy="934276"/>
          </a:xfrm>
        </p:spPr>
        <p:txBody>
          <a:bodyPr anchor="t">
            <a:normAutofit/>
          </a:bodyPr>
          <a:lstStyle>
            <a:lvl1pPr algn="l">
              <a:defRPr sz="2500" b="1" i="0">
                <a:latin typeface="Open Sans" panose="020B0606030504020204" pitchFamily="34" charset="0"/>
                <a:ea typeface="Open Sans" panose="020B0606030504020204" pitchFamily="34" charset="0"/>
                <a:cs typeface="Open Sans" panose="020B0606030504020204" pitchFamily="34" charset="0"/>
              </a:defRPr>
            </a:lvl1pPr>
          </a:lstStyle>
          <a:p>
            <a:r>
              <a:rPr lang="fr-CA"/>
              <a:t>Titre</a:t>
            </a:r>
            <a:endParaRPr lang="en-US"/>
          </a:p>
        </p:txBody>
      </p:sp>
    </p:spTree>
    <p:extLst>
      <p:ext uri="{BB962C8B-B14F-4D97-AF65-F5344CB8AC3E}">
        <p14:creationId xmlns:p14="http://schemas.microsoft.com/office/powerpoint/2010/main" val="3830289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Diapositive d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924A110-1FEF-1D70-591A-D6C13ACE79D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DAD724D7-B6F4-0AA1-EA51-8ACF5594DAA4}"/>
              </a:ext>
            </a:extLst>
          </p:cNvPr>
          <p:cNvSpPr>
            <a:spLocks noGrp="1"/>
          </p:cNvSpPr>
          <p:nvPr>
            <p:ph type="ctrTitle" hasCustomPrompt="1"/>
          </p:nvPr>
        </p:nvSpPr>
        <p:spPr>
          <a:xfrm>
            <a:off x="1276327" y="1299923"/>
            <a:ext cx="9325770" cy="934276"/>
          </a:xfrm>
        </p:spPr>
        <p:txBody>
          <a:bodyPr anchor="t">
            <a:normAutofit/>
          </a:bodyPr>
          <a:lstStyle>
            <a:lvl1pPr algn="l">
              <a:defRPr sz="2500" b="1" i="0">
                <a:latin typeface="Open Sans" panose="020B0606030504020204" pitchFamily="34" charset="0"/>
                <a:ea typeface="Open Sans" panose="020B0606030504020204" pitchFamily="34" charset="0"/>
                <a:cs typeface="Open Sans" panose="020B0606030504020204" pitchFamily="34" charset="0"/>
              </a:defRPr>
            </a:lvl1pPr>
          </a:lstStyle>
          <a:p>
            <a:r>
              <a:rPr lang="fr-CA"/>
              <a:t>Titre</a:t>
            </a:r>
            <a:endParaRPr lang="en-US"/>
          </a:p>
        </p:txBody>
      </p:sp>
    </p:spTree>
    <p:extLst>
      <p:ext uri="{BB962C8B-B14F-4D97-AF65-F5344CB8AC3E}">
        <p14:creationId xmlns:p14="http://schemas.microsoft.com/office/powerpoint/2010/main" val="1244514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259E5AB5-62CD-1ED2-E4F7-7165C7CCA7CC}"/>
              </a:ext>
            </a:extLst>
          </p:cNvPr>
          <p:cNvPicPr>
            <a:picLocks noChangeAspect="1"/>
          </p:cNvPicPr>
          <p:nvPr userDrawn="1"/>
        </p:nvPicPr>
        <p:blipFill>
          <a:blip r:embed="rId2"/>
          <a:srcRect/>
          <a:stretch/>
        </p:blipFill>
        <p:spPr>
          <a:xfrm>
            <a:off x="1" y="0"/>
            <a:ext cx="12191997" cy="6865149"/>
          </a:xfrm>
          <a:prstGeom prst="rect">
            <a:avLst/>
          </a:prstGeom>
        </p:spPr>
      </p:pic>
    </p:spTree>
    <p:extLst>
      <p:ext uri="{BB962C8B-B14F-4D97-AF65-F5344CB8AC3E}">
        <p14:creationId xmlns:p14="http://schemas.microsoft.com/office/powerpoint/2010/main" val="221431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3_Diapositive d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924A110-1FEF-1D70-591A-D6C13ACE79D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DAD724D7-B6F4-0AA1-EA51-8ACF5594DAA4}"/>
              </a:ext>
            </a:extLst>
          </p:cNvPr>
          <p:cNvSpPr>
            <a:spLocks noGrp="1"/>
          </p:cNvSpPr>
          <p:nvPr>
            <p:ph type="ctrTitle" hasCustomPrompt="1"/>
          </p:nvPr>
        </p:nvSpPr>
        <p:spPr>
          <a:xfrm>
            <a:off x="1276327" y="1299923"/>
            <a:ext cx="9325770" cy="934276"/>
          </a:xfrm>
        </p:spPr>
        <p:txBody>
          <a:bodyPr anchor="t">
            <a:normAutofit/>
          </a:bodyPr>
          <a:lstStyle>
            <a:lvl1pPr algn="l">
              <a:defRPr sz="2500" b="1" i="0">
                <a:latin typeface="Open Sans" panose="020B0606030504020204" pitchFamily="34" charset="0"/>
                <a:ea typeface="Open Sans" panose="020B0606030504020204" pitchFamily="34" charset="0"/>
                <a:cs typeface="Open Sans" panose="020B0606030504020204" pitchFamily="34" charset="0"/>
              </a:defRPr>
            </a:lvl1pPr>
          </a:lstStyle>
          <a:p>
            <a:r>
              <a:rPr lang="fr-CA"/>
              <a:t>Titre</a:t>
            </a:r>
            <a:endParaRPr lang="en-US"/>
          </a:p>
        </p:txBody>
      </p:sp>
      <p:sp>
        <p:nvSpPr>
          <p:cNvPr id="2" name="Rectangle 1">
            <a:extLst>
              <a:ext uri="{FF2B5EF4-FFF2-40B4-BE49-F238E27FC236}">
                <a16:creationId xmlns:a16="http://schemas.microsoft.com/office/drawing/2014/main" id="{8E8B5EA6-8261-2C8E-3B37-6DFE4C126487}"/>
              </a:ext>
            </a:extLst>
          </p:cNvPr>
          <p:cNvSpPr/>
          <p:nvPr userDrawn="1"/>
        </p:nvSpPr>
        <p:spPr>
          <a:xfrm>
            <a:off x="376419" y="406399"/>
            <a:ext cx="348343" cy="1553030"/>
          </a:xfrm>
          <a:prstGeom prst="rect">
            <a:avLst/>
          </a:prstGeom>
          <a:solidFill>
            <a:srgbClr val="00A9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7869650F-4192-0880-E74A-F8C23BE44EF9}"/>
              </a:ext>
            </a:extLst>
          </p:cNvPr>
          <p:cNvSpPr/>
          <p:nvPr userDrawn="1"/>
        </p:nvSpPr>
        <p:spPr>
          <a:xfrm rot="16200000">
            <a:off x="978763" y="-195945"/>
            <a:ext cx="348343" cy="1553030"/>
          </a:xfrm>
          <a:prstGeom prst="rect">
            <a:avLst/>
          </a:prstGeom>
          <a:solidFill>
            <a:srgbClr val="00A9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12552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Diapositive d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ECC2CBA-B6F0-921C-AA32-A95E085D31D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333F89B3-EEE5-36E3-60B2-E3B30427A8F8}"/>
              </a:ext>
            </a:extLst>
          </p:cNvPr>
          <p:cNvSpPr>
            <a:spLocks noGrp="1"/>
          </p:cNvSpPr>
          <p:nvPr>
            <p:ph type="ctrTitle" hasCustomPrompt="1"/>
          </p:nvPr>
        </p:nvSpPr>
        <p:spPr>
          <a:xfrm>
            <a:off x="967408" y="1052788"/>
            <a:ext cx="7351644" cy="934276"/>
          </a:xfrm>
        </p:spPr>
        <p:txBody>
          <a:bodyPr anchor="t">
            <a:normAutofit/>
          </a:bodyPr>
          <a:lstStyle>
            <a:lvl1pPr algn="l">
              <a:defRPr sz="2500" b="1" i="0">
                <a:latin typeface="Open Sans" panose="020B0606030504020204" pitchFamily="34" charset="0"/>
                <a:ea typeface="Open Sans" panose="020B0606030504020204" pitchFamily="34" charset="0"/>
                <a:cs typeface="Open Sans" panose="020B0606030504020204" pitchFamily="34" charset="0"/>
              </a:defRPr>
            </a:lvl1pPr>
          </a:lstStyle>
          <a:p>
            <a:r>
              <a:rPr lang="fr-CA"/>
              <a:t>Titre</a:t>
            </a:r>
            <a:endParaRPr lang="en-US"/>
          </a:p>
        </p:txBody>
      </p:sp>
    </p:spTree>
    <p:extLst>
      <p:ext uri="{BB962C8B-B14F-4D97-AF65-F5344CB8AC3E}">
        <p14:creationId xmlns:p14="http://schemas.microsoft.com/office/powerpoint/2010/main" val="870657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Diapositive d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BFBBE56-7AEA-CA25-B94A-4549268CD1E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FAE1FD02-0634-B478-9217-843E552FA2B7}"/>
              </a:ext>
            </a:extLst>
          </p:cNvPr>
          <p:cNvSpPr>
            <a:spLocks noGrp="1"/>
          </p:cNvSpPr>
          <p:nvPr>
            <p:ph type="ctrTitle" hasCustomPrompt="1"/>
          </p:nvPr>
        </p:nvSpPr>
        <p:spPr>
          <a:xfrm>
            <a:off x="967408" y="1052788"/>
            <a:ext cx="7351644" cy="934276"/>
          </a:xfrm>
        </p:spPr>
        <p:txBody>
          <a:bodyPr anchor="t">
            <a:normAutofit/>
          </a:bodyPr>
          <a:lstStyle>
            <a:lvl1pPr algn="l">
              <a:defRPr sz="2500" b="1" i="0">
                <a:latin typeface="Open Sans" panose="020B0606030504020204" pitchFamily="34" charset="0"/>
                <a:ea typeface="Open Sans" panose="020B0606030504020204" pitchFamily="34" charset="0"/>
                <a:cs typeface="Open Sans" panose="020B0606030504020204" pitchFamily="34" charset="0"/>
              </a:defRPr>
            </a:lvl1pPr>
          </a:lstStyle>
          <a:p>
            <a:r>
              <a:rPr lang="fr-CA"/>
              <a:t>Titre</a:t>
            </a:r>
            <a:endParaRPr lang="en-US"/>
          </a:p>
        </p:txBody>
      </p:sp>
    </p:spTree>
    <p:extLst>
      <p:ext uri="{BB962C8B-B14F-4D97-AF65-F5344CB8AC3E}">
        <p14:creationId xmlns:p14="http://schemas.microsoft.com/office/powerpoint/2010/main" val="1167092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Diapositive d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64C62AD-B94B-34DA-00B3-93EBBEEDA9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DA91E489-40F1-0D45-281F-C2B9F06FC96B}"/>
              </a:ext>
            </a:extLst>
          </p:cNvPr>
          <p:cNvSpPr>
            <a:spLocks noGrp="1"/>
          </p:cNvSpPr>
          <p:nvPr>
            <p:ph type="ctrTitle" hasCustomPrompt="1"/>
          </p:nvPr>
        </p:nvSpPr>
        <p:spPr>
          <a:xfrm>
            <a:off x="967408" y="1052788"/>
            <a:ext cx="7351644" cy="934276"/>
          </a:xfrm>
        </p:spPr>
        <p:txBody>
          <a:bodyPr anchor="t">
            <a:normAutofit/>
          </a:bodyPr>
          <a:lstStyle>
            <a:lvl1pPr algn="l">
              <a:defRPr sz="2500" b="1" i="0">
                <a:latin typeface="Open Sans" panose="020B0606030504020204" pitchFamily="34" charset="0"/>
                <a:ea typeface="Open Sans" panose="020B0606030504020204" pitchFamily="34" charset="0"/>
                <a:cs typeface="Open Sans" panose="020B0606030504020204" pitchFamily="34" charset="0"/>
              </a:defRPr>
            </a:lvl1pPr>
          </a:lstStyle>
          <a:p>
            <a:r>
              <a:rPr lang="fr-CA"/>
              <a:t>Titre</a:t>
            </a:r>
            <a:endParaRPr lang="en-US"/>
          </a:p>
        </p:txBody>
      </p:sp>
    </p:spTree>
    <p:extLst>
      <p:ext uri="{BB962C8B-B14F-4D97-AF65-F5344CB8AC3E}">
        <p14:creationId xmlns:p14="http://schemas.microsoft.com/office/powerpoint/2010/main" val="955757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Diapositive d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BF302AF-6FAB-95AB-2C0C-32F52CCE4CB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3B4CD07C-F21D-C0B1-38DC-7A52289AF550}"/>
              </a:ext>
            </a:extLst>
          </p:cNvPr>
          <p:cNvSpPr>
            <a:spLocks noGrp="1"/>
          </p:cNvSpPr>
          <p:nvPr>
            <p:ph type="ctrTitle" hasCustomPrompt="1"/>
          </p:nvPr>
        </p:nvSpPr>
        <p:spPr>
          <a:xfrm>
            <a:off x="967408" y="1052788"/>
            <a:ext cx="6990343" cy="934276"/>
          </a:xfrm>
        </p:spPr>
        <p:txBody>
          <a:bodyPr anchor="t">
            <a:normAutofit/>
          </a:bodyPr>
          <a:lstStyle>
            <a:lvl1pPr algn="l">
              <a:defRPr sz="2500" b="1" i="0">
                <a:latin typeface="Open Sans" panose="020B0606030504020204" pitchFamily="34" charset="0"/>
                <a:ea typeface="Open Sans" panose="020B0606030504020204" pitchFamily="34" charset="0"/>
                <a:cs typeface="Open Sans" panose="020B0606030504020204" pitchFamily="34" charset="0"/>
              </a:defRPr>
            </a:lvl1pPr>
          </a:lstStyle>
          <a:p>
            <a:r>
              <a:rPr lang="fr-CA"/>
              <a:t>Titre</a:t>
            </a:r>
            <a:endParaRPr lang="en-US"/>
          </a:p>
        </p:txBody>
      </p:sp>
    </p:spTree>
    <p:extLst>
      <p:ext uri="{BB962C8B-B14F-4D97-AF65-F5344CB8AC3E}">
        <p14:creationId xmlns:p14="http://schemas.microsoft.com/office/powerpoint/2010/main" val="1980607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Diapositive d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334BCE3-BFD1-170B-D67E-23ADFBE4920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AD862EA-770C-7EF9-7581-155A07A60C0D}"/>
              </a:ext>
            </a:extLst>
          </p:cNvPr>
          <p:cNvSpPr>
            <a:spLocks noGrp="1"/>
          </p:cNvSpPr>
          <p:nvPr>
            <p:ph type="ctrTitle" hasCustomPrompt="1"/>
          </p:nvPr>
        </p:nvSpPr>
        <p:spPr>
          <a:xfrm>
            <a:off x="967408" y="1052788"/>
            <a:ext cx="6990343" cy="934276"/>
          </a:xfrm>
        </p:spPr>
        <p:txBody>
          <a:bodyPr anchor="t">
            <a:normAutofit/>
          </a:bodyPr>
          <a:lstStyle>
            <a:lvl1pPr algn="l">
              <a:defRPr sz="2500" b="1" i="0">
                <a:latin typeface="Open Sans" panose="020B0606030504020204" pitchFamily="34" charset="0"/>
                <a:ea typeface="Open Sans" panose="020B0606030504020204" pitchFamily="34" charset="0"/>
                <a:cs typeface="Open Sans" panose="020B0606030504020204" pitchFamily="34" charset="0"/>
              </a:defRPr>
            </a:lvl1pPr>
          </a:lstStyle>
          <a:p>
            <a:r>
              <a:rPr lang="fr-CA"/>
              <a:t>Titre</a:t>
            </a:r>
            <a:endParaRPr lang="en-US"/>
          </a:p>
        </p:txBody>
      </p:sp>
    </p:spTree>
    <p:extLst>
      <p:ext uri="{BB962C8B-B14F-4D97-AF65-F5344CB8AC3E}">
        <p14:creationId xmlns:p14="http://schemas.microsoft.com/office/powerpoint/2010/main" val="574863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Diapositive de titre">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83065E7-098F-E6A4-A103-63BA8F784E80}"/>
              </a:ext>
            </a:extLst>
          </p:cNvPr>
          <p:cNvPicPr>
            <a:picLocks noChangeAspect="1"/>
          </p:cNvPicPr>
          <p:nvPr userDrawn="1"/>
        </p:nvPicPr>
        <p:blipFill>
          <a:blip r:embed="rId2"/>
          <a:stretch>
            <a:fillRect/>
          </a:stretch>
        </p:blipFill>
        <p:spPr>
          <a:xfrm>
            <a:off x="0" y="0"/>
            <a:ext cx="12192000" cy="6927802"/>
          </a:xfrm>
          <a:prstGeom prst="rect">
            <a:avLst/>
          </a:prstGeom>
        </p:spPr>
      </p:pic>
      <p:pic>
        <p:nvPicPr>
          <p:cNvPr id="4" name="Image 3">
            <a:extLst>
              <a:ext uri="{FF2B5EF4-FFF2-40B4-BE49-F238E27FC236}">
                <a16:creationId xmlns:a16="http://schemas.microsoft.com/office/drawing/2014/main" id="{B95349D5-8992-F52A-B373-EAAEAE5246C2}"/>
              </a:ext>
            </a:extLst>
          </p:cNvPr>
          <p:cNvPicPr>
            <a:picLocks noChangeAspect="1"/>
          </p:cNvPicPr>
          <p:nvPr userDrawn="1"/>
        </p:nvPicPr>
        <p:blipFill>
          <a:blip r:embed="rId3"/>
          <a:stretch>
            <a:fillRect/>
          </a:stretch>
        </p:blipFill>
        <p:spPr>
          <a:xfrm>
            <a:off x="9631942" y="5701969"/>
            <a:ext cx="1864139" cy="687777"/>
          </a:xfrm>
          <a:prstGeom prst="rect">
            <a:avLst/>
          </a:prstGeom>
        </p:spPr>
      </p:pic>
      <p:pic>
        <p:nvPicPr>
          <p:cNvPr id="5" name="Image 4">
            <a:extLst>
              <a:ext uri="{FF2B5EF4-FFF2-40B4-BE49-F238E27FC236}">
                <a16:creationId xmlns:a16="http://schemas.microsoft.com/office/drawing/2014/main" id="{4EEAE1FB-A5BB-8A28-1858-2F2875BC803C}"/>
              </a:ext>
            </a:extLst>
          </p:cNvPr>
          <p:cNvPicPr>
            <a:picLocks noChangeAspect="1"/>
          </p:cNvPicPr>
          <p:nvPr userDrawn="1"/>
        </p:nvPicPr>
        <p:blipFill>
          <a:blip r:embed="rId4"/>
          <a:stretch>
            <a:fillRect/>
          </a:stretch>
        </p:blipFill>
        <p:spPr>
          <a:xfrm>
            <a:off x="695919" y="3429000"/>
            <a:ext cx="2536712" cy="2871750"/>
          </a:xfrm>
          <a:prstGeom prst="rect">
            <a:avLst/>
          </a:prstGeom>
        </p:spPr>
      </p:pic>
    </p:spTree>
    <p:extLst>
      <p:ext uri="{BB962C8B-B14F-4D97-AF65-F5344CB8AC3E}">
        <p14:creationId xmlns:p14="http://schemas.microsoft.com/office/powerpoint/2010/main" val="1495830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Diapositive de titre">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EDF7C7B3-2C91-0316-878B-F667E7D3C717}"/>
              </a:ext>
            </a:extLst>
          </p:cNvPr>
          <p:cNvPicPr>
            <a:picLocks noChangeAspect="1"/>
          </p:cNvPicPr>
          <p:nvPr userDrawn="1"/>
        </p:nvPicPr>
        <p:blipFill>
          <a:blip r:embed="rId2"/>
          <a:srcRect/>
          <a:stretch/>
        </p:blipFill>
        <p:spPr>
          <a:xfrm>
            <a:off x="0" y="0"/>
            <a:ext cx="12192000" cy="6858000"/>
          </a:xfrm>
          <a:prstGeom prst="rect">
            <a:avLst/>
          </a:prstGeom>
        </p:spPr>
      </p:pic>
      <p:pic>
        <p:nvPicPr>
          <p:cNvPr id="13" name="Image 12">
            <a:extLst>
              <a:ext uri="{FF2B5EF4-FFF2-40B4-BE49-F238E27FC236}">
                <a16:creationId xmlns:a16="http://schemas.microsoft.com/office/drawing/2014/main" id="{DB28D087-4DE1-D175-5FB1-3B3AA0F66B80}"/>
              </a:ext>
            </a:extLst>
          </p:cNvPr>
          <p:cNvPicPr>
            <a:picLocks noChangeAspect="1"/>
          </p:cNvPicPr>
          <p:nvPr userDrawn="1"/>
        </p:nvPicPr>
        <p:blipFill>
          <a:blip r:embed="rId3"/>
          <a:srcRect/>
          <a:stretch/>
        </p:blipFill>
        <p:spPr>
          <a:xfrm>
            <a:off x="9655312" y="5575092"/>
            <a:ext cx="2010314" cy="691517"/>
          </a:xfrm>
          <a:prstGeom prst="rect">
            <a:avLst/>
          </a:prstGeom>
        </p:spPr>
      </p:pic>
    </p:spTree>
    <p:extLst>
      <p:ext uri="{BB962C8B-B14F-4D97-AF65-F5344CB8AC3E}">
        <p14:creationId xmlns:p14="http://schemas.microsoft.com/office/powerpoint/2010/main" val="4183794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iapositive de 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5EE07CD-69E5-8890-81AD-E7DC32E96B4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Image 2">
            <a:extLst>
              <a:ext uri="{FF2B5EF4-FFF2-40B4-BE49-F238E27FC236}">
                <a16:creationId xmlns:a16="http://schemas.microsoft.com/office/drawing/2014/main" id="{8B75B3CC-5FBD-DF2C-41FF-21F1753EB89F}"/>
              </a:ext>
            </a:extLst>
          </p:cNvPr>
          <p:cNvPicPr>
            <a:picLocks noChangeAspect="1"/>
          </p:cNvPicPr>
          <p:nvPr userDrawn="1"/>
        </p:nvPicPr>
        <p:blipFill>
          <a:blip r:embed="rId3"/>
          <a:stretch>
            <a:fillRect/>
          </a:stretch>
        </p:blipFill>
        <p:spPr>
          <a:xfrm>
            <a:off x="9446591" y="5513411"/>
            <a:ext cx="1864139" cy="687777"/>
          </a:xfrm>
          <a:prstGeom prst="rect">
            <a:avLst/>
          </a:prstGeom>
        </p:spPr>
      </p:pic>
      <p:sp>
        <p:nvSpPr>
          <p:cNvPr id="10" name="Title 1">
            <a:extLst>
              <a:ext uri="{FF2B5EF4-FFF2-40B4-BE49-F238E27FC236}">
                <a16:creationId xmlns:a16="http://schemas.microsoft.com/office/drawing/2014/main" id="{36FB301F-809D-8E24-9BAC-DE9D56DE84F5}"/>
              </a:ext>
            </a:extLst>
          </p:cNvPr>
          <p:cNvSpPr>
            <a:spLocks noGrp="1"/>
          </p:cNvSpPr>
          <p:nvPr>
            <p:ph type="ctrTitle" hasCustomPrompt="1"/>
          </p:nvPr>
        </p:nvSpPr>
        <p:spPr>
          <a:xfrm>
            <a:off x="6252519" y="2272363"/>
            <a:ext cx="5412260" cy="895866"/>
          </a:xfrm>
        </p:spPr>
        <p:txBody>
          <a:bodyPr anchor="t">
            <a:normAutofit/>
          </a:bodyPr>
          <a:lstStyle>
            <a:lvl1pPr algn="l">
              <a:lnSpc>
                <a:spcPct val="100000"/>
              </a:lnSpc>
              <a:defRPr sz="3200" b="1" i="0">
                <a:latin typeface="Open Sans" panose="020B0606030504020204" pitchFamily="34" charset="0"/>
                <a:ea typeface="Open Sans" panose="020B0606030504020204" pitchFamily="34" charset="0"/>
                <a:cs typeface="Open Sans" panose="020B0606030504020204" pitchFamily="34" charset="0"/>
              </a:defRPr>
            </a:lvl1pPr>
          </a:lstStyle>
          <a:p>
            <a:r>
              <a:rPr lang="fr-CA"/>
              <a:t>Titre de la présentation</a:t>
            </a:r>
            <a:endParaRPr lang="en-US"/>
          </a:p>
        </p:txBody>
      </p:sp>
    </p:spTree>
    <p:extLst>
      <p:ext uri="{BB962C8B-B14F-4D97-AF65-F5344CB8AC3E}">
        <p14:creationId xmlns:p14="http://schemas.microsoft.com/office/powerpoint/2010/main" val="219210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Diapositive de 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5EE07CD-69E5-8890-81AD-E7DC32E96B4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Image 2">
            <a:extLst>
              <a:ext uri="{FF2B5EF4-FFF2-40B4-BE49-F238E27FC236}">
                <a16:creationId xmlns:a16="http://schemas.microsoft.com/office/drawing/2014/main" id="{88B6D815-57B7-E315-37E6-B8BC6ABCF18B}"/>
              </a:ext>
            </a:extLst>
          </p:cNvPr>
          <p:cNvPicPr>
            <a:picLocks noChangeAspect="1"/>
          </p:cNvPicPr>
          <p:nvPr userDrawn="1"/>
        </p:nvPicPr>
        <p:blipFill>
          <a:blip r:embed="rId3"/>
          <a:srcRect/>
          <a:stretch/>
        </p:blipFill>
        <p:spPr>
          <a:xfrm>
            <a:off x="9655312" y="5575092"/>
            <a:ext cx="2010314" cy="691517"/>
          </a:xfrm>
          <a:prstGeom prst="rect">
            <a:avLst/>
          </a:prstGeom>
        </p:spPr>
      </p:pic>
      <p:sp>
        <p:nvSpPr>
          <p:cNvPr id="4" name="Title 1">
            <a:extLst>
              <a:ext uri="{FF2B5EF4-FFF2-40B4-BE49-F238E27FC236}">
                <a16:creationId xmlns:a16="http://schemas.microsoft.com/office/drawing/2014/main" id="{13BEA244-AF47-DAB1-2083-7EC60C0D3C74}"/>
              </a:ext>
            </a:extLst>
          </p:cNvPr>
          <p:cNvSpPr>
            <a:spLocks noGrp="1"/>
          </p:cNvSpPr>
          <p:nvPr>
            <p:ph type="ctrTitle" hasCustomPrompt="1"/>
          </p:nvPr>
        </p:nvSpPr>
        <p:spPr>
          <a:xfrm>
            <a:off x="3756454" y="2533135"/>
            <a:ext cx="5412260" cy="895866"/>
          </a:xfrm>
        </p:spPr>
        <p:txBody>
          <a:bodyPr anchor="t">
            <a:normAutofit/>
          </a:bodyPr>
          <a:lstStyle>
            <a:lvl1pPr algn="l">
              <a:lnSpc>
                <a:spcPct val="100000"/>
              </a:lnSpc>
              <a:defRPr sz="3200" b="1" i="0">
                <a:latin typeface="Open Sans" panose="020B0606030504020204" pitchFamily="34" charset="0"/>
                <a:ea typeface="Open Sans" panose="020B0606030504020204" pitchFamily="34" charset="0"/>
                <a:cs typeface="Open Sans" panose="020B0606030504020204" pitchFamily="34" charset="0"/>
              </a:defRPr>
            </a:lvl1pPr>
          </a:lstStyle>
          <a:p>
            <a:r>
              <a:rPr lang="fr-CA"/>
              <a:t>Titre de la présentation</a:t>
            </a:r>
            <a:endParaRPr lang="en-US"/>
          </a:p>
        </p:txBody>
      </p:sp>
    </p:spTree>
    <p:extLst>
      <p:ext uri="{BB962C8B-B14F-4D97-AF65-F5344CB8AC3E}">
        <p14:creationId xmlns:p14="http://schemas.microsoft.com/office/powerpoint/2010/main" val="4077623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103F525-55D5-D930-F1C9-A3B800CCCA6B}"/>
              </a:ext>
            </a:extLst>
          </p:cNvPr>
          <p:cNvPicPr>
            <a:picLocks noChangeAspect="1"/>
          </p:cNvPicPr>
          <p:nvPr userDrawn="1"/>
        </p:nvPicPr>
        <p:blipFill>
          <a:blip r:embed="rId2"/>
          <a:stretch>
            <a:fillRect/>
          </a:stretch>
        </p:blipFill>
        <p:spPr>
          <a:xfrm>
            <a:off x="-1" y="0"/>
            <a:ext cx="12192001" cy="6858001"/>
          </a:xfrm>
          <a:prstGeom prst="rect">
            <a:avLst/>
          </a:prstGeom>
        </p:spPr>
      </p:pic>
      <p:sp>
        <p:nvSpPr>
          <p:cNvPr id="9" name="Title 1">
            <a:extLst>
              <a:ext uri="{FF2B5EF4-FFF2-40B4-BE49-F238E27FC236}">
                <a16:creationId xmlns:a16="http://schemas.microsoft.com/office/drawing/2014/main" id="{8ADE38A8-F986-3A38-70CD-EA59DC779617}"/>
              </a:ext>
            </a:extLst>
          </p:cNvPr>
          <p:cNvSpPr>
            <a:spLocks noGrp="1"/>
          </p:cNvSpPr>
          <p:nvPr>
            <p:ph type="ctrTitle" hasCustomPrompt="1"/>
          </p:nvPr>
        </p:nvSpPr>
        <p:spPr>
          <a:xfrm>
            <a:off x="967408" y="1052788"/>
            <a:ext cx="6566453" cy="934276"/>
          </a:xfrm>
        </p:spPr>
        <p:txBody>
          <a:bodyPr anchor="t">
            <a:normAutofit/>
          </a:bodyPr>
          <a:lstStyle>
            <a:lvl1pPr algn="l">
              <a:defRPr sz="2500" b="1" i="0">
                <a:latin typeface="Open Sans" panose="020B0606030504020204" pitchFamily="34" charset="0"/>
                <a:ea typeface="Open Sans" panose="020B0606030504020204" pitchFamily="34" charset="0"/>
                <a:cs typeface="Open Sans" panose="020B0606030504020204" pitchFamily="34" charset="0"/>
              </a:defRPr>
            </a:lvl1pPr>
          </a:lstStyle>
          <a:p>
            <a:r>
              <a:rPr lang="fr-CA"/>
              <a:t>Introduction de la présentation</a:t>
            </a:r>
            <a:endParaRPr lang="en-US"/>
          </a:p>
        </p:txBody>
      </p:sp>
    </p:spTree>
    <p:extLst>
      <p:ext uri="{BB962C8B-B14F-4D97-AF65-F5344CB8AC3E}">
        <p14:creationId xmlns:p14="http://schemas.microsoft.com/office/powerpoint/2010/main" val="3648717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02A5FC4-B122-C394-E835-A8342520257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8A50D044-C76B-166D-3B7E-E59B6F34A45C}"/>
              </a:ext>
            </a:extLst>
          </p:cNvPr>
          <p:cNvSpPr>
            <a:spLocks noGrp="1"/>
          </p:cNvSpPr>
          <p:nvPr>
            <p:ph type="ctrTitle" hasCustomPrompt="1"/>
          </p:nvPr>
        </p:nvSpPr>
        <p:spPr>
          <a:xfrm>
            <a:off x="967408" y="1052788"/>
            <a:ext cx="6566453" cy="934276"/>
          </a:xfrm>
        </p:spPr>
        <p:txBody>
          <a:bodyPr anchor="t">
            <a:normAutofit/>
          </a:bodyPr>
          <a:lstStyle>
            <a:lvl1pPr algn="l">
              <a:defRPr sz="2500" b="1" i="0">
                <a:latin typeface="Open Sans" panose="020B0606030504020204" pitchFamily="34" charset="0"/>
                <a:ea typeface="Open Sans" panose="020B0606030504020204" pitchFamily="34" charset="0"/>
                <a:cs typeface="Open Sans" panose="020B0606030504020204" pitchFamily="34" charset="0"/>
              </a:defRPr>
            </a:lvl1pPr>
          </a:lstStyle>
          <a:p>
            <a:r>
              <a:rPr lang="fr-CA"/>
              <a:t>Introduction de la présentation</a:t>
            </a:r>
            <a:endParaRPr lang="en-US"/>
          </a:p>
        </p:txBody>
      </p:sp>
    </p:spTree>
    <p:extLst>
      <p:ext uri="{BB962C8B-B14F-4D97-AF65-F5344CB8AC3E}">
        <p14:creationId xmlns:p14="http://schemas.microsoft.com/office/powerpoint/2010/main" val="3443783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Diapositive d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DA98D8A-F585-C4C2-35BA-8099B0F73E14}"/>
              </a:ext>
            </a:extLst>
          </p:cNvPr>
          <p:cNvPicPr>
            <a:picLocks noChangeAspect="1"/>
          </p:cNvPicPr>
          <p:nvPr userDrawn="1"/>
        </p:nvPicPr>
        <p:blipFill>
          <a:blip r:embed="rId2"/>
          <a:srcRect/>
          <a:stretch/>
        </p:blipFill>
        <p:spPr>
          <a:xfrm>
            <a:off x="-1" y="0"/>
            <a:ext cx="12192000" cy="6858000"/>
          </a:xfrm>
          <a:prstGeom prst="rect">
            <a:avLst/>
          </a:prstGeom>
        </p:spPr>
      </p:pic>
      <p:sp>
        <p:nvSpPr>
          <p:cNvPr id="4" name="Title 1">
            <a:extLst>
              <a:ext uri="{FF2B5EF4-FFF2-40B4-BE49-F238E27FC236}">
                <a16:creationId xmlns:a16="http://schemas.microsoft.com/office/drawing/2014/main" id="{A130209D-1EB7-D16E-DE67-4F631491140C}"/>
              </a:ext>
            </a:extLst>
          </p:cNvPr>
          <p:cNvSpPr>
            <a:spLocks noGrp="1"/>
          </p:cNvSpPr>
          <p:nvPr>
            <p:ph type="ctrTitle" hasCustomPrompt="1"/>
          </p:nvPr>
        </p:nvSpPr>
        <p:spPr>
          <a:xfrm>
            <a:off x="967408" y="1052788"/>
            <a:ext cx="6566453" cy="934276"/>
          </a:xfrm>
        </p:spPr>
        <p:txBody>
          <a:bodyPr anchor="t">
            <a:normAutofit/>
          </a:bodyPr>
          <a:lstStyle>
            <a:lvl1pPr algn="l">
              <a:defRPr sz="2500" b="1" i="0">
                <a:latin typeface="Open Sans" panose="020B0606030504020204" pitchFamily="34" charset="0"/>
                <a:ea typeface="Open Sans" panose="020B0606030504020204" pitchFamily="34" charset="0"/>
                <a:cs typeface="Open Sans" panose="020B0606030504020204" pitchFamily="34" charset="0"/>
              </a:defRPr>
            </a:lvl1pPr>
          </a:lstStyle>
          <a:p>
            <a:r>
              <a:rPr lang="fr-CA"/>
              <a:t>Introduction de la présentation</a:t>
            </a:r>
            <a:endParaRPr lang="en-US"/>
          </a:p>
        </p:txBody>
      </p:sp>
    </p:spTree>
    <p:extLst>
      <p:ext uri="{BB962C8B-B14F-4D97-AF65-F5344CB8AC3E}">
        <p14:creationId xmlns:p14="http://schemas.microsoft.com/office/powerpoint/2010/main" val="1600889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2_Diapositive d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C6CDAA6-5433-F35A-570E-6E19ECD60C4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378868FD-66A7-5EB3-ECC6-FC424C19E4DB}"/>
              </a:ext>
            </a:extLst>
          </p:cNvPr>
          <p:cNvSpPr>
            <a:spLocks noGrp="1"/>
          </p:cNvSpPr>
          <p:nvPr>
            <p:ph type="ctrTitle" hasCustomPrompt="1"/>
          </p:nvPr>
        </p:nvSpPr>
        <p:spPr>
          <a:xfrm>
            <a:off x="2812773" y="1692875"/>
            <a:ext cx="6566453" cy="2842056"/>
          </a:xfrm>
        </p:spPr>
        <p:txBody>
          <a:bodyPr anchor="t">
            <a:normAutofit/>
          </a:bodyPr>
          <a:lstStyle>
            <a:lvl1pPr algn="ctr">
              <a:lnSpc>
                <a:spcPct val="100000"/>
              </a:lnSpc>
              <a:defRPr sz="3000" b="1" i="0">
                <a:latin typeface="Open Sans" panose="020B0606030504020204" pitchFamily="34" charset="0"/>
                <a:ea typeface="Open Sans" panose="020B0606030504020204" pitchFamily="34" charset="0"/>
                <a:cs typeface="Open Sans" panose="020B0606030504020204" pitchFamily="34" charset="0"/>
              </a:defRPr>
            </a:lvl1pPr>
          </a:lstStyle>
          <a:p>
            <a:r>
              <a:rPr lang="fr-CA"/>
              <a:t>Texte ou citation en lien </a:t>
            </a:r>
            <a:br>
              <a:rPr lang="fr-CA"/>
            </a:br>
            <a:r>
              <a:rPr lang="fr-CA"/>
              <a:t>avec la présentation</a:t>
            </a:r>
            <a:endParaRPr lang="en-US"/>
          </a:p>
        </p:txBody>
      </p:sp>
      <p:pic>
        <p:nvPicPr>
          <p:cNvPr id="11" name="Graphique 10">
            <a:extLst>
              <a:ext uri="{FF2B5EF4-FFF2-40B4-BE49-F238E27FC236}">
                <a16:creationId xmlns:a16="http://schemas.microsoft.com/office/drawing/2014/main" id="{54DCF83A-BDB4-2E49-FD5F-4E584781523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924800" y="4158048"/>
            <a:ext cx="2417805" cy="2417805"/>
          </a:xfrm>
          <a:prstGeom prst="rect">
            <a:avLst/>
          </a:prstGeom>
        </p:spPr>
      </p:pic>
    </p:spTree>
    <p:extLst>
      <p:ext uri="{BB962C8B-B14F-4D97-AF65-F5344CB8AC3E}">
        <p14:creationId xmlns:p14="http://schemas.microsoft.com/office/powerpoint/2010/main" val="1775779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1_Diapositive de 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7E8605A-68D9-6D9A-74E8-2B3EEAEBB46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6CCADA6D-2527-0F17-265A-B4222F3CA482}"/>
              </a:ext>
            </a:extLst>
          </p:cNvPr>
          <p:cNvSpPr>
            <a:spLocks noGrp="1"/>
          </p:cNvSpPr>
          <p:nvPr>
            <p:ph type="ctrTitle" hasCustomPrompt="1"/>
          </p:nvPr>
        </p:nvSpPr>
        <p:spPr>
          <a:xfrm>
            <a:off x="1841158" y="2310714"/>
            <a:ext cx="8563232" cy="1118286"/>
          </a:xfrm>
        </p:spPr>
        <p:txBody>
          <a:bodyPr anchor="t">
            <a:normAutofit/>
          </a:bodyPr>
          <a:lstStyle>
            <a:lvl1pPr algn="ctr">
              <a:defRPr sz="3500" b="1" i="0">
                <a:latin typeface="Open Sans" panose="020B0606030504020204" pitchFamily="34" charset="0"/>
                <a:ea typeface="Open Sans" panose="020B0606030504020204" pitchFamily="34" charset="0"/>
                <a:cs typeface="Open Sans" panose="020B0606030504020204" pitchFamily="34" charset="0"/>
              </a:defRPr>
            </a:lvl1pPr>
          </a:lstStyle>
          <a:p>
            <a:r>
              <a:rPr lang="fr-CA"/>
              <a:t>Titre de section</a:t>
            </a:r>
            <a:endParaRPr lang="en-US"/>
          </a:p>
        </p:txBody>
      </p:sp>
    </p:spTree>
    <p:extLst>
      <p:ext uri="{BB962C8B-B14F-4D97-AF65-F5344CB8AC3E}">
        <p14:creationId xmlns:p14="http://schemas.microsoft.com/office/powerpoint/2010/main" val="410664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2ED3021-0824-744F-B199-3C88CB8DD3F7}" type="datetimeFigureOut">
              <a:rPr lang="fr-FR" smtClean="0"/>
              <a:t>16/06/2025</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551F10-945C-214A-8C65-9633C07CD080}" type="slidenum">
              <a:rPr lang="fr-FR" smtClean="0"/>
              <a:t>‹N°›</a:t>
            </a:fld>
            <a:endParaRPr lang="fr-FR"/>
          </a:p>
        </p:txBody>
      </p:sp>
    </p:spTree>
    <p:extLst>
      <p:ext uri="{BB962C8B-B14F-4D97-AF65-F5344CB8AC3E}">
        <p14:creationId xmlns:p14="http://schemas.microsoft.com/office/powerpoint/2010/main" val="3834491283"/>
      </p:ext>
    </p:extLst>
  </p:cSld>
  <p:clrMap bg1="lt1" tx1="dk1" bg2="lt2" tx2="dk2" accent1="accent1" accent2="accent2" accent3="accent3" accent4="accent4" accent5="accent5" accent6="accent6" hlink="hlink" folHlink="folHlink"/>
  <p:sldLayoutIdLst>
    <p:sldLayoutId id="2147483685" r:id="rId1"/>
    <p:sldLayoutId id="2147483712" r:id="rId2"/>
    <p:sldLayoutId id="2147483686" r:id="rId3"/>
    <p:sldLayoutId id="2147483688" r:id="rId4"/>
    <p:sldLayoutId id="2147483673" r:id="rId5"/>
    <p:sldLayoutId id="2147483687" r:id="rId6"/>
    <p:sldLayoutId id="2147483689" r:id="rId7"/>
    <p:sldLayoutId id="2147483706" r:id="rId8"/>
    <p:sldLayoutId id="2147483705" r:id="rId9"/>
    <p:sldLayoutId id="2147483709" r:id="rId10"/>
    <p:sldLayoutId id="2147483704" r:id="rId11"/>
    <p:sldLayoutId id="2147483703" r:id="rId12"/>
    <p:sldLayoutId id="2147483711" r:id="rId13"/>
    <p:sldLayoutId id="2147483710" r:id="rId14"/>
    <p:sldLayoutId id="2147483702" r:id="rId15"/>
    <p:sldLayoutId id="2147483701" r:id="rId16"/>
    <p:sldLayoutId id="2147483700" r:id="rId17"/>
    <p:sldLayoutId id="2147483698" r:id="rId18"/>
    <p:sldLayoutId id="2147483697" r:id="rId19"/>
    <p:sldLayoutId id="2147483708" r:id="rId20"/>
    <p:sldLayoutId id="2147483696" r:id="rId21"/>
    <p:sldLayoutId id="2147483695" r:id="rId22"/>
    <p:sldLayoutId id="2147483694" r:id="rId23"/>
    <p:sldLayoutId id="2147483693" r:id="rId24"/>
    <p:sldLayoutId id="2147483692" r:id="rId25"/>
    <p:sldLayoutId id="2147483707" r:id="rId26"/>
    <p:sldLayoutId id="2147483691"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37.png"/><Relationship Id="rId5" Type="http://schemas.openxmlformats.org/officeDocument/2006/relationships/notesSlide" Target="../notesSlides/notesSlide10.xml"/><Relationship Id="rId4"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tags" Target="../tags/tag38.xml"/><Relationship Id="rId18" Type="http://schemas.openxmlformats.org/officeDocument/2006/relationships/image" Target="../media/image38.png"/><Relationship Id="rId26" Type="http://schemas.openxmlformats.org/officeDocument/2006/relationships/image" Target="../media/image46.png"/><Relationship Id="rId39" Type="http://schemas.openxmlformats.org/officeDocument/2006/relationships/image" Target="../media/image32.png"/><Relationship Id="rId3" Type="http://schemas.openxmlformats.org/officeDocument/2006/relationships/tags" Target="../tags/tag28.xml"/><Relationship Id="rId21" Type="http://schemas.openxmlformats.org/officeDocument/2006/relationships/image" Target="../media/image41.svg"/><Relationship Id="rId34" Type="http://schemas.openxmlformats.org/officeDocument/2006/relationships/image" Target="../media/image54.png"/><Relationship Id="rId42" Type="http://schemas.openxmlformats.org/officeDocument/2006/relationships/image" Target="../media/image59.png"/><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notesSlide" Target="../notesSlides/notesSlide11.xml"/><Relationship Id="rId25" Type="http://schemas.openxmlformats.org/officeDocument/2006/relationships/image" Target="../media/image45.svg"/><Relationship Id="rId33" Type="http://schemas.openxmlformats.org/officeDocument/2006/relationships/image" Target="../media/image53.svg"/><Relationship Id="rId38" Type="http://schemas.openxmlformats.org/officeDocument/2006/relationships/image" Target="../media/image57.jpeg"/><Relationship Id="rId2" Type="http://schemas.openxmlformats.org/officeDocument/2006/relationships/tags" Target="../tags/tag27.xml"/><Relationship Id="rId16" Type="http://schemas.openxmlformats.org/officeDocument/2006/relationships/slideLayout" Target="../slideLayouts/slideLayout10.xml"/><Relationship Id="rId20" Type="http://schemas.openxmlformats.org/officeDocument/2006/relationships/image" Target="../media/image40.png"/><Relationship Id="rId29" Type="http://schemas.openxmlformats.org/officeDocument/2006/relationships/image" Target="../media/image49.svg"/><Relationship Id="rId41" Type="http://schemas.openxmlformats.org/officeDocument/2006/relationships/image" Target="../media/image58.jpe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24" Type="http://schemas.openxmlformats.org/officeDocument/2006/relationships/image" Target="../media/image44.png"/><Relationship Id="rId32" Type="http://schemas.openxmlformats.org/officeDocument/2006/relationships/image" Target="../media/image52.png"/><Relationship Id="rId37" Type="http://schemas.openxmlformats.org/officeDocument/2006/relationships/image" Target="../media/image33.png"/><Relationship Id="rId40" Type="http://schemas.openxmlformats.org/officeDocument/2006/relationships/hyperlink" Target="https://pixabay.com/fr/photos/ottawa-parlement-canada-815375/" TargetMode="External"/><Relationship Id="rId5" Type="http://schemas.openxmlformats.org/officeDocument/2006/relationships/tags" Target="../tags/tag30.xml"/><Relationship Id="rId15" Type="http://schemas.openxmlformats.org/officeDocument/2006/relationships/tags" Target="../tags/tag40.xml"/><Relationship Id="rId23" Type="http://schemas.openxmlformats.org/officeDocument/2006/relationships/image" Target="../media/image43.svg"/><Relationship Id="rId28" Type="http://schemas.openxmlformats.org/officeDocument/2006/relationships/image" Target="../media/image48.png"/><Relationship Id="rId36" Type="http://schemas.openxmlformats.org/officeDocument/2006/relationships/image" Target="../media/image56.jpeg"/><Relationship Id="rId10" Type="http://schemas.openxmlformats.org/officeDocument/2006/relationships/tags" Target="../tags/tag35.xml"/><Relationship Id="rId19" Type="http://schemas.openxmlformats.org/officeDocument/2006/relationships/image" Target="../media/image39.svg"/><Relationship Id="rId31" Type="http://schemas.openxmlformats.org/officeDocument/2006/relationships/image" Target="../media/image51.svg"/><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tags" Target="../tags/tag39.xml"/><Relationship Id="rId22" Type="http://schemas.openxmlformats.org/officeDocument/2006/relationships/image" Target="../media/image42.png"/><Relationship Id="rId27" Type="http://schemas.openxmlformats.org/officeDocument/2006/relationships/image" Target="../media/image47.svg"/><Relationship Id="rId30" Type="http://schemas.openxmlformats.org/officeDocument/2006/relationships/image" Target="../media/image50.png"/><Relationship Id="rId35" Type="http://schemas.openxmlformats.org/officeDocument/2006/relationships/image" Target="../media/image55.svg"/><Relationship Id="rId43" Type="http://schemas.openxmlformats.org/officeDocument/2006/relationships/hyperlink" Target="https://commons.wikimedia.org/wiki/File:Hotel_de_ville_de_Quebec_05.jpg?uselang=fr" TargetMode="External"/></Relationships>
</file>

<file path=ppt/slides/_rels/slide12.xml.rels><?xml version="1.0" encoding="UTF-8" standalone="yes"?>
<Relationships xmlns="http://schemas.openxmlformats.org/package/2006/relationships"><Relationship Id="rId13" Type="http://schemas.openxmlformats.org/officeDocument/2006/relationships/tags" Target="../tags/tag53.xml"/><Relationship Id="rId18" Type="http://schemas.openxmlformats.org/officeDocument/2006/relationships/tags" Target="../tags/tag58.xml"/><Relationship Id="rId26" Type="http://schemas.openxmlformats.org/officeDocument/2006/relationships/image" Target="../media/image42.png"/><Relationship Id="rId39" Type="http://schemas.openxmlformats.org/officeDocument/2006/relationships/image" Target="../media/image61.svg"/><Relationship Id="rId3" Type="http://schemas.openxmlformats.org/officeDocument/2006/relationships/tags" Target="../tags/tag43.xml"/><Relationship Id="rId21" Type="http://schemas.openxmlformats.org/officeDocument/2006/relationships/notesSlide" Target="../notesSlides/notesSlide12.xml"/><Relationship Id="rId34" Type="http://schemas.openxmlformats.org/officeDocument/2006/relationships/image" Target="../media/image57.jpeg"/><Relationship Id="rId42" Type="http://schemas.openxmlformats.org/officeDocument/2006/relationships/image" Target="../media/image64.png"/><Relationship Id="rId47" Type="http://schemas.openxmlformats.org/officeDocument/2006/relationships/image" Target="../media/image51.svg"/><Relationship Id="rId50" Type="http://schemas.openxmlformats.org/officeDocument/2006/relationships/image" Target="../media/image54.png"/><Relationship Id="rId7" Type="http://schemas.openxmlformats.org/officeDocument/2006/relationships/tags" Target="../tags/tag47.xml"/><Relationship Id="rId12" Type="http://schemas.openxmlformats.org/officeDocument/2006/relationships/tags" Target="../tags/tag52.xml"/><Relationship Id="rId17" Type="http://schemas.openxmlformats.org/officeDocument/2006/relationships/tags" Target="../tags/tag57.xml"/><Relationship Id="rId25" Type="http://schemas.openxmlformats.org/officeDocument/2006/relationships/image" Target="../media/image41.svg"/><Relationship Id="rId33" Type="http://schemas.openxmlformats.org/officeDocument/2006/relationships/image" Target="../media/image49.svg"/><Relationship Id="rId38" Type="http://schemas.openxmlformats.org/officeDocument/2006/relationships/image" Target="../media/image60.png"/><Relationship Id="rId46" Type="http://schemas.openxmlformats.org/officeDocument/2006/relationships/image" Target="../media/image50.png"/><Relationship Id="rId2" Type="http://schemas.openxmlformats.org/officeDocument/2006/relationships/tags" Target="../tags/tag42.xml"/><Relationship Id="rId16" Type="http://schemas.openxmlformats.org/officeDocument/2006/relationships/tags" Target="../tags/tag56.xml"/><Relationship Id="rId20" Type="http://schemas.openxmlformats.org/officeDocument/2006/relationships/slideLayout" Target="../slideLayouts/slideLayout10.xml"/><Relationship Id="rId29" Type="http://schemas.openxmlformats.org/officeDocument/2006/relationships/image" Target="../media/image45.svg"/><Relationship Id="rId41" Type="http://schemas.openxmlformats.org/officeDocument/2006/relationships/image" Target="../media/image63.svg"/><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tags" Target="../tags/tag51.xml"/><Relationship Id="rId24" Type="http://schemas.openxmlformats.org/officeDocument/2006/relationships/image" Target="../media/image40.png"/><Relationship Id="rId32" Type="http://schemas.openxmlformats.org/officeDocument/2006/relationships/image" Target="../media/image48.png"/><Relationship Id="rId37" Type="http://schemas.openxmlformats.org/officeDocument/2006/relationships/image" Target="../media/image33.png"/><Relationship Id="rId40" Type="http://schemas.openxmlformats.org/officeDocument/2006/relationships/image" Target="../media/image62.png"/><Relationship Id="rId45" Type="http://schemas.openxmlformats.org/officeDocument/2006/relationships/hyperlink" Target="https://commons.wikimedia.org/wiki/File:Hotel_de_ville_de_Quebec_05.jpg?uselang=fr" TargetMode="External"/><Relationship Id="rId53" Type="http://schemas.openxmlformats.org/officeDocument/2006/relationships/image" Target="../media/image59.png"/><Relationship Id="rId5" Type="http://schemas.openxmlformats.org/officeDocument/2006/relationships/tags" Target="../tags/tag45.xml"/><Relationship Id="rId15" Type="http://schemas.openxmlformats.org/officeDocument/2006/relationships/tags" Target="../tags/tag55.xml"/><Relationship Id="rId23" Type="http://schemas.openxmlformats.org/officeDocument/2006/relationships/image" Target="../media/image39.svg"/><Relationship Id="rId28" Type="http://schemas.openxmlformats.org/officeDocument/2006/relationships/image" Target="../media/image44.png"/><Relationship Id="rId36" Type="http://schemas.openxmlformats.org/officeDocument/2006/relationships/image" Target="../media/image56.jpeg"/><Relationship Id="rId49" Type="http://schemas.openxmlformats.org/officeDocument/2006/relationships/image" Target="../media/image53.svg"/><Relationship Id="rId10" Type="http://schemas.openxmlformats.org/officeDocument/2006/relationships/tags" Target="../tags/tag50.xml"/><Relationship Id="rId19" Type="http://schemas.openxmlformats.org/officeDocument/2006/relationships/tags" Target="../tags/tag59.xml"/><Relationship Id="rId31" Type="http://schemas.openxmlformats.org/officeDocument/2006/relationships/image" Target="../media/image47.svg"/><Relationship Id="rId44" Type="http://schemas.openxmlformats.org/officeDocument/2006/relationships/hyperlink" Target="https://pixabay.com/fr/photos/ottawa-parlement-canada-815375/" TargetMode="External"/><Relationship Id="rId52" Type="http://schemas.openxmlformats.org/officeDocument/2006/relationships/image" Target="../media/image58.jpeg"/><Relationship Id="rId4" Type="http://schemas.openxmlformats.org/officeDocument/2006/relationships/tags" Target="../tags/tag44.xml"/><Relationship Id="rId9" Type="http://schemas.openxmlformats.org/officeDocument/2006/relationships/tags" Target="../tags/tag49.xml"/><Relationship Id="rId14" Type="http://schemas.openxmlformats.org/officeDocument/2006/relationships/tags" Target="../tags/tag54.xml"/><Relationship Id="rId22" Type="http://schemas.openxmlformats.org/officeDocument/2006/relationships/image" Target="../media/image38.png"/><Relationship Id="rId27" Type="http://schemas.openxmlformats.org/officeDocument/2006/relationships/image" Target="../media/image43.svg"/><Relationship Id="rId30" Type="http://schemas.openxmlformats.org/officeDocument/2006/relationships/image" Target="../media/image46.png"/><Relationship Id="rId35" Type="http://schemas.openxmlformats.org/officeDocument/2006/relationships/image" Target="../media/image32.png"/><Relationship Id="rId43" Type="http://schemas.openxmlformats.org/officeDocument/2006/relationships/image" Target="../media/image65.svg"/><Relationship Id="rId48" Type="http://schemas.openxmlformats.org/officeDocument/2006/relationships/image" Target="../media/image52.png"/><Relationship Id="rId8" Type="http://schemas.openxmlformats.org/officeDocument/2006/relationships/tags" Target="../tags/tag48.xml"/><Relationship Id="rId51" Type="http://schemas.openxmlformats.org/officeDocument/2006/relationships/image" Target="../media/image55.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6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67.xml"/><Relationship Id="rId7" Type="http://schemas.openxmlformats.org/officeDocument/2006/relationships/slide" Target="slide54.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Layout" Target="../slideLayouts/slideLayout12.xml"/><Relationship Id="rId5" Type="http://schemas.openxmlformats.org/officeDocument/2006/relationships/tags" Target="../tags/tag69.xml"/><Relationship Id="rId4" Type="http://schemas.openxmlformats.org/officeDocument/2006/relationships/tags" Target="../tags/tag68.xml"/></Relationships>
</file>

<file path=ppt/slides/_rels/slide16.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75.xml"/><Relationship Id="rId7" Type="http://schemas.openxmlformats.org/officeDocument/2006/relationships/slide" Target="slide54.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Layout" Target="../slideLayouts/slideLayout13.xml"/><Relationship Id="rId5" Type="http://schemas.openxmlformats.org/officeDocument/2006/relationships/tags" Target="../tags/tag77.xml"/><Relationship Id="rId4" Type="http://schemas.openxmlformats.org/officeDocument/2006/relationships/tags" Target="../tags/tag76.xml"/></Relationships>
</file>

<file path=ppt/slides/_rels/slide18.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4"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83.xml"/><Relationship Id="rId7" Type="http://schemas.openxmlformats.org/officeDocument/2006/relationships/slide" Target="slide54.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slideLayout" Target="../slideLayouts/slideLayout12.xml"/><Relationship Id="rId5" Type="http://schemas.openxmlformats.org/officeDocument/2006/relationships/tags" Target="../tags/tag85.xml"/><Relationship Id="rId4" Type="http://schemas.openxmlformats.org/officeDocument/2006/relationships/tags" Target="../tags/tag84.xml"/></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notesSlide" Target="../notesSlides/notesSlide2.xml"/><Relationship Id="rId4"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4"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91.xml"/><Relationship Id="rId7" Type="http://schemas.openxmlformats.org/officeDocument/2006/relationships/slide" Target="slide54.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slideLayout" Target="../slideLayouts/slideLayout13.xml"/><Relationship Id="rId5" Type="http://schemas.openxmlformats.org/officeDocument/2006/relationships/tags" Target="../tags/tag93.xml"/><Relationship Id="rId4" Type="http://schemas.openxmlformats.org/officeDocument/2006/relationships/tags" Target="../tags/tag92.xml"/></Relationships>
</file>

<file path=ppt/slides/_rels/slide22.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4"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99.xml"/><Relationship Id="rId7" Type="http://schemas.openxmlformats.org/officeDocument/2006/relationships/slide" Target="slide54.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slideLayout" Target="../slideLayouts/slideLayout12.xml"/><Relationship Id="rId5" Type="http://schemas.openxmlformats.org/officeDocument/2006/relationships/tags" Target="../tags/tag101.xml"/><Relationship Id="rId4" Type="http://schemas.openxmlformats.org/officeDocument/2006/relationships/tags" Target="../tags/tag100.xml"/></Relationships>
</file>

<file path=ppt/slides/_rels/slide24.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4"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107.xml"/><Relationship Id="rId7" Type="http://schemas.openxmlformats.org/officeDocument/2006/relationships/slide" Target="slide54.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slideLayout" Target="../slideLayouts/slideLayout13.xml"/><Relationship Id="rId5" Type="http://schemas.openxmlformats.org/officeDocument/2006/relationships/tags" Target="../tags/tag109.xml"/><Relationship Id="rId4" Type="http://schemas.openxmlformats.org/officeDocument/2006/relationships/tags" Target="../tags/tag108.xml"/></Relationships>
</file>

<file path=ppt/slides/_rels/slide2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tags" Target="../tags/tag115.xml"/><Relationship Id="rId7" Type="http://schemas.openxmlformats.org/officeDocument/2006/relationships/slide" Target="slide54.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image" Target="../media/image59.png"/><Relationship Id="rId5" Type="http://schemas.openxmlformats.org/officeDocument/2006/relationships/slideLayout" Target="../slideLayouts/slideLayout12.xml"/><Relationship Id="rId4" Type="http://schemas.openxmlformats.org/officeDocument/2006/relationships/tags" Target="../tags/tag116.xml"/></Relationships>
</file>

<file path=ppt/slides/_rels/slide28.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4"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122.xml"/><Relationship Id="rId7" Type="http://schemas.openxmlformats.org/officeDocument/2006/relationships/slide" Target="slide54.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slideLayout" Target="../slideLayouts/slideLayout13.xml"/><Relationship Id="rId5" Type="http://schemas.openxmlformats.org/officeDocument/2006/relationships/tags" Target="../tags/tag124.xml"/><Relationship Id="rId4" Type="http://schemas.openxmlformats.org/officeDocument/2006/relationships/tags" Target="../tags/tag123.xml"/></Relationships>
</file>

<file path=ppt/slides/_rels/slide3.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8.png"/><Relationship Id="rId5" Type="http://schemas.openxmlformats.org/officeDocument/2006/relationships/notesSlide" Target="../notesSlides/notesSlide3.xml"/><Relationship Id="rId4"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4"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130.xml"/><Relationship Id="rId7" Type="http://schemas.openxmlformats.org/officeDocument/2006/relationships/slide" Target="slide54.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slideLayout" Target="../slideLayouts/slideLayout12.xml"/><Relationship Id="rId5" Type="http://schemas.openxmlformats.org/officeDocument/2006/relationships/tags" Target="../tags/tag132.xml"/><Relationship Id="rId4" Type="http://schemas.openxmlformats.org/officeDocument/2006/relationships/tags" Target="../tags/tag131.xml"/></Relationships>
</file>

<file path=ppt/slides/_rels/slide32.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notesSlide" Target="../notesSlides/notesSlide14.xml"/><Relationship Id="rId4"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tags" Target="../tags/tag138.xml"/><Relationship Id="rId7" Type="http://schemas.openxmlformats.org/officeDocument/2006/relationships/image" Target="../media/image59.png"/><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notesSlide" Target="../notesSlides/notesSlide15.xml"/><Relationship Id="rId5" Type="http://schemas.openxmlformats.org/officeDocument/2006/relationships/slideLayout" Target="../slideLayouts/slideLayout13.xml"/><Relationship Id="rId4" Type="http://schemas.openxmlformats.org/officeDocument/2006/relationships/tags" Target="../tags/tag139.xml"/></Relationships>
</file>

<file path=ppt/slides/_rels/slide34.xml.rels><?xml version="1.0" encoding="UTF-8" standalone="yes"?>
<Relationships xmlns="http://schemas.openxmlformats.org/package/2006/relationships"><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 Id="rId4"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145.xml"/><Relationship Id="rId7" Type="http://schemas.openxmlformats.org/officeDocument/2006/relationships/slide" Target="slide54.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12.xml"/><Relationship Id="rId5" Type="http://schemas.openxmlformats.org/officeDocument/2006/relationships/tags" Target="../tags/tag147.xml"/><Relationship Id="rId4" Type="http://schemas.openxmlformats.org/officeDocument/2006/relationships/tags" Target="../tags/tag146.xml"/></Relationships>
</file>

<file path=ppt/slides/_rels/slide36.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4"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tags" Target="../tags/tag153.xml"/><Relationship Id="rId7" Type="http://schemas.openxmlformats.org/officeDocument/2006/relationships/slide" Target="slide54.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image" Target="../media/image59.png"/><Relationship Id="rId5" Type="http://schemas.openxmlformats.org/officeDocument/2006/relationships/slideLayout" Target="../slideLayouts/slideLayout13.xml"/><Relationship Id="rId4" Type="http://schemas.openxmlformats.org/officeDocument/2006/relationships/tags" Target="../tags/tag154.xml"/></Relationships>
</file>

<file path=ppt/slides/_rels/slide38.xml.rels><?xml version="1.0" encoding="UTF-8" standalone="yes"?>
<Relationships xmlns="http://schemas.openxmlformats.org/package/2006/relationships"><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 Id="rId4"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tags" Target="../tags/tag160.xml"/><Relationship Id="rId7" Type="http://schemas.openxmlformats.org/officeDocument/2006/relationships/slide" Target="slide54.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image" Target="../media/image59.png"/><Relationship Id="rId5" Type="http://schemas.openxmlformats.org/officeDocument/2006/relationships/slideLayout" Target="../slideLayouts/slideLayout12.xml"/><Relationship Id="rId4" Type="http://schemas.openxmlformats.org/officeDocument/2006/relationships/tags" Target="../tags/tag161.xml"/></Relationships>
</file>

<file path=ppt/slides/_rels/slide4.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9.png"/><Relationship Id="rId5" Type="http://schemas.openxmlformats.org/officeDocument/2006/relationships/notesSlide" Target="../notesSlides/notesSlide4.xml"/><Relationship Id="rId4"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 Id="rId4"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167.xml"/><Relationship Id="rId7" Type="http://schemas.openxmlformats.org/officeDocument/2006/relationships/slide" Target="slide54.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slideLayout" Target="../slideLayouts/slideLayout13.xml"/><Relationship Id="rId5" Type="http://schemas.openxmlformats.org/officeDocument/2006/relationships/tags" Target="../tags/tag169.xml"/><Relationship Id="rId4" Type="http://schemas.openxmlformats.org/officeDocument/2006/relationships/tags" Target="../tags/tag168.xml"/></Relationships>
</file>

<file path=ppt/slides/_rels/slide42.xml.rels><?xml version="1.0" encoding="UTF-8" standalone="yes"?>
<Relationships xmlns="http://schemas.openxmlformats.org/package/2006/relationships"><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 Id="rId4"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tags" Target="../tags/tag175.xml"/><Relationship Id="rId7" Type="http://schemas.openxmlformats.org/officeDocument/2006/relationships/slide" Target="slide54.xml"/><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image" Target="../media/image59.png"/><Relationship Id="rId5" Type="http://schemas.openxmlformats.org/officeDocument/2006/relationships/slideLayout" Target="../slideLayouts/slideLayout12.xml"/><Relationship Id="rId4" Type="http://schemas.openxmlformats.org/officeDocument/2006/relationships/tags" Target="../tags/tag176.xml"/></Relationships>
</file>

<file path=ppt/slides/_rels/slide44.xml.rels><?xml version="1.0" encoding="UTF-8" standalone="yes"?>
<Relationships xmlns="http://schemas.openxmlformats.org/package/2006/relationships"><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 Id="rId4"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182.xml"/><Relationship Id="rId7" Type="http://schemas.openxmlformats.org/officeDocument/2006/relationships/slide" Target="slide54.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slideLayout" Target="../slideLayouts/slideLayout13.xml"/><Relationship Id="rId5" Type="http://schemas.openxmlformats.org/officeDocument/2006/relationships/tags" Target="../tags/tag184.xml"/><Relationship Id="rId4" Type="http://schemas.openxmlformats.org/officeDocument/2006/relationships/tags" Target="../tags/tag183.xml"/></Relationships>
</file>

<file path=ppt/slides/_rels/slide46.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4"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tags" Target="../tags/tag190.xml"/><Relationship Id="rId7" Type="http://schemas.openxmlformats.org/officeDocument/2006/relationships/slide" Target="slide54.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image" Target="../media/image59.png"/><Relationship Id="rId5" Type="http://schemas.openxmlformats.org/officeDocument/2006/relationships/slideLayout" Target="../slideLayouts/slideLayout12.xml"/><Relationship Id="rId4" Type="http://schemas.openxmlformats.org/officeDocument/2006/relationships/tags" Target="../tags/tag191.xml"/></Relationships>
</file>

<file path=ppt/slides/_rels/slide48.xml.rels><?xml version="1.0" encoding="UTF-8" standalone="yes"?>
<Relationships xmlns="http://schemas.openxmlformats.org/package/2006/relationships"><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tags" Target="../tags/tag192.xml"/><Relationship Id="rId4"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tags" Target="../tags/tag197.xml"/><Relationship Id="rId7" Type="http://schemas.openxmlformats.org/officeDocument/2006/relationships/slide" Target="slide54.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image" Target="../media/image59.png"/><Relationship Id="rId5" Type="http://schemas.openxmlformats.org/officeDocument/2006/relationships/slideLayout" Target="../slideLayouts/slideLayout13.xml"/><Relationship Id="rId4" Type="http://schemas.openxmlformats.org/officeDocument/2006/relationships/tags" Target="../tags/tag198.xml"/></Relationships>
</file>

<file path=ppt/slides/_rels/slide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0.png"/><Relationship Id="rId5" Type="http://schemas.openxmlformats.org/officeDocument/2006/relationships/notesSlide" Target="../notesSlides/notesSlide5.xml"/><Relationship Id="rId4"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 Id="rId4"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204.xml"/><Relationship Id="rId7" Type="http://schemas.openxmlformats.org/officeDocument/2006/relationships/slide" Target="slide54.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slideLayout" Target="../slideLayouts/slideLayout12.xml"/><Relationship Id="rId5" Type="http://schemas.openxmlformats.org/officeDocument/2006/relationships/tags" Target="../tags/tag206.xml"/><Relationship Id="rId4" Type="http://schemas.openxmlformats.org/officeDocument/2006/relationships/tags" Target="../tags/tag205.xml"/></Relationships>
</file>

<file path=ppt/slides/_rels/slide52.xml.rels><?xml version="1.0" encoding="UTF-8" standalone="yes"?>
<Relationships xmlns="http://schemas.openxmlformats.org/package/2006/relationships"><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tags" Target="../tags/tag207.xml"/><Relationship Id="rId5" Type="http://schemas.openxmlformats.org/officeDocument/2006/relationships/notesSlide" Target="../notesSlides/notesSlide16.xml"/><Relationship Id="rId4"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tags" Target="../tags/tag212.xml"/><Relationship Id="rId7" Type="http://schemas.openxmlformats.org/officeDocument/2006/relationships/image" Target="../media/image59.png"/><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notesSlide" Target="../notesSlides/notesSlide17.xml"/><Relationship Id="rId5" Type="http://schemas.openxmlformats.org/officeDocument/2006/relationships/slideLayout" Target="../slideLayouts/slideLayout13.xml"/><Relationship Id="rId4" Type="http://schemas.openxmlformats.org/officeDocument/2006/relationships/tags" Target="../tags/tag213.xml"/></Relationships>
</file>

<file path=ppt/slides/_rels/slide5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216.xml"/><Relationship Id="rId7" Type="http://schemas.openxmlformats.org/officeDocument/2006/relationships/image" Target="../media/image59.png"/><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notesSlide" Target="../notesSlides/notesSlide18.xml"/><Relationship Id="rId5" Type="http://schemas.openxmlformats.org/officeDocument/2006/relationships/slideLayout" Target="../slideLayouts/slideLayout20.xml"/><Relationship Id="rId10" Type="http://schemas.openxmlformats.org/officeDocument/2006/relationships/image" Target="../media/image67.png"/><Relationship Id="rId4" Type="http://schemas.openxmlformats.org/officeDocument/2006/relationships/tags" Target="../tags/tag217.xml"/><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16.xml"/><Relationship Id="rId7" Type="http://schemas.openxmlformats.org/officeDocument/2006/relationships/notesSlide" Target="../notesSlides/notesSlide6.xml"/><Relationship Id="rId12" Type="http://schemas.openxmlformats.org/officeDocument/2006/relationships/image" Target="../media/image35.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Layout" Target="../slideLayouts/slideLayout10.xml"/><Relationship Id="rId11" Type="http://schemas.openxmlformats.org/officeDocument/2006/relationships/image" Target="../media/image34.png"/><Relationship Id="rId5" Type="http://schemas.openxmlformats.org/officeDocument/2006/relationships/tags" Target="../tags/tag18.xml"/><Relationship Id="rId10" Type="http://schemas.openxmlformats.org/officeDocument/2006/relationships/image" Target="../media/image33.png"/><Relationship Id="rId4" Type="http://schemas.openxmlformats.org/officeDocument/2006/relationships/tags" Target="../tags/tag17.xml"/><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19.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2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3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BF2341A-B69F-9B02-AB9D-6D608FCFF61E}"/>
              </a:ext>
            </a:extLst>
          </p:cNvPr>
          <p:cNvSpPr txBox="1"/>
          <p:nvPr/>
        </p:nvSpPr>
        <p:spPr>
          <a:xfrm>
            <a:off x="2857500" y="3581154"/>
            <a:ext cx="6515100" cy="707886"/>
          </a:xfrm>
          <a:prstGeom prst="rect">
            <a:avLst/>
          </a:prstGeom>
          <a:noFill/>
        </p:spPr>
        <p:txBody>
          <a:bodyPr wrap="square" rtlCol="0">
            <a:spAutoFit/>
          </a:bodyPr>
          <a:lstStyle/>
          <a:p>
            <a:pPr algn="ctr"/>
            <a:r>
              <a:rPr lang="fr-FR" sz="4000" b="1" dirty="0">
                <a:latin typeface="Open Sans Semibold" panose="020B0606030504020204" pitchFamily="34" charset="0"/>
                <a:ea typeface="Open Sans Semibold" panose="020B0606030504020204" pitchFamily="34" charset="0"/>
                <a:cs typeface="Open Sans Semibold" panose="020B0606030504020204" pitchFamily="34" charset="0"/>
              </a:rPr>
              <a:t>Le jeu des paliers</a:t>
            </a:r>
          </a:p>
        </p:txBody>
      </p:sp>
      <p:cxnSp>
        <p:nvCxnSpPr>
          <p:cNvPr id="8" name="Connecteur droit 7">
            <a:extLst>
              <a:ext uri="{FF2B5EF4-FFF2-40B4-BE49-F238E27FC236}">
                <a16:creationId xmlns:a16="http://schemas.microsoft.com/office/drawing/2014/main" id="{E61473A1-2FD6-5856-41E5-F335538C5969}"/>
              </a:ext>
            </a:extLst>
          </p:cNvPr>
          <p:cNvCxnSpPr/>
          <p:nvPr/>
        </p:nvCxnSpPr>
        <p:spPr>
          <a:xfrm>
            <a:off x="3302000" y="3415391"/>
            <a:ext cx="56261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
        <p:nvSpPr>
          <p:cNvPr id="12" name="Title 1">
            <a:extLst>
              <a:ext uri="{FF2B5EF4-FFF2-40B4-BE49-F238E27FC236}">
                <a16:creationId xmlns:a16="http://schemas.microsoft.com/office/drawing/2014/main" id="{F73880AE-2453-D041-CAAE-3F9A0F984C35}"/>
              </a:ext>
            </a:extLst>
          </p:cNvPr>
          <p:cNvSpPr txBox="1">
            <a:spLocks/>
          </p:cNvSpPr>
          <p:nvPr>
            <p:custDataLst>
              <p:tags r:id="rId1"/>
            </p:custDataLst>
          </p:nvPr>
        </p:nvSpPr>
        <p:spPr>
          <a:xfrm>
            <a:off x="3297709" y="4289041"/>
            <a:ext cx="5672781" cy="53155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fr-CA" sz="2500" b="0" dirty="0"/>
              <a:t>Se préparer au vote</a:t>
            </a:r>
            <a:endParaRPr lang="en-US" sz="2500" b="0" dirty="0"/>
          </a:p>
        </p:txBody>
      </p:sp>
      <p:sp>
        <p:nvSpPr>
          <p:cNvPr id="4" name="Rectangle 3">
            <a:extLst>
              <a:ext uri="{FF2B5EF4-FFF2-40B4-BE49-F238E27FC236}">
                <a16:creationId xmlns:a16="http://schemas.microsoft.com/office/drawing/2014/main" id="{479FFE6C-3BEE-72FA-B085-BFD163A53EFC}"/>
              </a:ext>
            </a:extLst>
          </p:cNvPr>
          <p:cNvSpPr/>
          <p:nvPr/>
        </p:nvSpPr>
        <p:spPr>
          <a:xfrm>
            <a:off x="5549154" y="1039906"/>
            <a:ext cx="546846" cy="950259"/>
          </a:xfrm>
          <a:custGeom>
            <a:avLst/>
            <a:gdLst>
              <a:gd name="connsiteX0" fmla="*/ 0 w 421341"/>
              <a:gd name="connsiteY0" fmla="*/ 0 h 950259"/>
              <a:gd name="connsiteX1" fmla="*/ 421341 w 421341"/>
              <a:gd name="connsiteY1" fmla="*/ 0 h 950259"/>
              <a:gd name="connsiteX2" fmla="*/ 421341 w 421341"/>
              <a:gd name="connsiteY2" fmla="*/ 950259 h 950259"/>
              <a:gd name="connsiteX3" fmla="*/ 0 w 421341"/>
              <a:gd name="connsiteY3" fmla="*/ 950259 h 950259"/>
              <a:gd name="connsiteX4" fmla="*/ 0 w 421341"/>
              <a:gd name="connsiteY4" fmla="*/ 0 h 950259"/>
              <a:gd name="connsiteX0" fmla="*/ 0 w 421341"/>
              <a:gd name="connsiteY0" fmla="*/ 0 h 950259"/>
              <a:gd name="connsiteX1" fmla="*/ 421341 w 421341"/>
              <a:gd name="connsiteY1" fmla="*/ 0 h 950259"/>
              <a:gd name="connsiteX2" fmla="*/ 421341 w 421341"/>
              <a:gd name="connsiteY2" fmla="*/ 950259 h 950259"/>
              <a:gd name="connsiteX3" fmla="*/ 44824 w 421341"/>
              <a:gd name="connsiteY3" fmla="*/ 860612 h 950259"/>
              <a:gd name="connsiteX4" fmla="*/ 0 w 421341"/>
              <a:gd name="connsiteY4" fmla="*/ 0 h 950259"/>
              <a:gd name="connsiteX0" fmla="*/ 125505 w 546846"/>
              <a:gd name="connsiteY0" fmla="*/ 0 h 950259"/>
              <a:gd name="connsiteX1" fmla="*/ 546846 w 546846"/>
              <a:gd name="connsiteY1" fmla="*/ 0 h 950259"/>
              <a:gd name="connsiteX2" fmla="*/ 546846 w 546846"/>
              <a:gd name="connsiteY2" fmla="*/ 950259 h 950259"/>
              <a:gd name="connsiteX3" fmla="*/ 0 w 546846"/>
              <a:gd name="connsiteY3" fmla="*/ 609600 h 950259"/>
              <a:gd name="connsiteX4" fmla="*/ 125505 w 546846"/>
              <a:gd name="connsiteY4" fmla="*/ 0 h 950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846" h="950259">
                <a:moveTo>
                  <a:pt x="125505" y="0"/>
                </a:moveTo>
                <a:lnTo>
                  <a:pt x="546846" y="0"/>
                </a:lnTo>
                <a:lnTo>
                  <a:pt x="546846" y="950259"/>
                </a:lnTo>
                <a:lnTo>
                  <a:pt x="0" y="609600"/>
                </a:lnTo>
                <a:lnTo>
                  <a:pt x="125505"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90C7F15B-2664-5D27-4DDF-4A7E6E754CE0}"/>
              </a:ext>
            </a:extLst>
          </p:cNvPr>
          <p:cNvSpPr/>
          <p:nvPr/>
        </p:nvSpPr>
        <p:spPr>
          <a:xfrm>
            <a:off x="6006353" y="1174377"/>
            <a:ext cx="546847" cy="735105"/>
          </a:xfrm>
          <a:custGeom>
            <a:avLst/>
            <a:gdLst>
              <a:gd name="connsiteX0" fmla="*/ 0 w 546847"/>
              <a:gd name="connsiteY0" fmla="*/ 0 h 735105"/>
              <a:gd name="connsiteX1" fmla="*/ 546847 w 546847"/>
              <a:gd name="connsiteY1" fmla="*/ 0 h 735105"/>
              <a:gd name="connsiteX2" fmla="*/ 546847 w 546847"/>
              <a:gd name="connsiteY2" fmla="*/ 735105 h 735105"/>
              <a:gd name="connsiteX3" fmla="*/ 0 w 546847"/>
              <a:gd name="connsiteY3" fmla="*/ 735105 h 735105"/>
              <a:gd name="connsiteX4" fmla="*/ 0 w 546847"/>
              <a:gd name="connsiteY4" fmla="*/ 0 h 735105"/>
              <a:gd name="connsiteX0" fmla="*/ 0 w 546847"/>
              <a:gd name="connsiteY0" fmla="*/ 0 h 735105"/>
              <a:gd name="connsiteX1" fmla="*/ 546847 w 546847"/>
              <a:gd name="connsiteY1" fmla="*/ 0 h 735105"/>
              <a:gd name="connsiteX2" fmla="*/ 484094 w 546847"/>
              <a:gd name="connsiteY2" fmla="*/ 690282 h 735105"/>
              <a:gd name="connsiteX3" fmla="*/ 0 w 546847"/>
              <a:gd name="connsiteY3" fmla="*/ 735105 h 735105"/>
              <a:gd name="connsiteX4" fmla="*/ 0 w 546847"/>
              <a:gd name="connsiteY4" fmla="*/ 0 h 735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847" h="735105">
                <a:moveTo>
                  <a:pt x="0" y="0"/>
                </a:moveTo>
                <a:lnTo>
                  <a:pt x="546847" y="0"/>
                </a:lnTo>
                <a:lnTo>
                  <a:pt x="484094" y="690282"/>
                </a:lnTo>
                <a:lnTo>
                  <a:pt x="0" y="735105"/>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A3C1BAE3-89F9-CCB0-06AA-D40B858591AB}"/>
              </a:ext>
            </a:extLst>
          </p:cNvPr>
          <p:cNvPicPr>
            <a:picLocks noChangeAspect="1"/>
          </p:cNvPicPr>
          <p:nvPr/>
        </p:nvPicPr>
        <p:blipFill>
          <a:blip r:embed="rId4"/>
          <a:stretch>
            <a:fillRect/>
          </a:stretch>
        </p:blipFill>
        <p:spPr>
          <a:xfrm>
            <a:off x="4773295" y="637204"/>
            <a:ext cx="2645410" cy="2645410"/>
          </a:xfrm>
          <a:prstGeom prst="rect">
            <a:avLst/>
          </a:prstGeom>
        </p:spPr>
      </p:pic>
    </p:spTree>
    <p:extLst>
      <p:ext uri="{BB962C8B-B14F-4D97-AF65-F5344CB8AC3E}">
        <p14:creationId xmlns:p14="http://schemas.microsoft.com/office/powerpoint/2010/main" val="2503403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75773CB7-6206-DD04-1904-F5E9CFFA01D1}"/>
              </a:ext>
            </a:extLst>
          </p:cNvPr>
          <p:cNvSpPr>
            <a:spLocks noGrp="1"/>
          </p:cNvSpPr>
          <p:nvPr>
            <p:ph type="ctrTitle"/>
            <p:custDataLst>
              <p:tags r:id="rId1"/>
            </p:custDataLst>
          </p:nvPr>
        </p:nvSpPr>
        <p:spPr>
          <a:xfrm>
            <a:off x="6607629" y="2570992"/>
            <a:ext cx="4724396" cy="934276"/>
          </a:xfrm>
        </p:spPr>
        <p:txBody>
          <a:bodyPr/>
          <a:lstStyle/>
          <a:p>
            <a:r>
              <a:rPr lang="fr-FR" dirty="0"/>
              <a:t>Dans un travail d’équipe…</a:t>
            </a:r>
          </a:p>
        </p:txBody>
      </p:sp>
      <p:sp>
        <p:nvSpPr>
          <p:cNvPr id="4" name="Title 1">
            <a:extLst>
              <a:ext uri="{FF2B5EF4-FFF2-40B4-BE49-F238E27FC236}">
                <a16:creationId xmlns:a16="http://schemas.microsoft.com/office/drawing/2014/main" id="{018CBC74-6ED5-F85D-D7B4-1BDDC3D6324C}"/>
              </a:ext>
            </a:extLst>
          </p:cNvPr>
          <p:cNvSpPr txBox="1">
            <a:spLocks/>
          </p:cNvSpPr>
          <p:nvPr>
            <p:custDataLst>
              <p:tags r:id="rId2"/>
            </p:custDataLst>
          </p:nvPr>
        </p:nvSpPr>
        <p:spPr>
          <a:xfrm>
            <a:off x="6607628" y="3434918"/>
            <a:ext cx="4413010" cy="125784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gn="l">
              <a:lnSpc>
                <a:spcPct val="114000"/>
              </a:lnSpc>
              <a:buFont typeface="Arial" panose="020B0604020202020204" pitchFamily="34" charset="0"/>
              <a:buChar char="•"/>
            </a:pPr>
            <a:r>
              <a:rPr lang="fr-CA" sz="2500" b="0" i="0">
                <a:latin typeface="Open Sans" panose="020B0606030504020204" pitchFamily="34" charset="0"/>
                <a:ea typeface="Open Sans" panose="020B0606030504020204" pitchFamily="34" charset="0"/>
                <a:cs typeface="Open Sans" panose="020B0606030504020204" pitchFamily="34" charset="0"/>
              </a:rPr>
              <a:t>Qui décide?</a:t>
            </a:r>
          </a:p>
          <a:p>
            <a:pPr marL="342900" indent="-342900" algn="l">
              <a:lnSpc>
                <a:spcPct val="114000"/>
              </a:lnSpc>
              <a:buFont typeface="Arial" panose="020B0604020202020204" pitchFamily="34" charset="0"/>
              <a:buChar char="•"/>
            </a:pPr>
            <a:r>
              <a:rPr lang="fr-CA" sz="2500" b="0"/>
              <a:t>Qui fait quoi?</a:t>
            </a:r>
            <a:endParaRPr lang="en-US" sz="2500" b="0" i="0">
              <a:latin typeface="Open Sans" panose="020B0606030504020204" pitchFamily="34" charset="0"/>
              <a:ea typeface="Open Sans" panose="020B0606030504020204" pitchFamily="34" charset="0"/>
              <a:cs typeface="Open Sans" panose="020B0606030504020204" pitchFamily="34" charset="0"/>
            </a:endParaRPr>
          </a:p>
        </p:txBody>
      </p:sp>
      <p:pic>
        <p:nvPicPr>
          <p:cNvPr id="2" name="Image 1">
            <a:extLst>
              <a:ext uri="{FF2B5EF4-FFF2-40B4-BE49-F238E27FC236}">
                <a16:creationId xmlns:a16="http://schemas.microsoft.com/office/drawing/2014/main" id="{0AF12885-0BC0-0936-E384-BB1577D8794F}"/>
              </a:ext>
            </a:extLst>
          </p:cNvPr>
          <p:cNvPicPr>
            <a:picLocks noChangeAspect="1"/>
          </p:cNvPicPr>
          <p:nvPr>
            <p:custDataLst>
              <p:tags r:id="rId3"/>
            </p:custDataLst>
          </p:nvPr>
        </p:nvPicPr>
        <p:blipFill>
          <a:blip r:embed="rId6"/>
          <a:srcRect/>
          <a:stretch/>
        </p:blipFill>
        <p:spPr>
          <a:xfrm>
            <a:off x="1020595" y="1533878"/>
            <a:ext cx="5025977" cy="4045837"/>
          </a:xfrm>
          <a:prstGeom prst="rect">
            <a:avLst/>
          </a:prstGeom>
        </p:spPr>
      </p:pic>
    </p:spTree>
    <p:extLst>
      <p:ext uri="{BB962C8B-B14F-4D97-AF65-F5344CB8AC3E}">
        <p14:creationId xmlns:p14="http://schemas.microsoft.com/office/powerpoint/2010/main" val="2135691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DA4E3-D2D5-BCF5-2183-AA28CF2C31BA}"/>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1D279F2C-22BD-B3E3-9E6E-FE6EEA0B81B9}"/>
              </a:ext>
            </a:extLst>
          </p:cNvPr>
          <p:cNvSpPr txBox="1">
            <a:spLocks/>
          </p:cNvSpPr>
          <p:nvPr>
            <p:custDataLst>
              <p:tags r:id="rId1"/>
            </p:custDataLst>
          </p:nvPr>
        </p:nvSpPr>
        <p:spPr>
          <a:xfrm>
            <a:off x="2921069" y="332968"/>
            <a:ext cx="6637060" cy="6499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t>Les paliers de gouvernement</a:t>
            </a:r>
          </a:p>
        </p:txBody>
      </p:sp>
      <p:pic>
        <p:nvPicPr>
          <p:cNvPr id="5" name="Graphique 4" descr="Femme soldat contour">
            <a:extLst>
              <a:ext uri="{FF2B5EF4-FFF2-40B4-BE49-F238E27FC236}">
                <a16:creationId xmlns:a16="http://schemas.microsoft.com/office/drawing/2014/main" id="{6770E459-365E-0AED-D15D-9918CF28CAA3}"/>
              </a:ext>
            </a:extLst>
          </p:cNvPr>
          <p:cNvPicPr>
            <a:picLocks noChangeAspect="1"/>
          </p:cNvPicPr>
          <p:nvPr>
            <p:custDataLst>
              <p:tags r:id="rId2"/>
            </p:custDataLst>
          </p:nvPr>
        </p:nvPicPr>
        <p:blipFill>
          <a:blip r:embed="rId18">
            <a:extLst>
              <a:ext uri="{96DAC541-7B7A-43D3-8B79-37D633B846F1}">
                <asvg:svgBlip xmlns:asvg="http://schemas.microsoft.com/office/drawing/2016/SVG/main" r:embed="rId19"/>
              </a:ext>
            </a:extLst>
          </a:blip>
          <a:stretch>
            <a:fillRect/>
          </a:stretch>
        </p:blipFill>
        <p:spPr>
          <a:xfrm>
            <a:off x="1828197" y="4078112"/>
            <a:ext cx="878528" cy="878528"/>
          </a:xfrm>
          <a:prstGeom prst="rect">
            <a:avLst/>
          </a:prstGeom>
        </p:spPr>
      </p:pic>
      <p:pic>
        <p:nvPicPr>
          <p:cNvPr id="6" name="Graphique 5" descr="Argent contour">
            <a:extLst>
              <a:ext uri="{FF2B5EF4-FFF2-40B4-BE49-F238E27FC236}">
                <a16:creationId xmlns:a16="http://schemas.microsoft.com/office/drawing/2014/main" id="{4CE0055C-F6DE-F01D-11FB-00C86F5A8754}"/>
              </a:ext>
            </a:extLst>
          </p:cNvPr>
          <p:cNvPicPr>
            <a:picLocks noChangeAspect="1"/>
          </p:cNvPicPr>
          <p:nvPr>
            <p:custDataLst>
              <p:tags r:id="rId3"/>
            </p:custDataLst>
          </p:nvPr>
        </p:nvPicPr>
        <p:blipFill>
          <a:blip r:embed="rId20">
            <a:extLst>
              <a:ext uri="{96DAC541-7B7A-43D3-8B79-37D633B846F1}">
                <asvg:svgBlip xmlns:asvg="http://schemas.microsoft.com/office/drawing/2016/SVG/main" r:embed="rId21"/>
              </a:ext>
            </a:extLst>
          </a:blip>
          <a:stretch>
            <a:fillRect/>
          </a:stretch>
        </p:blipFill>
        <p:spPr>
          <a:xfrm>
            <a:off x="1815765" y="4992101"/>
            <a:ext cx="878528" cy="878528"/>
          </a:xfrm>
          <a:prstGeom prst="rect">
            <a:avLst/>
          </a:prstGeom>
        </p:spPr>
      </p:pic>
      <p:pic>
        <p:nvPicPr>
          <p:cNvPr id="7" name="Graphique 6" descr="Sans fil contour">
            <a:extLst>
              <a:ext uri="{FF2B5EF4-FFF2-40B4-BE49-F238E27FC236}">
                <a16:creationId xmlns:a16="http://schemas.microsoft.com/office/drawing/2014/main" id="{6464720D-179F-21C3-EE47-A230A432ED58}"/>
              </a:ext>
            </a:extLst>
          </p:cNvPr>
          <p:cNvPicPr>
            <a:picLocks noChangeAspect="1"/>
          </p:cNvPicPr>
          <p:nvPr>
            <p:custDataLst>
              <p:tags r:id="rId4"/>
            </p:custDataLst>
          </p:nvPr>
        </p:nvPicPr>
        <p:blipFill>
          <a:blip r:embed="rId22">
            <a:extLst>
              <a:ext uri="{96DAC541-7B7A-43D3-8B79-37D633B846F1}">
                <asvg:svgBlip xmlns:asvg="http://schemas.microsoft.com/office/drawing/2016/SVG/main" r:embed="rId23"/>
              </a:ext>
            </a:extLst>
          </a:blip>
          <a:stretch>
            <a:fillRect/>
          </a:stretch>
        </p:blipFill>
        <p:spPr>
          <a:xfrm>
            <a:off x="1800569" y="5874588"/>
            <a:ext cx="878528" cy="878528"/>
          </a:xfrm>
          <a:prstGeom prst="rect">
            <a:avLst/>
          </a:prstGeom>
        </p:spPr>
      </p:pic>
      <p:pic>
        <p:nvPicPr>
          <p:cNvPr id="8" name="Graphique 7" descr="Homme médecin contour">
            <a:extLst>
              <a:ext uri="{FF2B5EF4-FFF2-40B4-BE49-F238E27FC236}">
                <a16:creationId xmlns:a16="http://schemas.microsoft.com/office/drawing/2014/main" id="{595D4D53-108E-1BC8-8B22-24539CF3C4C9}"/>
              </a:ext>
            </a:extLst>
          </p:cNvPr>
          <p:cNvPicPr>
            <a:picLocks noChangeAspect="1"/>
          </p:cNvPicPr>
          <p:nvPr>
            <p:custDataLst>
              <p:tags r:id="rId5"/>
            </p:custDataLst>
          </p:nvPr>
        </p:nvPicPr>
        <p:blipFill>
          <a:blip r:embed="rId24">
            <a:extLst>
              <a:ext uri="{96DAC541-7B7A-43D3-8B79-37D633B846F1}">
                <asvg:svgBlip xmlns:asvg="http://schemas.microsoft.com/office/drawing/2016/SVG/main" r:embed="rId25"/>
              </a:ext>
            </a:extLst>
          </a:blip>
          <a:stretch>
            <a:fillRect/>
          </a:stretch>
        </p:blipFill>
        <p:spPr>
          <a:xfrm>
            <a:off x="5638799" y="4078112"/>
            <a:ext cx="878528" cy="878528"/>
          </a:xfrm>
          <a:prstGeom prst="rect">
            <a:avLst/>
          </a:prstGeom>
        </p:spPr>
      </p:pic>
      <p:pic>
        <p:nvPicPr>
          <p:cNvPr id="9" name="Graphique 8" descr="Voiture contour">
            <a:extLst>
              <a:ext uri="{FF2B5EF4-FFF2-40B4-BE49-F238E27FC236}">
                <a16:creationId xmlns:a16="http://schemas.microsoft.com/office/drawing/2014/main" id="{AD271B53-E28F-7D3A-F814-05941A7C8EC5}"/>
              </a:ext>
            </a:extLst>
          </p:cNvPr>
          <p:cNvPicPr>
            <a:picLocks noChangeAspect="1"/>
          </p:cNvPicPr>
          <p:nvPr>
            <p:custDataLst>
              <p:tags r:id="rId6"/>
            </p:custDataLst>
          </p:nvPr>
        </p:nvPicPr>
        <p:blipFill>
          <a:blip r:embed="rId26">
            <a:extLst>
              <a:ext uri="{96DAC541-7B7A-43D3-8B79-37D633B846F1}">
                <asvg:svgBlip xmlns:asvg="http://schemas.microsoft.com/office/drawing/2016/SVG/main" r:embed="rId27"/>
              </a:ext>
            </a:extLst>
          </a:blip>
          <a:stretch>
            <a:fillRect/>
          </a:stretch>
        </p:blipFill>
        <p:spPr>
          <a:xfrm>
            <a:off x="5686256" y="4992101"/>
            <a:ext cx="878528" cy="878528"/>
          </a:xfrm>
          <a:prstGeom prst="rect">
            <a:avLst/>
          </a:prstGeom>
        </p:spPr>
      </p:pic>
      <p:pic>
        <p:nvPicPr>
          <p:cNvPr id="10" name="Graphique 9" descr="Classe contour">
            <a:extLst>
              <a:ext uri="{FF2B5EF4-FFF2-40B4-BE49-F238E27FC236}">
                <a16:creationId xmlns:a16="http://schemas.microsoft.com/office/drawing/2014/main" id="{4200974B-23B8-AD42-9D34-13D97322880D}"/>
              </a:ext>
            </a:extLst>
          </p:cNvPr>
          <p:cNvPicPr>
            <a:picLocks noChangeAspect="1"/>
          </p:cNvPicPr>
          <p:nvPr>
            <p:custDataLst>
              <p:tags r:id="rId7"/>
            </p:custDataLst>
          </p:nvPr>
        </p:nvPicPr>
        <p:blipFill>
          <a:blip r:embed="rId28">
            <a:extLst>
              <a:ext uri="{96DAC541-7B7A-43D3-8B79-37D633B846F1}">
                <asvg:svgBlip xmlns:asvg="http://schemas.microsoft.com/office/drawing/2016/SVG/main" r:embed="rId29"/>
              </a:ext>
            </a:extLst>
          </a:blip>
          <a:stretch>
            <a:fillRect/>
          </a:stretch>
        </p:blipFill>
        <p:spPr>
          <a:xfrm>
            <a:off x="5611171" y="5874588"/>
            <a:ext cx="878528" cy="878528"/>
          </a:xfrm>
          <a:prstGeom prst="rect">
            <a:avLst/>
          </a:prstGeom>
        </p:spPr>
      </p:pic>
      <p:pic>
        <p:nvPicPr>
          <p:cNvPr id="11" name="Graphique 10" descr="Aire de jeu contour">
            <a:extLst>
              <a:ext uri="{FF2B5EF4-FFF2-40B4-BE49-F238E27FC236}">
                <a16:creationId xmlns:a16="http://schemas.microsoft.com/office/drawing/2014/main" id="{A17D09E1-5D35-3ACD-BADE-E14F183BC6CC}"/>
              </a:ext>
            </a:extLst>
          </p:cNvPr>
          <p:cNvPicPr>
            <a:picLocks noChangeAspect="1"/>
          </p:cNvPicPr>
          <p:nvPr>
            <p:custDataLst>
              <p:tags r:id="rId8"/>
            </p:custDataLst>
          </p:nvPr>
        </p:nvPicPr>
        <p:blipFill>
          <a:blip r:embed="rId30">
            <a:extLst>
              <a:ext uri="{96DAC541-7B7A-43D3-8B79-37D633B846F1}">
                <asvg:svgBlip xmlns:asvg="http://schemas.microsoft.com/office/drawing/2016/SVG/main" r:embed="rId31"/>
              </a:ext>
            </a:extLst>
          </a:blip>
          <a:stretch>
            <a:fillRect/>
          </a:stretch>
        </p:blipFill>
        <p:spPr>
          <a:xfrm>
            <a:off x="9558129" y="4078112"/>
            <a:ext cx="878528" cy="878528"/>
          </a:xfrm>
          <a:prstGeom prst="rect">
            <a:avLst/>
          </a:prstGeom>
        </p:spPr>
      </p:pic>
      <p:pic>
        <p:nvPicPr>
          <p:cNvPr id="12" name="Graphique 11" descr="Dépôt d’ordures interdit contour">
            <a:extLst>
              <a:ext uri="{FF2B5EF4-FFF2-40B4-BE49-F238E27FC236}">
                <a16:creationId xmlns:a16="http://schemas.microsoft.com/office/drawing/2014/main" id="{D9540CB7-B5B4-8604-2529-3A0713046359}"/>
              </a:ext>
            </a:extLst>
          </p:cNvPr>
          <p:cNvPicPr>
            <a:picLocks noChangeAspect="1"/>
          </p:cNvPicPr>
          <p:nvPr>
            <p:custDataLst>
              <p:tags r:id="rId9"/>
            </p:custDataLst>
          </p:nvPr>
        </p:nvPicPr>
        <p:blipFill>
          <a:blip r:embed="rId32">
            <a:extLst>
              <a:ext uri="{96DAC541-7B7A-43D3-8B79-37D633B846F1}">
                <asvg:svgBlip xmlns:asvg="http://schemas.microsoft.com/office/drawing/2016/SVG/main" r:embed="rId33"/>
              </a:ext>
            </a:extLst>
          </a:blip>
          <a:stretch>
            <a:fillRect/>
          </a:stretch>
        </p:blipFill>
        <p:spPr>
          <a:xfrm>
            <a:off x="9407958" y="4992101"/>
            <a:ext cx="878528" cy="878528"/>
          </a:xfrm>
          <a:prstGeom prst="rect">
            <a:avLst/>
          </a:prstGeom>
        </p:spPr>
      </p:pic>
      <p:pic>
        <p:nvPicPr>
          <p:cNvPr id="13" name="Graphique 12" descr="Robinet qui fuit contour">
            <a:extLst>
              <a:ext uri="{FF2B5EF4-FFF2-40B4-BE49-F238E27FC236}">
                <a16:creationId xmlns:a16="http://schemas.microsoft.com/office/drawing/2014/main" id="{F1BD453B-D524-EE8C-2507-25B3C7E8424B}"/>
              </a:ext>
            </a:extLst>
          </p:cNvPr>
          <p:cNvPicPr>
            <a:picLocks noChangeAspect="1"/>
          </p:cNvPicPr>
          <p:nvPr>
            <p:custDataLst>
              <p:tags r:id="rId10"/>
            </p:custDataLst>
          </p:nvPr>
        </p:nvPicPr>
        <p:blipFill>
          <a:blip r:embed="rId34">
            <a:extLst>
              <a:ext uri="{96DAC541-7B7A-43D3-8B79-37D633B846F1}">
                <asvg:svgBlip xmlns:asvg="http://schemas.microsoft.com/office/drawing/2016/SVG/main" r:embed="rId35"/>
              </a:ext>
            </a:extLst>
          </a:blip>
          <a:stretch>
            <a:fillRect/>
          </a:stretch>
        </p:blipFill>
        <p:spPr>
          <a:xfrm>
            <a:off x="9499087" y="5874588"/>
            <a:ext cx="878528" cy="878528"/>
          </a:xfrm>
          <a:prstGeom prst="rect">
            <a:avLst/>
          </a:prstGeom>
        </p:spPr>
      </p:pic>
      <p:grpSp>
        <p:nvGrpSpPr>
          <p:cNvPr id="32" name="Groupe 31">
            <a:extLst>
              <a:ext uri="{FF2B5EF4-FFF2-40B4-BE49-F238E27FC236}">
                <a16:creationId xmlns:a16="http://schemas.microsoft.com/office/drawing/2014/main" id="{93171031-21DC-46E1-BCA2-5321B7C356B0}"/>
              </a:ext>
            </a:extLst>
          </p:cNvPr>
          <p:cNvGrpSpPr/>
          <p:nvPr/>
        </p:nvGrpSpPr>
        <p:grpSpPr>
          <a:xfrm>
            <a:off x="4540280" y="1238408"/>
            <a:ext cx="3090985" cy="2727486"/>
            <a:chOff x="4540280" y="1238408"/>
            <a:chExt cx="3090985" cy="2727486"/>
          </a:xfrm>
        </p:grpSpPr>
        <p:grpSp>
          <p:nvGrpSpPr>
            <p:cNvPr id="19" name="Groupe 18">
              <a:extLst>
                <a:ext uri="{FF2B5EF4-FFF2-40B4-BE49-F238E27FC236}">
                  <a16:creationId xmlns:a16="http://schemas.microsoft.com/office/drawing/2014/main" id="{0289A9FB-2FCF-0B7F-6EC4-E389100E46C6}"/>
                </a:ext>
              </a:extLst>
            </p:cNvPr>
            <p:cNvGrpSpPr/>
            <p:nvPr>
              <p:custDataLst>
                <p:tags r:id="rId14"/>
              </p:custDataLst>
            </p:nvPr>
          </p:nvGrpSpPr>
          <p:grpSpPr>
            <a:xfrm>
              <a:off x="4540280" y="1238408"/>
              <a:ext cx="3090985" cy="2727486"/>
              <a:chOff x="4540280" y="1238408"/>
              <a:chExt cx="3090985" cy="2727486"/>
            </a:xfrm>
          </p:grpSpPr>
          <p:pic>
            <p:nvPicPr>
              <p:cNvPr id="20" name="Image 19" descr="Une image contenant plein air, ciel, arbre, Palais&#10;&#10;Le contenu généré par l’IA peut être incorrect.">
                <a:extLst>
                  <a:ext uri="{FF2B5EF4-FFF2-40B4-BE49-F238E27FC236}">
                    <a16:creationId xmlns:a16="http://schemas.microsoft.com/office/drawing/2014/main" id="{EF1116C7-30A9-41A2-0EE1-2652A3C3F9CF}"/>
                  </a:ext>
                </a:extLst>
              </p:cNvPr>
              <p:cNvPicPr>
                <a:picLocks noChangeAspect="1"/>
              </p:cNvPicPr>
              <p:nvPr/>
            </p:nvPicPr>
            <p:blipFill rotWithShape="1">
              <a:blip r:embed="rId36"/>
              <a:srcRect b="19606"/>
              <a:stretch/>
            </p:blipFill>
            <p:spPr>
              <a:xfrm>
                <a:off x="4540280" y="1845734"/>
                <a:ext cx="3090985" cy="2120160"/>
              </a:xfrm>
              <a:prstGeom prst="rect">
                <a:avLst/>
              </a:prstGeom>
              <a:ln>
                <a:solidFill>
                  <a:schemeClr val="tx1"/>
                </a:solidFill>
              </a:ln>
            </p:spPr>
          </p:pic>
          <p:grpSp>
            <p:nvGrpSpPr>
              <p:cNvPr id="21" name="Groupe 20">
                <a:extLst>
                  <a:ext uri="{FF2B5EF4-FFF2-40B4-BE49-F238E27FC236}">
                    <a16:creationId xmlns:a16="http://schemas.microsoft.com/office/drawing/2014/main" id="{B76C2F43-AA32-D945-510D-483029DA571E}"/>
                  </a:ext>
                </a:extLst>
              </p:cNvPr>
              <p:cNvGrpSpPr/>
              <p:nvPr/>
            </p:nvGrpSpPr>
            <p:grpSpPr>
              <a:xfrm>
                <a:off x="4751793" y="1238408"/>
                <a:ext cx="2548031" cy="522454"/>
                <a:chOff x="4843438" y="1227667"/>
                <a:chExt cx="2605393" cy="522454"/>
              </a:xfrm>
            </p:grpSpPr>
            <p:sp>
              <p:nvSpPr>
                <p:cNvPr id="22" name="Title 1">
                  <a:extLst>
                    <a:ext uri="{FF2B5EF4-FFF2-40B4-BE49-F238E27FC236}">
                      <a16:creationId xmlns:a16="http://schemas.microsoft.com/office/drawing/2014/main" id="{95A25DD3-F0D4-126C-9A33-B884371F5E9D}"/>
                    </a:ext>
                  </a:extLst>
                </p:cNvPr>
                <p:cNvSpPr txBox="1">
                  <a:spLocks/>
                </p:cNvSpPr>
                <p:nvPr/>
              </p:nvSpPr>
              <p:spPr>
                <a:xfrm>
                  <a:off x="4843438" y="1227667"/>
                  <a:ext cx="2190134" cy="5224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14000"/>
                    </a:lnSpc>
                  </a:pPr>
                  <a:r>
                    <a:rPr lang="fr-CA" sz="2500" i="0" dirty="0">
                      <a:latin typeface="Open Sans" panose="020B0606030504020204" pitchFamily="34" charset="0"/>
                      <a:ea typeface="Open Sans" panose="020B0606030504020204" pitchFamily="34" charset="0"/>
                      <a:cs typeface="Open Sans" panose="020B0606030504020204" pitchFamily="34" charset="0"/>
                    </a:rPr>
                    <a:t>PROVINCIAL</a:t>
                  </a:r>
                  <a:endParaRPr lang="en-US" sz="2500" i="0" dirty="0">
                    <a:latin typeface="Open Sans" panose="020B0606030504020204" pitchFamily="34" charset="0"/>
                    <a:ea typeface="Open Sans" panose="020B0606030504020204" pitchFamily="34" charset="0"/>
                    <a:cs typeface="Open Sans" panose="020B0606030504020204" pitchFamily="34" charset="0"/>
                  </a:endParaRPr>
                </a:p>
              </p:txBody>
            </p:sp>
            <p:pic>
              <p:nvPicPr>
                <p:cNvPr id="23" name="Image 22" descr="Une image contenant conception&#10;&#10;Le contenu généré par l’IA peut être incorrect.">
                  <a:extLst>
                    <a:ext uri="{FF2B5EF4-FFF2-40B4-BE49-F238E27FC236}">
                      <a16:creationId xmlns:a16="http://schemas.microsoft.com/office/drawing/2014/main" id="{3CC46C82-89A7-EE2B-6F78-6D0CC7D2FBD1}"/>
                    </a:ext>
                  </a:extLst>
                </p:cNvPr>
                <p:cNvPicPr>
                  <a:picLocks noChangeAspect="1"/>
                </p:cNvPicPr>
                <p:nvPr/>
              </p:nvPicPr>
              <p:blipFill>
                <a:blip r:embed="rId37"/>
                <a:stretch>
                  <a:fillRect/>
                </a:stretch>
              </p:blipFill>
              <p:spPr>
                <a:xfrm>
                  <a:off x="6997457" y="1315727"/>
                  <a:ext cx="451374" cy="300916"/>
                </a:xfrm>
                <a:prstGeom prst="rect">
                  <a:avLst/>
                </a:prstGeom>
              </p:spPr>
            </p:pic>
          </p:grpSp>
        </p:grpSp>
        <p:sp>
          <p:nvSpPr>
            <p:cNvPr id="3" name="ZoneTexte 5">
              <a:extLst>
                <a:ext uri="{FF2B5EF4-FFF2-40B4-BE49-F238E27FC236}">
                  <a16:creationId xmlns:a16="http://schemas.microsoft.com/office/drawing/2014/main" id="{83AE559A-0D31-D3A7-4981-EE06DA4F443E}"/>
                </a:ext>
              </a:extLst>
            </p:cNvPr>
            <p:cNvSpPr txBox="1">
              <a:spLocks noChangeArrowheads="1"/>
            </p:cNvSpPr>
            <p:nvPr>
              <p:custDataLst>
                <p:tags r:id="rId15"/>
              </p:custDataLst>
            </p:nvPr>
          </p:nvSpPr>
          <p:spPr bwMode="auto">
            <a:xfrm>
              <a:off x="4540280" y="3781228"/>
              <a:ext cx="2971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panose="02020603050405020304" pitchFamily="18" charset="0"/>
                  <a:ea typeface="MS PGothic" panose="020B0600070205080204" pitchFamily="34" charset="-128"/>
                </a:defRPr>
              </a:lvl1pPr>
              <a:lvl2pPr marL="742950" indent="-285750">
                <a:defRPr sz="3200">
                  <a:solidFill>
                    <a:schemeClr val="tx1"/>
                  </a:solidFill>
                  <a:latin typeface="Times" panose="02020603050405020304" pitchFamily="18" charset="0"/>
                  <a:ea typeface="MS PGothic" panose="020B0600070205080204" pitchFamily="34" charset="-128"/>
                </a:defRPr>
              </a:lvl2pPr>
              <a:lvl3pPr marL="1143000" indent="-228600">
                <a:defRPr sz="3200">
                  <a:solidFill>
                    <a:schemeClr val="tx1"/>
                  </a:solidFill>
                  <a:latin typeface="Times" panose="02020603050405020304" pitchFamily="18" charset="0"/>
                  <a:ea typeface="MS PGothic" panose="020B0600070205080204" pitchFamily="34" charset="-128"/>
                </a:defRPr>
              </a:lvl3pPr>
              <a:lvl4pPr marL="1600200" indent="-228600">
                <a:defRPr sz="3200">
                  <a:solidFill>
                    <a:schemeClr val="tx1"/>
                  </a:solidFill>
                  <a:latin typeface="Times" panose="02020603050405020304" pitchFamily="18" charset="0"/>
                  <a:ea typeface="MS PGothic" panose="020B0600070205080204" pitchFamily="34" charset="-128"/>
                </a:defRPr>
              </a:lvl4pPr>
              <a:lvl5pPr marL="2057400" indent="-228600">
                <a:defRPr sz="3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9pPr>
            </a:lstStyle>
            <a:p>
              <a:r>
                <a:rPr lang="fr-CA" altLang="fr-FR" sz="600" dirty="0">
                  <a:solidFill>
                    <a:schemeClr val="bg1"/>
                  </a:solidFill>
                  <a:latin typeface="Calibri" panose="020F0502020204030204" pitchFamily="34" charset="0"/>
                  <a:ea typeface="Calibri" panose="020F0502020204030204" pitchFamily="34" charset="0"/>
                  <a:cs typeface="Calibri" panose="020F0502020204030204" pitchFamily="34" charset="0"/>
                </a:rPr>
                <a:t>© Collection Assemblée nationale, photographe Claude Mathieu</a:t>
              </a:r>
            </a:p>
          </p:txBody>
        </p:sp>
      </p:grpSp>
      <p:grpSp>
        <p:nvGrpSpPr>
          <p:cNvPr id="31" name="Groupe 30">
            <a:extLst>
              <a:ext uri="{FF2B5EF4-FFF2-40B4-BE49-F238E27FC236}">
                <a16:creationId xmlns:a16="http://schemas.microsoft.com/office/drawing/2014/main" id="{C5C14814-4550-5F14-5FCB-704E31746808}"/>
              </a:ext>
            </a:extLst>
          </p:cNvPr>
          <p:cNvGrpSpPr/>
          <p:nvPr/>
        </p:nvGrpSpPr>
        <p:grpSpPr>
          <a:xfrm>
            <a:off x="685248" y="1260863"/>
            <a:ext cx="3166633" cy="2705031"/>
            <a:chOff x="685248" y="1260863"/>
            <a:chExt cx="3166633" cy="2705031"/>
          </a:xfrm>
        </p:grpSpPr>
        <p:grpSp>
          <p:nvGrpSpPr>
            <p:cNvPr id="14" name="Groupe 13">
              <a:extLst>
                <a:ext uri="{FF2B5EF4-FFF2-40B4-BE49-F238E27FC236}">
                  <a16:creationId xmlns:a16="http://schemas.microsoft.com/office/drawing/2014/main" id="{D104F761-68C5-F90F-2883-D95A834FAD9F}"/>
                </a:ext>
              </a:extLst>
            </p:cNvPr>
            <p:cNvGrpSpPr/>
            <p:nvPr>
              <p:custDataLst>
                <p:tags r:id="rId12"/>
              </p:custDataLst>
            </p:nvPr>
          </p:nvGrpSpPr>
          <p:grpSpPr>
            <a:xfrm>
              <a:off x="685248" y="1260863"/>
              <a:ext cx="3166633" cy="2705031"/>
              <a:chOff x="685248" y="1260863"/>
              <a:chExt cx="3166633" cy="2705031"/>
            </a:xfrm>
          </p:grpSpPr>
          <p:pic>
            <p:nvPicPr>
              <p:cNvPr id="15" name="Image 14" descr="Une image contenant plein air, ciel, nuage, herbe&#10;&#10;Le contenu généré par l’IA peut être incorrect.">
                <a:extLst>
                  <a:ext uri="{FF2B5EF4-FFF2-40B4-BE49-F238E27FC236}">
                    <a16:creationId xmlns:a16="http://schemas.microsoft.com/office/drawing/2014/main" id="{CADD4BC4-83D3-6EFA-7218-CD30044C1A17}"/>
                  </a:ext>
                </a:extLst>
              </p:cNvPr>
              <p:cNvPicPr>
                <a:picLocks noChangeAspect="1"/>
              </p:cNvPicPr>
              <p:nvPr/>
            </p:nvPicPr>
            <p:blipFill>
              <a:blip r:embed="rId38"/>
              <a:stretch>
                <a:fillRect/>
              </a:stretch>
            </p:blipFill>
            <p:spPr>
              <a:xfrm>
                <a:off x="685248" y="1845734"/>
                <a:ext cx="3166633" cy="2120160"/>
              </a:xfrm>
              <a:prstGeom prst="rect">
                <a:avLst/>
              </a:prstGeom>
              <a:ln>
                <a:solidFill>
                  <a:schemeClr val="tx1"/>
                </a:solidFill>
              </a:ln>
            </p:spPr>
          </p:pic>
          <p:grpSp>
            <p:nvGrpSpPr>
              <p:cNvPr id="16" name="Groupe 15">
                <a:extLst>
                  <a:ext uri="{FF2B5EF4-FFF2-40B4-BE49-F238E27FC236}">
                    <a16:creationId xmlns:a16="http://schemas.microsoft.com/office/drawing/2014/main" id="{BC62DBB8-34AE-D2BC-AE96-5D2B1DE383D4}"/>
                  </a:ext>
                </a:extLst>
              </p:cNvPr>
              <p:cNvGrpSpPr/>
              <p:nvPr/>
            </p:nvGrpSpPr>
            <p:grpSpPr>
              <a:xfrm>
                <a:off x="1165755" y="1260863"/>
                <a:ext cx="2091206" cy="522454"/>
                <a:chOff x="1136903" y="1227667"/>
                <a:chExt cx="2091206" cy="522454"/>
              </a:xfrm>
            </p:grpSpPr>
            <p:sp>
              <p:nvSpPr>
                <p:cNvPr id="17" name="Title 1">
                  <a:extLst>
                    <a:ext uri="{FF2B5EF4-FFF2-40B4-BE49-F238E27FC236}">
                      <a16:creationId xmlns:a16="http://schemas.microsoft.com/office/drawing/2014/main" id="{E100BDD9-68B1-F4DB-60E8-E77DE6900FB9}"/>
                    </a:ext>
                  </a:extLst>
                </p:cNvPr>
                <p:cNvSpPr txBox="1">
                  <a:spLocks/>
                </p:cNvSpPr>
                <p:nvPr/>
              </p:nvSpPr>
              <p:spPr>
                <a:xfrm>
                  <a:off x="1136903" y="1227667"/>
                  <a:ext cx="1675929" cy="5224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14000"/>
                    </a:lnSpc>
                  </a:pPr>
                  <a:r>
                    <a:rPr lang="fr-CA" sz="2500" i="0" dirty="0">
                      <a:latin typeface="Open Sans" panose="020B0606030504020204" pitchFamily="34" charset="0"/>
                      <a:ea typeface="Open Sans" panose="020B0606030504020204" pitchFamily="34" charset="0"/>
                      <a:cs typeface="Open Sans" panose="020B0606030504020204" pitchFamily="34" charset="0"/>
                    </a:rPr>
                    <a:t>FÉDÉRAL</a:t>
                  </a:r>
                  <a:endParaRPr lang="en-US" sz="2500" i="0" dirty="0">
                    <a:latin typeface="Open Sans" panose="020B0606030504020204" pitchFamily="34" charset="0"/>
                    <a:ea typeface="Open Sans" panose="020B0606030504020204" pitchFamily="34" charset="0"/>
                    <a:cs typeface="Open Sans" panose="020B0606030504020204" pitchFamily="34" charset="0"/>
                  </a:endParaRPr>
                </a:p>
              </p:txBody>
            </p:sp>
            <p:pic>
              <p:nvPicPr>
                <p:cNvPr id="18" name="Image 17" descr="Une image contenant rouge, Graphique, Carmin, clipart&#10;&#10;Le contenu généré par l’IA peut être incorrect.">
                  <a:extLst>
                    <a:ext uri="{FF2B5EF4-FFF2-40B4-BE49-F238E27FC236}">
                      <a16:creationId xmlns:a16="http://schemas.microsoft.com/office/drawing/2014/main" id="{8753A847-62EB-1747-9F44-D3B69A1431E0}"/>
                    </a:ext>
                  </a:extLst>
                </p:cNvPr>
                <p:cNvPicPr>
                  <a:picLocks noChangeAspect="1"/>
                </p:cNvPicPr>
                <p:nvPr/>
              </p:nvPicPr>
              <p:blipFill>
                <a:blip r:embed="rId39"/>
                <a:stretch>
                  <a:fillRect/>
                </a:stretch>
              </p:blipFill>
              <p:spPr>
                <a:xfrm>
                  <a:off x="2686241" y="1334511"/>
                  <a:ext cx="541868" cy="270934"/>
                </a:xfrm>
                <a:prstGeom prst="rect">
                  <a:avLst/>
                </a:prstGeom>
              </p:spPr>
            </p:pic>
          </p:grpSp>
        </p:grpSp>
        <p:sp>
          <p:nvSpPr>
            <p:cNvPr id="28" name="ZoneTexte 5">
              <a:extLst>
                <a:ext uri="{FF2B5EF4-FFF2-40B4-BE49-F238E27FC236}">
                  <a16:creationId xmlns:a16="http://schemas.microsoft.com/office/drawing/2014/main" id="{791AF581-5331-E9D8-661A-436312BF4E2A}"/>
                </a:ext>
              </a:extLst>
            </p:cNvPr>
            <p:cNvSpPr txBox="1">
              <a:spLocks noChangeArrowheads="1"/>
            </p:cNvSpPr>
            <p:nvPr>
              <p:custDataLst>
                <p:tags r:id="rId13"/>
              </p:custDataLst>
            </p:nvPr>
          </p:nvSpPr>
          <p:spPr bwMode="auto">
            <a:xfrm>
              <a:off x="685248" y="3781228"/>
              <a:ext cx="2971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panose="02020603050405020304" pitchFamily="18" charset="0"/>
                  <a:ea typeface="MS PGothic" panose="020B0600070205080204" pitchFamily="34" charset="-128"/>
                </a:defRPr>
              </a:lvl1pPr>
              <a:lvl2pPr marL="742950" indent="-285750">
                <a:defRPr sz="3200">
                  <a:solidFill>
                    <a:schemeClr val="tx1"/>
                  </a:solidFill>
                  <a:latin typeface="Times" panose="02020603050405020304" pitchFamily="18" charset="0"/>
                  <a:ea typeface="MS PGothic" panose="020B0600070205080204" pitchFamily="34" charset="-128"/>
                </a:defRPr>
              </a:lvl2pPr>
              <a:lvl3pPr marL="1143000" indent="-228600">
                <a:defRPr sz="3200">
                  <a:solidFill>
                    <a:schemeClr val="tx1"/>
                  </a:solidFill>
                  <a:latin typeface="Times" panose="02020603050405020304" pitchFamily="18" charset="0"/>
                  <a:ea typeface="MS PGothic" panose="020B0600070205080204" pitchFamily="34" charset="-128"/>
                </a:defRPr>
              </a:lvl3pPr>
              <a:lvl4pPr marL="1600200" indent="-228600">
                <a:defRPr sz="3200">
                  <a:solidFill>
                    <a:schemeClr val="tx1"/>
                  </a:solidFill>
                  <a:latin typeface="Times" panose="02020603050405020304" pitchFamily="18" charset="0"/>
                  <a:ea typeface="MS PGothic" panose="020B0600070205080204" pitchFamily="34" charset="-128"/>
                </a:defRPr>
              </a:lvl4pPr>
              <a:lvl5pPr marL="2057400" indent="-228600">
                <a:defRPr sz="3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9pPr>
            </a:lstStyle>
            <a:p>
              <a:r>
                <a:rPr lang="fr-CA" altLang="fr-FR" sz="6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40">
                    <a:extLst>
                      <a:ext uri="{A12FA001-AC4F-418D-AE19-62706E023703}">
                        <ahyp:hlinkClr xmlns:ahyp="http://schemas.microsoft.com/office/drawing/2018/hyperlinkcolor" val="tx"/>
                      </a:ext>
                    </a:extLst>
                  </a:hlinkClick>
                </a:rPr>
                <a:t>© </a:t>
              </a:r>
              <a:r>
                <a:rPr lang="fr-CA" altLang="fr-FR" sz="600" dirty="0" err="1">
                  <a:solidFill>
                    <a:schemeClr val="bg1"/>
                  </a:solidFill>
                  <a:latin typeface="Calibri" panose="020F0502020204030204" pitchFamily="34" charset="0"/>
                  <a:ea typeface="Calibri" panose="020F0502020204030204" pitchFamily="34" charset="0"/>
                  <a:cs typeface="Calibri" panose="020F0502020204030204" pitchFamily="34" charset="0"/>
                  <a:hlinkClick r:id="rId40">
                    <a:extLst>
                      <a:ext uri="{A12FA001-AC4F-418D-AE19-62706E023703}">
                        <ahyp:hlinkClr xmlns:ahyp="http://schemas.microsoft.com/office/drawing/2018/hyperlinkcolor" val="tx"/>
                      </a:ext>
                    </a:extLst>
                  </a:hlinkClick>
                </a:rPr>
                <a:t>Pixabay</a:t>
              </a:r>
              <a:endParaRPr lang="fr-CA" altLang="fr-FR" sz="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37" name="Groupe 36">
            <a:extLst>
              <a:ext uri="{FF2B5EF4-FFF2-40B4-BE49-F238E27FC236}">
                <a16:creationId xmlns:a16="http://schemas.microsoft.com/office/drawing/2014/main" id="{AC0E3AAC-11C2-11EB-5D99-FEF68756113B}"/>
              </a:ext>
            </a:extLst>
          </p:cNvPr>
          <p:cNvGrpSpPr/>
          <p:nvPr/>
        </p:nvGrpSpPr>
        <p:grpSpPr>
          <a:xfrm>
            <a:off x="8373456" y="1227667"/>
            <a:ext cx="3090984" cy="2724304"/>
            <a:chOff x="8373456" y="1227667"/>
            <a:chExt cx="3090984" cy="2724304"/>
          </a:xfrm>
        </p:grpSpPr>
        <p:pic>
          <p:nvPicPr>
            <p:cNvPr id="35" name="Picture 8">
              <a:extLst>
                <a:ext uri="{FF2B5EF4-FFF2-40B4-BE49-F238E27FC236}">
                  <a16:creationId xmlns:a16="http://schemas.microsoft.com/office/drawing/2014/main" id="{F537E996-D3E7-9378-1361-1A1C701FB1B2}"/>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b="8982"/>
            <a:stretch/>
          </p:blipFill>
          <p:spPr bwMode="auto">
            <a:xfrm>
              <a:off x="8373456" y="1838477"/>
              <a:ext cx="3090984" cy="211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34" name="Groupe 33">
              <a:extLst>
                <a:ext uri="{FF2B5EF4-FFF2-40B4-BE49-F238E27FC236}">
                  <a16:creationId xmlns:a16="http://schemas.microsoft.com/office/drawing/2014/main" id="{8EDEEE45-3188-A930-6AE9-102B61EC55CB}"/>
                </a:ext>
              </a:extLst>
            </p:cNvPr>
            <p:cNvGrpSpPr/>
            <p:nvPr/>
          </p:nvGrpSpPr>
          <p:grpSpPr>
            <a:xfrm>
              <a:off x="8609321" y="1227667"/>
              <a:ext cx="2515733" cy="522454"/>
              <a:chOff x="8609321" y="1227667"/>
              <a:chExt cx="2515733" cy="522454"/>
            </a:xfrm>
          </p:grpSpPr>
          <p:pic>
            <p:nvPicPr>
              <p:cNvPr id="2" name="Image 1">
                <a:extLst>
                  <a:ext uri="{FF2B5EF4-FFF2-40B4-BE49-F238E27FC236}">
                    <a16:creationId xmlns:a16="http://schemas.microsoft.com/office/drawing/2014/main" id="{DB995288-EBF1-767E-F67A-F8157C0E9D15}"/>
                  </a:ext>
                </a:extLst>
              </p:cNvPr>
              <p:cNvPicPr>
                <a:picLocks noChangeAspect="1"/>
              </p:cNvPicPr>
              <p:nvPr/>
            </p:nvPicPr>
            <p:blipFill>
              <a:blip r:embed="rId42"/>
              <a:stretch>
                <a:fillRect/>
              </a:stretch>
            </p:blipFill>
            <p:spPr>
              <a:xfrm>
                <a:off x="10583268" y="1291893"/>
                <a:ext cx="541786" cy="333000"/>
              </a:xfrm>
              <a:prstGeom prst="rect">
                <a:avLst/>
              </a:prstGeom>
            </p:spPr>
          </p:pic>
          <p:sp>
            <p:nvSpPr>
              <p:cNvPr id="26" name="Title 1">
                <a:extLst>
                  <a:ext uri="{FF2B5EF4-FFF2-40B4-BE49-F238E27FC236}">
                    <a16:creationId xmlns:a16="http://schemas.microsoft.com/office/drawing/2014/main" id="{0FA0A5EC-534D-5C1B-E5BE-F2E59C972295}"/>
                  </a:ext>
                </a:extLst>
              </p:cNvPr>
              <p:cNvSpPr txBox="1">
                <a:spLocks/>
              </p:cNvSpPr>
              <p:nvPr/>
            </p:nvSpPr>
            <p:spPr>
              <a:xfrm>
                <a:off x="8609321" y="1227667"/>
                <a:ext cx="2060218" cy="5224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14000"/>
                  </a:lnSpc>
                </a:pPr>
                <a:r>
                  <a:rPr lang="fr-CA" sz="2500" i="0" dirty="0">
                    <a:latin typeface="Open Sans" panose="020B0606030504020204" pitchFamily="34" charset="0"/>
                    <a:ea typeface="Open Sans" panose="020B0606030504020204" pitchFamily="34" charset="0"/>
                    <a:cs typeface="Open Sans" panose="020B0606030504020204" pitchFamily="34" charset="0"/>
                  </a:rPr>
                  <a:t>MUNICIPAL</a:t>
                </a:r>
                <a:endParaRPr lang="en-US" sz="2500" i="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36" name="ZoneTexte 5">
              <a:extLst>
                <a:ext uri="{FF2B5EF4-FFF2-40B4-BE49-F238E27FC236}">
                  <a16:creationId xmlns:a16="http://schemas.microsoft.com/office/drawing/2014/main" id="{C58AB273-ACBB-2955-6226-D88D56162E86}"/>
                </a:ext>
              </a:extLst>
            </p:cNvPr>
            <p:cNvSpPr txBox="1">
              <a:spLocks noChangeArrowheads="1"/>
            </p:cNvSpPr>
            <p:nvPr>
              <p:custDataLst>
                <p:tags r:id="rId11"/>
              </p:custDataLst>
            </p:nvPr>
          </p:nvSpPr>
          <p:spPr bwMode="auto">
            <a:xfrm>
              <a:off x="8373456" y="3767305"/>
              <a:ext cx="2971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panose="02020603050405020304" pitchFamily="18" charset="0"/>
                  <a:ea typeface="MS PGothic" panose="020B0600070205080204" pitchFamily="34" charset="-128"/>
                </a:defRPr>
              </a:lvl1pPr>
              <a:lvl2pPr marL="742950" indent="-285750">
                <a:defRPr sz="3200">
                  <a:solidFill>
                    <a:schemeClr val="tx1"/>
                  </a:solidFill>
                  <a:latin typeface="Times" panose="02020603050405020304" pitchFamily="18" charset="0"/>
                  <a:ea typeface="MS PGothic" panose="020B0600070205080204" pitchFamily="34" charset="-128"/>
                </a:defRPr>
              </a:lvl2pPr>
              <a:lvl3pPr marL="1143000" indent="-228600">
                <a:defRPr sz="3200">
                  <a:solidFill>
                    <a:schemeClr val="tx1"/>
                  </a:solidFill>
                  <a:latin typeface="Times" panose="02020603050405020304" pitchFamily="18" charset="0"/>
                  <a:ea typeface="MS PGothic" panose="020B0600070205080204" pitchFamily="34" charset="-128"/>
                </a:defRPr>
              </a:lvl3pPr>
              <a:lvl4pPr marL="1600200" indent="-228600">
                <a:defRPr sz="3200">
                  <a:solidFill>
                    <a:schemeClr val="tx1"/>
                  </a:solidFill>
                  <a:latin typeface="Times" panose="02020603050405020304" pitchFamily="18" charset="0"/>
                  <a:ea typeface="MS PGothic" panose="020B0600070205080204" pitchFamily="34" charset="-128"/>
                </a:defRPr>
              </a:lvl4pPr>
              <a:lvl5pPr marL="2057400" indent="-228600">
                <a:defRPr sz="3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9pPr>
            </a:lstStyle>
            <a:p>
              <a:r>
                <a:rPr lang="fr-CA" altLang="fr-FR" sz="6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43">
                    <a:extLst>
                      <a:ext uri="{A12FA001-AC4F-418D-AE19-62706E023703}">
                        <ahyp:hlinkClr xmlns:ahyp="http://schemas.microsoft.com/office/drawing/2018/hyperlinkcolor" val="tx"/>
                      </a:ext>
                    </a:extLst>
                  </a:hlinkClick>
                </a:rPr>
                <a:t>© Wikimédia, photographe Jean Gagnon </a:t>
              </a:r>
              <a:endParaRPr lang="fr-CA" altLang="fr-FR" sz="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7912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FE0A4-FA01-1E33-75B5-3299158C9EBD}"/>
            </a:ext>
          </a:extLst>
        </p:cNvPr>
        <p:cNvGrpSpPr/>
        <p:nvPr/>
      </p:nvGrpSpPr>
      <p:grpSpPr>
        <a:xfrm>
          <a:off x="0" y="0"/>
          <a:ext cx="0" cy="0"/>
          <a:chOff x="0" y="0"/>
          <a:chExt cx="0" cy="0"/>
        </a:xfrm>
      </p:grpSpPr>
      <p:pic>
        <p:nvPicPr>
          <p:cNvPr id="27" name="Graphique 26" descr="Femme soldat contour">
            <a:extLst>
              <a:ext uri="{FF2B5EF4-FFF2-40B4-BE49-F238E27FC236}">
                <a16:creationId xmlns:a16="http://schemas.microsoft.com/office/drawing/2014/main" id="{AD07669E-EF29-6A83-4CB2-DA002581A042}"/>
              </a:ext>
            </a:extLst>
          </p:cNvPr>
          <p:cNvPicPr>
            <a:picLocks noChangeAspect="1"/>
          </p:cNvPicPr>
          <p:nvPr>
            <p:custDataLst>
              <p:tags r:id="rId1"/>
            </p:custDataLst>
          </p:nvPr>
        </p:nvPicPr>
        <p:blipFill>
          <a:blip r:embed="rId22">
            <a:extLst>
              <a:ext uri="{96DAC541-7B7A-43D3-8B79-37D633B846F1}">
                <asvg:svgBlip xmlns:asvg="http://schemas.microsoft.com/office/drawing/2016/SVG/main" r:embed="rId23"/>
              </a:ext>
            </a:extLst>
          </a:blip>
          <a:stretch>
            <a:fillRect/>
          </a:stretch>
        </p:blipFill>
        <p:spPr>
          <a:xfrm>
            <a:off x="1828197" y="4078112"/>
            <a:ext cx="878528" cy="878528"/>
          </a:xfrm>
          <a:prstGeom prst="rect">
            <a:avLst/>
          </a:prstGeom>
        </p:spPr>
      </p:pic>
      <p:pic>
        <p:nvPicPr>
          <p:cNvPr id="28" name="Graphique 27" descr="Argent contour">
            <a:extLst>
              <a:ext uri="{FF2B5EF4-FFF2-40B4-BE49-F238E27FC236}">
                <a16:creationId xmlns:a16="http://schemas.microsoft.com/office/drawing/2014/main" id="{47198FF1-EA35-524A-FED7-061977F95147}"/>
              </a:ext>
            </a:extLst>
          </p:cNvPr>
          <p:cNvPicPr>
            <a:picLocks noChangeAspect="1"/>
          </p:cNvPicPr>
          <p:nvPr>
            <p:custDataLst>
              <p:tags r:id="rId2"/>
            </p:custDataLst>
          </p:nvPr>
        </p:nvPicPr>
        <p:blipFill>
          <a:blip r:embed="rId24">
            <a:extLst>
              <a:ext uri="{96DAC541-7B7A-43D3-8B79-37D633B846F1}">
                <asvg:svgBlip xmlns:asvg="http://schemas.microsoft.com/office/drawing/2016/SVG/main" r:embed="rId25"/>
              </a:ext>
            </a:extLst>
          </a:blip>
          <a:stretch>
            <a:fillRect/>
          </a:stretch>
        </p:blipFill>
        <p:spPr>
          <a:xfrm>
            <a:off x="1815765" y="4992101"/>
            <a:ext cx="878528" cy="878528"/>
          </a:xfrm>
          <a:prstGeom prst="rect">
            <a:avLst/>
          </a:prstGeom>
        </p:spPr>
      </p:pic>
      <p:pic>
        <p:nvPicPr>
          <p:cNvPr id="29" name="Graphique 28" descr="Sans fil contour">
            <a:extLst>
              <a:ext uri="{FF2B5EF4-FFF2-40B4-BE49-F238E27FC236}">
                <a16:creationId xmlns:a16="http://schemas.microsoft.com/office/drawing/2014/main" id="{41C4A3C7-E815-73EF-E595-C77C24AFDFCA}"/>
              </a:ext>
            </a:extLst>
          </p:cNvPr>
          <p:cNvPicPr>
            <a:picLocks noChangeAspect="1"/>
          </p:cNvPicPr>
          <p:nvPr>
            <p:custDataLst>
              <p:tags r:id="rId3"/>
            </p:custDataLst>
          </p:nvPr>
        </p:nvPicPr>
        <p:blipFill>
          <a:blip r:embed="rId26">
            <a:extLst>
              <a:ext uri="{96DAC541-7B7A-43D3-8B79-37D633B846F1}">
                <asvg:svgBlip xmlns:asvg="http://schemas.microsoft.com/office/drawing/2016/SVG/main" r:embed="rId27"/>
              </a:ext>
            </a:extLst>
          </a:blip>
          <a:stretch>
            <a:fillRect/>
          </a:stretch>
        </p:blipFill>
        <p:spPr>
          <a:xfrm>
            <a:off x="1800569" y="5874588"/>
            <a:ext cx="878528" cy="878528"/>
          </a:xfrm>
          <a:prstGeom prst="rect">
            <a:avLst/>
          </a:prstGeom>
        </p:spPr>
      </p:pic>
      <p:pic>
        <p:nvPicPr>
          <p:cNvPr id="30" name="Graphique 29" descr="Homme médecin contour">
            <a:extLst>
              <a:ext uri="{FF2B5EF4-FFF2-40B4-BE49-F238E27FC236}">
                <a16:creationId xmlns:a16="http://schemas.microsoft.com/office/drawing/2014/main" id="{3A32A3F8-C7E5-5636-34D2-9A2829802B84}"/>
              </a:ext>
            </a:extLst>
          </p:cNvPr>
          <p:cNvPicPr>
            <a:picLocks noChangeAspect="1"/>
          </p:cNvPicPr>
          <p:nvPr>
            <p:custDataLst>
              <p:tags r:id="rId4"/>
            </p:custDataLst>
          </p:nvPr>
        </p:nvPicPr>
        <p:blipFill>
          <a:blip r:embed="rId28">
            <a:extLst>
              <a:ext uri="{96DAC541-7B7A-43D3-8B79-37D633B846F1}">
                <asvg:svgBlip xmlns:asvg="http://schemas.microsoft.com/office/drawing/2016/SVG/main" r:embed="rId29"/>
              </a:ext>
            </a:extLst>
          </a:blip>
          <a:stretch>
            <a:fillRect/>
          </a:stretch>
        </p:blipFill>
        <p:spPr>
          <a:xfrm>
            <a:off x="5638799" y="4078112"/>
            <a:ext cx="878528" cy="878528"/>
          </a:xfrm>
          <a:prstGeom prst="rect">
            <a:avLst/>
          </a:prstGeom>
        </p:spPr>
      </p:pic>
      <p:pic>
        <p:nvPicPr>
          <p:cNvPr id="31" name="Graphique 30" descr="Voiture contour">
            <a:extLst>
              <a:ext uri="{FF2B5EF4-FFF2-40B4-BE49-F238E27FC236}">
                <a16:creationId xmlns:a16="http://schemas.microsoft.com/office/drawing/2014/main" id="{D3ED7D2B-A7ED-4B0D-C786-668C2050B0BC}"/>
              </a:ext>
            </a:extLst>
          </p:cNvPr>
          <p:cNvPicPr>
            <a:picLocks noChangeAspect="1"/>
          </p:cNvPicPr>
          <p:nvPr>
            <p:custDataLst>
              <p:tags r:id="rId5"/>
            </p:custDataLst>
          </p:nvPr>
        </p:nvPicPr>
        <p:blipFill>
          <a:blip r:embed="rId30">
            <a:extLst>
              <a:ext uri="{96DAC541-7B7A-43D3-8B79-37D633B846F1}">
                <asvg:svgBlip xmlns:asvg="http://schemas.microsoft.com/office/drawing/2016/SVG/main" r:embed="rId31"/>
              </a:ext>
            </a:extLst>
          </a:blip>
          <a:stretch>
            <a:fillRect/>
          </a:stretch>
        </p:blipFill>
        <p:spPr>
          <a:xfrm>
            <a:off x="5686256" y="4992101"/>
            <a:ext cx="878528" cy="878528"/>
          </a:xfrm>
          <a:prstGeom prst="rect">
            <a:avLst/>
          </a:prstGeom>
        </p:spPr>
      </p:pic>
      <p:pic>
        <p:nvPicPr>
          <p:cNvPr id="32" name="Graphique 31" descr="Classe contour">
            <a:extLst>
              <a:ext uri="{FF2B5EF4-FFF2-40B4-BE49-F238E27FC236}">
                <a16:creationId xmlns:a16="http://schemas.microsoft.com/office/drawing/2014/main" id="{D96A6114-9D89-F668-FEC3-6CC7C191B0DB}"/>
              </a:ext>
            </a:extLst>
          </p:cNvPr>
          <p:cNvPicPr>
            <a:picLocks noChangeAspect="1"/>
          </p:cNvPicPr>
          <p:nvPr>
            <p:custDataLst>
              <p:tags r:id="rId6"/>
            </p:custDataLst>
          </p:nvPr>
        </p:nvPicPr>
        <p:blipFill>
          <a:blip r:embed="rId32">
            <a:extLst>
              <a:ext uri="{96DAC541-7B7A-43D3-8B79-37D633B846F1}">
                <asvg:svgBlip xmlns:asvg="http://schemas.microsoft.com/office/drawing/2016/SVG/main" r:embed="rId33"/>
              </a:ext>
            </a:extLst>
          </a:blip>
          <a:stretch>
            <a:fillRect/>
          </a:stretch>
        </p:blipFill>
        <p:spPr>
          <a:xfrm>
            <a:off x="5611171" y="5874588"/>
            <a:ext cx="878528" cy="878528"/>
          </a:xfrm>
          <a:prstGeom prst="rect">
            <a:avLst/>
          </a:prstGeom>
        </p:spPr>
      </p:pic>
      <p:grpSp>
        <p:nvGrpSpPr>
          <p:cNvPr id="36" name="Groupe 35">
            <a:extLst>
              <a:ext uri="{FF2B5EF4-FFF2-40B4-BE49-F238E27FC236}">
                <a16:creationId xmlns:a16="http://schemas.microsoft.com/office/drawing/2014/main" id="{F4C35881-0FDD-B689-FE86-B43F26CB31B2}"/>
              </a:ext>
            </a:extLst>
          </p:cNvPr>
          <p:cNvGrpSpPr/>
          <p:nvPr>
            <p:custDataLst>
              <p:tags r:id="rId7"/>
            </p:custDataLst>
          </p:nvPr>
        </p:nvGrpSpPr>
        <p:grpSpPr>
          <a:xfrm>
            <a:off x="685248" y="1260863"/>
            <a:ext cx="3166633" cy="2705031"/>
            <a:chOff x="685248" y="1260863"/>
            <a:chExt cx="3166633" cy="2705031"/>
          </a:xfrm>
        </p:grpSpPr>
        <p:pic>
          <p:nvPicPr>
            <p:cNvPr id="37" name="Image 36" descr="Une image contenant plein air, ciel, nuage, herbe&#10;&#10;Le contenu généré par l’IA peut être incorrect.">
              <a:extLst>
                <a:ext uri="{FF2B5EF4-FFF2-40B4-BE49-F238E27FC236}">
                  <a16:creationId xmlns:a16="http://schemas.microsoft.com/office/drawing/2014/main" id="{4EFCB77B-3237-D51F-BC42-812B9E45E094}"/>
                </a:ext>
              </a:extLst>
            </p:cNvPr>
            <p:cNvPicPr>
              <a:picLocks noChangeAspect="1"/>
            </p:cNvPicPr>
            <p:nvPr/>
          </p:nvPicPr>
          <p:blipFill>
            <a:blip r:embed="rId34"/>
            <a:stretch>
              <a:fillRect/>
            </a:stretch>
          </p:blipFill>
          <p:spPr>
            <a:xfrm>
              <a:off x="685248" y="1845734"/>
              <a:ext cx="3166633" cy="2120160"/>
            </a:xfrm>
            <a:prstGeom prst="rect">
              <a:avLst/>
            </a:prstGeom>
            <a:ln>
              <a:solidFill>
                <a:schemeClr val="tx1"/>
              </a:solidFill>
            </a:ln>
          </p:spPr>
        </p:pic>
        <p:grpSp>
          <p:nvGrpSpPr>
            <p:cNvPr id="38" name="Groupe 37">
              <a:extLst>
                <a:ext uri="{FF2B5EF4-FFF2-40B4-BE49-F238E27FC236}">
                  <a16:creationId xmlns:a16="http://schemas.microsoft.com/office/drawing/2014/main" id="{AF8586C2-6547-6A18-59FD-5DAA1B5CA794}"/>
                </a:ext>
              </a:extLst>
            </p:cNvPr>
            <p:cNvGrpSpPr/>
            <p:nvPr/>
          </p:nvGrpSpPr>
          <p:grpSpPr>
            <a:xfrm>
              <a:off x="1165755" y="1260863"/>
              <a:ext cx="2091206" cy="522454"/>
              <a:chOff x="1136903" y="1227667"/>
              <a:chExt cx="2091206" cy="522454"/>
            </a:xfrm>
          </p:grpSpPr>
          <p:sp>
            <p:nvSpPr>
              <p:cNvPr id="39" name="Title 1">
                <a:extLst>
                  <a:ext uri="{FF2B5EF4-FFF2-40B4-BE49-F238E27FC236}">
                    <a16:creationId xmlns:a16="http://schemas.microsoft.com/office/drawing/2014/main" id="{222D5C09-C508-58B6-4A77-E8F3277152EB}"/>
                  </a:ext>
                </a:extLst>
              </p:cNvPr>
              <p:cNvSpPr txBox="1">
                <a:spLocks/>
              </p:cNvSpPr>
              <p:nvPr/>
            </p:nvSpPr>
            <p:spPr>
              <a:xfrm>
                <a:off x="1136903" y="1227667"/>
                <a:ext cx="1675929" cy="5224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14000"/>
                  </a:lnSpc>
                </a:pPr>
                <a:r>
                  <a:rPr lang="fr-CA" sz="2500" i="0" dirty="0">
                    <a:latin typeface="Open Sans" panose="020B0606030504020204" pitchFamily="34" charset="0"/>
                    <a:ea typeface="Open Sans" panose="020B0606030504020204" pitchFamily="34" charset="0"/>
                    <a:cs typeface="Open Sans" panose="020B0606030504020204" pitchFamily="34" charset="0"/>
                  </a:rPr>
                  <a:t>FÉDÉRAL</a:t>
                </a:r>
                <a:endParaRPr lang="en-US" sz="2500" i="0" dirty="0">
                  <a:latin typeface="Open Sans" panose="020B0606030504020204" pitchFamily="34" charset="0"/>
                  <a:ea typeface="Open Sans" panose="020B0606030504020204" pitchFamily="34" charset="0"/>
                  <a:cs typeface="Open Sans" panose="020B0606030504020204" pitchFamily="34" charset="0"/>
                </a:endParaRPr>
              </a:p>
            </p:txBody>
          </p:sp>
          <p:pic>
            <p:nvPicPr>
              <p:cNvPr id="40" name="Image 39" descr="Une image contenant rouge, Graphique, Carmin, clipart&#10;&#10;Le contenu généré par l’IA peut être incorrect.">
                <a:extLst>
                  <a:ext uri="{FF2B5EF4-FFF2-40B4-BE49-F238E27FC236}">
                    <a16:creationId xmlns:a16="http://schemas.microsoft.com/office/drawing/2014/main" id="{4DC93DBB-A35F-CF6F-F7A8-923A203FDF5A}"/>
                  </a:ext>
                </a:extLst>
              </p:cNvPr>
              <p:cNvPicPr>
                <a:picLocks noChangeAspect="1"/>
              </p:cNvPicPr>
              <p:nvPr/>
            </p:nvPicPr>
            <p:blipFill>
              <a:blip r:embed="rId35"/>
              <a:stretch>
                <a:fillRect/>
              </a:stretch>
            </p:blipFill>
            <p:spPr>
              <a:xfrm>
                <a:off x="2686241" y="1334511"/>
                <a:ext cx="541868" cy="270934"/>
              </a:xfrm>
              <a:prstGeom prst="rect">
                <a:avLst/>
              </a:prstGeom>
            </p:spPr>
          </p:pic>
        </p:grpSp>
      </p:grpSp>
      <p:grpSp>
        <p:nvGrpSpPr>
          <p:cNvPr id="41" name="Groupe 40">
            <a:extLst>
              <a:ext uri="{FF2B5EF4-FFF2-40B4-BE49-F238E27FC236}">
                <a16:creationId xmlns:a16="http://schemas.microsoft.com/office/drawing/2014/main" id="{A629829A-76C0-0BDD-AE37-F8B24AE1EE76}"/>
              </a:ext>
            </a:extLst>
          </p:cNvPr>
          <p:cNvGrpSpPr/>
          <p:nvPr>
            <p:custDataLst>
              <p:tags r:id="rId8"/>
            </p:custDataLst>
          </p:nvPr>
        </p:nvGrpSpPr>
        <p:grpSpPr>
          <a:xfrm>
            <a:off x="4540280" y="1238408"/>
            <a:ext cx="3090985" cy="2727486"/>
            <a:chOff x="4540280" y="1238408"/>
            <a:chExt cx="3090985" cy="2727486"/>
          </a:xfrm>
        </p:grpSpPr>
        <p:pic>
          <p:nvPicPr>
            <p:cNvPr id="42" name="Image 41" descr="Une image contenant plein air, ciel, arbre, Palais&#10;&#10;Le contenu généré par l’IA peut être incorrect.">
              <a:extLst>
                <a:ext uri="{FF2B5EF4-FFF2-40B4-BE49-F238E27FC236}">
                  <a16:creationId xmlns:a16="http://schemas.microsoft.com/office/drawing/2014/main" id="{AFCC44F7-1A92-F6C0-15A3-B68959867A4C}"/>
                </a:ext>
              </a:extLst>
            </p:cNvPr>
            <p:cNvPicPr>
              <a:picLocks noChangeAspect="1"/>
            </p:cNvPicPr>
            <p:nvPr/>
          </p:nvPicPr>
          <p:blipFill rotWithShape="1">
            <a:blip r:embed="rId36"/>
            <a:srcRect b="19606"/>
            <a:stretch/>
          </p:blipFill>
          <p:spPr>
            <a:xfrm>
              <a:off x="4540280" y="1845734"/>
              <a:ext cx="3090985" cy="2120160"/>
            </a:xfrm>
            <a:prstGeom prst="rect">
              <a:avLst/>
            </a:prstGeom>
            <a:ln>
              <a:solidFill>
                <a:schemeClr val="tx1"/>
              </a:solidFill>
            </a:ln>
          </p:spPr>
        </p:pic>
        <p:grpSp>
          <p:nvGrpSpPr>
            <p:cNvPr id="43" name="Groupe 42">
              <a:extLst>
                <a:ext uri="{FF2B5EF4-FFF2-40B4-BE49-F238E27FC236}">
                  <a16:creationId xmlns:a16="http://schemas.microsoft.com/office/drawing/2014/main" id="{313A325C-8432-B64E-CD07-4177D3CC3C92}"/>
                </a:ext>
              </a:extLst>
            </p:cNvPr>
            <p:cNvGrpSpPr/>
            <p:nvPr/>
          </p:nvGrpSpPr>
          <p:grpSpPr>
            <a:xfrm>
              <a:off x="4751793" y="1238408"/>
              <a:ext cx="2548031" cy="522454"/>
              <a:chOff x="4843438" y="1227667"/>
              <a:chExt cx="2605393" cy="522454"/>
            </a:xfrm>
          </p:grpSpPr>
          <p:sp>
            <p:nvSpPr>
              <p:cNvPr id="44" name="Title 1">
                <a:extLst>
                  <a:ext uri="{FF2B5EF4-FFF2-40B4-BE49-F238E27FC236}">
                    <a16:creationId xmlns:a16="http://schemas.microsoft.com/office/drawing/2014/main" id="{37655FA9-4895-1553-9178-18AE8266EE06}"/>
                  </a:ext>
                </a:extLst>
              </p:cNvPr>
              <p:cNvSpPr txBox="1">
                <a:spLocks/>
              </p:cNvSpPr>
              <p:nvPr/>
            </p:nvSpPr>
            <p:spPr>
              <a:xfrm>
                <a:off x="4843438" y="1227667"/>
                <a:ext cx="2190134" cy="5224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14000"/>
                  </a:lnSpc>
                </a:pPr>
                <a:r>
                  <a:rPr lang="fr-CA" sz="2500" i="0" dirty="0">
                    <a:latin typeface="Open Sans" panose="020B0606030504020204" pitchFamily="34" charset="0"/>
                    <a:ea typeface="Open Sans" panose="020B0606030504020204" pitchFamily="34" charset="0"/>
                    <a:cs typeface="Open Sans" panose="020B0606030504020204" pitchFamily="34" charset="0"/>
                  </a:rPr>
                  <a:t>PROVINCIAL</a:t>
                </a:r>
                <a:endParaRPr lang="en-US" sz="2500" i="0" dirty="0">
                  <a:latin typeface="Open Sans" panose="020B0606030504020204" pitchFamily="34" charset="0"/>
                  <a:ea typeface="Open Sans" panose="020B0606030504020204" pitchFamily="34" charset="0"/>
                  <a:cs typeface="Open Sans" panose="020B0606030504020204" pitchFamily="34" charset="0"/>
                </a:endParaRPr>
              </a:p>
            </p:txBody>
          </p:sp>
          <p:pic>
            <p:nvPicPr>
              <p:cNvPr id="45" name="Image 44" descr="Une image contenant conception&#10;&#10;Le contenu généré par l’IA peut être incorrect.">
                <a:extLst>
                  <a:ext uri="{FF2B5EF4-FFF2-40B4-BE49-F238E27FC236}">
                    <a16:creationId xmlns:a16="http://schemas.microsoft.com/office/drawing/2014/main" id="{CAEEF7A8-37A1-BC3A-EA8A-D2D59C33C6CC}"/>
                  </a:ext>
                </a:extLst>
              </p:cNvPr>
              <p:cNvPicPr>
                <a:picLocks noChangeAspect="1"/>
              </p:cNvPicPr>
              <p:nvPr/>
            </p:nvPicPr>
            <p:blipFill>
              <a:blip r:embed="rId37"/>
              <a:stretch>
                <a:fillRect/>
              </a:stretch>
            </p:blipFill>
            <p:spPr>
              <a:xfrm>
                <a:off x="6997457" y="1315727"/>
                <a:ext cx="451374" cy="300916"/>
              </a:xfrm>
              <a:prstGeom prst="rect">
                <a:avLst/>
              </a:prstGeom>
            </p:spPr>
          </p:pic>
        </p:grpSp>
      </p:grpSp>
      <p:grpSp>
        <p:nvGrpSpPr>
          <p:cNvPr id="49" name="Groupe 48">
            <a:extLst>
              <a:ext uri="{FF2B5EF4-FFF2-40B4-BE49-F238E27FC236}">
                <a16:creationId xmlns:a16="http://schemas.microsoft.com/office/drawing/2014/main" id="{5BCB806E-C4C1-0B34-56B6-3E7C018570E3}"/>
              </a:ext>
            </a:extLst>
          </p:cNvPr>
          <p:cNvGrpSpPr/>
          <p:nvPr>
            <p:custDataLst>
              <p:tags r:id="rId9"/>
            </p:custDataLst>
          </p:nvPr>
        </p:nvGrpSpPr>
        <p:grpSpPr>
          <a:xfrm>
            <a:off x="3783156" y="4061506"/>
            <a:ext cx="761524" cy="1282208"/>
            <a:chOff x="3783156" y="4061506"/>
            <a:chExt cx="761524" cy="1282208"/>
          </a:xfrm>
        </p:grpSpPr>
        <p:pic>
          <p:nvPicPr>
            <p:cNvPr id="50" name="Graphique 49" descr="Scène de ferme contour">
              <a:extLst>
                <a:ext uri="{FF2B5EF4-FFF2-40B4-BE49-F238E27FC236}">
                  <a16:creationId xmlns:a16="http://schemas.microsoft.com/office/drawing/2014/main" id="{9E505B81-03C6-0101-8982-BA044759D4A8}"/>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3783156" y="4582190"/>
              <a:ext cx="761524" cy="761524"/>
            </a:xfrm>
            <a:prstGeom prst="rect">
              <a:avLst/>
            </a:prstGeom>
          </p:spPr>
        </p:pic>
        <p:sp>
          <p:nvSpPr>
            <p:cNvPr id="51" name="Accolade ouvrante 50">
              <a:extLst>
                <a:ext uri="{FF2B5EF4-FFF2-40B4-BE49-F238E27FC236}">
                  <a16:creationId xmlns:a16="http://schemas.microsoft.com/office/drawing/2014/main" id="{0F903A20-AB06-3BD5-5FE4-3F58F1D16BB2}"/>
                </a:ext>
              </a:extLst>
            </p:cNvPr>
            <p:cNvSpPr/>
            <p:nvPr/>
          </p:nvSpPr>
          <p:spPr>
            <a:xfrm rot="16200000">
              <a:off x="3972851" y="3919148"/>
              <a:ext cx="425071" cy="709788"/>
            </a:xfrm>
            <a:prstGeom prst="leftBrace">
              <a:avLst/>
            </a:prstGeom>
            <a:ln w="1905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grpSp>
      <p:pic>
        <p:nvPicPr>
          <p:cNvPr id="52" name="Graphique 51" descr="Durabilité contour">
            <a:extLst>
              <a:ext uri="{FF2B5EF4-FFF2-40B4-BE49-F238E27FC236}">
                <a16:creationId xmlns:a16="http://schemas.microsoft.com/office/drawing/2014/main" id="{CDBD01A9-D827-5F4F-0DD7-5D5FBD845289}"/>
              </a:ext>
            </a:extLst>
          </p:cNvPr>
          <p:cNvPicPr>
            <a:picLocks noChangeAspect="1"/>
          </p:cNvPicPr>
          <p:nvPr>
            <p:custDataLst>
              <p:tags r:id="rId10"/>
            </p:custDataLst>
          </p:nvPr>
        </p:nvPicPr>
        <p:blipFill>
          <a:blip r:embed="rId40">
            <a:extLst>
              <a:ext uri="{96DAC541-7B7A-43D3-8B79-37D633B846F1}">
                <asvg:svgBlip xmlns:asvg="http://schemas.microsoft.com/office/drawing/2016/SVG/main" r:embed="rId41"/>
              </a:ext>
            </a:extLst>
          </a:blip>
          <a:stretch>
            <a:fillRect/>
          </a:stretch>
        </p:blipFill>
        <p:spPr>
          <a:xfrm>
            <a:off x="3783156" y="5187174"/>
            <a:ext cx="761524" cy="761524"/>
          </a:xfrm>
          <a:prstGeom prst="rect">
            <a:avLst/>
          </a:prstGeom>
        </p:spPr>
      </p:pic>
      <p:pic>
        <p:nvPicPr>
          <p:cNvPr id="53" name="Graphique 52" descr="Voyage contour">
            <a:extLst>
              <a:ext uri="{FF2B5EF4-FFF2-40B4-BE49-F238E27FC236}">
                <a16:creationId xmlns:a16="http://schemas.microsoft.com/office/drawing/2014/main" id="{BAC98173-3699-4442-972E-226B8C55B93B}"/>
              </a:ext>
            </a:extLst>
          </p:cNvPr>
          <p:cNvPicPr>
            <a:picLocks noChangeAspect="1"/>
          </p:cNvPicPr>
          <p:nvPr>
            <p:custDataLst>
              <p:tags r:id="rId11"/>
            </p:custDataLst>
          </p:nvPr>
        </p:nvPicPr>
        <p:blipFill>
          <a:blip r:embed="rId42">
            <a:extLst>
              <a:ext uri="{96DAC541-7B7A-43D3-8B79-37D633B846F1}">
                <asvg:svgBlip xmlns:asvg="http://schemas.microsoft.com/office/drawing/2016/SVG/main" r:embed="rId43"/>
              </a:ext>
            </a:extLst>
          </a:blip>
          <a:stretch>
            <a:fillRect/>
          </a:stretch>
        </p:blipFill>
        <p:spPr>
          <a:xfrm>
            <a:off x="3724654" y="5896694"/>
            <a:ext cx="878528" cy="878528"/>
          </a:xfrm>
          <a:prstGeom prst="rect">
            <a:avLst/>
          </a:prstGeom>
        </p:spPr>
      </p:pic>
      <p:sp>
        <p:nvSpPr>
          <p:cNvPr id="2" name="Titre 1">
            <a:extLst>
              <a:ext uri="{FF2B5EF4-FFF2-40B4-BE49-F238E27FC236}">
                <a16:creationId xmlns:a16="http://schemas.microsoft.com/office/drawing/2014/main" id="{44260729-A55D-4024-DADD-26CE296CE9B9}"/>
              </a:ext>
            </a:extLst>
          </p:cNvPr>
          <p:cNvSpPr txBox="1">
            <a:spLocks/>
          </p:cNvSpPr>
          <p:nvPr>
            <p:custDataLst>
              <p:tags r:id="rId12"/>
            </p:custDataLst>
          </p:nvPr>
        </p:nvSpPr>
        <p:spPr>
          <a:xfrm>
            <a:off x="2921069" y="332968"/>
            <a:ext cx="6637060" cy="6499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t>Les paliers de gouvernement</a:t>
            </a:r>
          </a:p>
        </p:txBody>
      </p:sp>
      <p:sp>
        <p:nvSpPr>
          <p:cNvPr id="3" name="ZoneTexte 5">
            <a:extLst>
              <a:ext uri="{FF2B5EF4-FFF2-40B4-BE49-F238E27FC236}">
                <a16:creationId xmlns:a16="http://schemas.microsoft.com/office/drawing/2014/main" id="{DF29EB82-E18F-A08A-42AF-B235C4DBD5EC}"/>
              </a:ext>
            </a:extLst>
          </p:cNvPr>
          <p:cNvSpPr txBox="1">
            <a:spLocks noChangeArrowheads="1"/>
          </p:cNvSpPr>
          <p:nvPr>
            <p:custDataLst>
              <p:tags r:id="rId13"/>
            </p:custDataLst>
          </p:nvPr>
        </p:nvSpPr>
        <p:spPr bwMode="auto">
          <a:xfrm>
            <a:off x="4540280" y="3781228"/>
            <a:ext cx="2971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panose="02020603050405020304" pitchFamily="18" charset="0"/>
                <a:ea typeface="MS PGothic" panose="020B0600070205080204" pitchFamily="34" charset="-128"/>
              </a:defRPr>
            </a:lvl1pPr>
            <a:lvl2pPr marL="742950" indent="-285750">
              <a:defRPr sz="3200">
                <a:solidFill>
                  <a:schemeClr val="tx1"/>
                </a:solidFill>
                <a:latin typeface="Times" panose="02020603050405020304" pitchFamily="18" charset="0"/>
                <a:ea typeface="MS PGothic" panose="020B0600070205080204" pitchFamily="34" charset="-128"/>
              </a:defRPr>
            </a:lvl2pPr>
            <a:lvl3pPr marL="1143000" indent="-228600">
              <a:defRPr sz="3200">
                <a:solidFill>
                  <a:schemeClr val="tx1"/>
                </a:solidFill>
                <a:latin typeface="Times" panose="02020603050405020304" pitchFamily="18" charset="0"/>
                <a:ea typeface="MS PGothic" panose="020B0600070205080204" pitchFamily="34" charset="-128"/>
              </a:defRPr>
            </a:lvl3pPr>
            <a:lvl4pPr marL="1600200" indent="-228600">
              <a:defRPr sz="3200">
                <a:solidFill>
                  <a:schemeClr val="tx1"/>
                </a:solidFill>
                <a:latin typeface="Times" panose="02020603050405020304" pitchFamily="18" charset="0"/>
                <a:ea typeface="MS PGothic" panose="020B0600070205080204" pitchFamily="34" charset="-128"/>
              </a:defRPr>
            </a:lvl4pPr>
            <a:lvl5pPr marL="2057400" indent="-228600">
              <a:defRPr sz="3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9pPr>
          </a:lstStyle>
          <a:p>
            <a:r>
              <a:rPr lang="fr-CA" altLang="fr-FR" sz="600" dirty="0">
                <a:solidFill>
                  <a:schemeClr val="bg1"/>
                </a:solidFill>
                <a:latin typeface="Calibri" panose="020F0502020204030204" pitchFamily="34" charset="0"/>
                <a:ea typeface="Calibri" panose="020F0502020204030204" pitchFamily="34" charset="0"/>
                <a:cs typeface="Calibri" panose="020F0502020204030204" pitchFamily="34" charset="0"/>
              </a:rPr>
              <a:t>© Collection Assemblée nationale, photographe Claude Mathieu</a:t>
            </a:r>
          </a:p>
        </p:txBody>
      </p:sp>
      <p:sp>
        <p:nvSpPr>
          <p:cNvPr id="4" name="ZoneTexte 5">
            <a:extLst>
              <a:ext uri="{FF2B5EF4-FFF2-40B4-BE49-F238E27FC236}">
                <a16:creationId xmlns:a16="http://schemas.microsoft.com/office/drawing/2014/main" id="{73BEAD73-EF2F-052B-07FB-684361CAF6C9}"/>
              </a:ext>
            </a:extLst>
          </p:cNvPr>
          <p:cNvSpPr txBox="1">
            <a:spLocks noChangeArrowheads="1"/>
          </p:cNvSpPr>
          <p:nvPr>
            <p:custDataLst>
              <p:tags r:id="rId14"/>
            </p:custDataLst>
          </p:nvPr>
        </p:nvSpPr>
        <p:spPr bwMode="auto">
          <a:xfrm>
            <a:off x="685248" y="3781228"/>
            <a:ext cx="2971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panose="02020603050405020304" pitchFamily="18" charset="0"/>
                <a:ea typeface="MS PGothic" panose="020B0600070205080204" pitchFamily="34" charset="-128"/>
              </a:defRPr>
            </a:lvl1pPr>
            <a:lvl2pPr marL="742950" indent="-285750">
              <a:defRPr sz="3200">
                <a:solidFill>
                  <a:schemeClr val="tx1"/>
                </a:solidFill>
                <a:latin typeface="Times" panose="02020603050405020304" pitchFamily="18" charset="0"/>
                <a:ea typeface="MS PGothic" panose="020B0600070205080204" pitchFamily="34" charset="-128"/>
              </a:defRPr>
            </a:lvl2pPr>
            <a:lvl3pPr marL="1143000" indent="-228600">
              <a:defRPr sz="3200">
                <a:solidFill>
                  <a:schemeClr val="tx1"/>
                </a:solidFill>
                <a:latin typeface="Times" panose="02020603050405020304" pitchFamily="18" charset="0"/>
                <a:ea typeface="MS PGothic" panose="020B0600070205080204" pitchFamily="34" charset="-128"/>
              </a:defRPr>
            </a:lvl3pPr>
            <a:lvl4pPr marL="1600200" indent="-228600">
              <a:defRPr sz="3200">
                <a:solidFill>
                  <a:schemeClr val="tx1"/>
                </a:solidFill>
                <a:latin typeface="Times" panose="02020603050405020304" pitchFamily="18" charset="0"/>
                <a:ea typeface="MS PGothic" panose="020B0600070205080204" pitchFamily="34" charset="-128"/>
              </a:defRPr>
            </a:lvl4pPr>
            <a:lvl5pPr marL="2057400" indent="-228600">
              <a:defRPr sz="3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9pPr>
          </a:lstStyle>
          <a:p>
            <a:r>
              <a:rPr lang="fr-CA" altLang="fr-FR" sz="6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44">
                  <a:extLst>
                    <a:ext uri="{A12FA001-AC4F-418D-AE19-62706E023703}">
                      <ahyp:hlinkClr xmlns:ahyp="http://schemas.microsoft.com/office/drawing/2018/hyperlinkcolor" val="tx"/>
                    </a:ext>
                  </a:extLst>
                </a:hlinkClick>
              </a:rPr>
              <a:t>© </a:t>
            </a:r>
            <a:r>
              <a:rPr lang="fr-CA" altLang="fr-FR" sz="600" dirty="0" err="1">
                <a:solidFill>
                  <a:schemeClr val="bg1"/>
                </a:solidFill>
                <a:latin typeface="Calibri" panose="020F0502020204030204" pitchFamily="34" charset="0"/>
                <a:ea typeface="Calibri" panose="020F0502020204030204" pitchFamily="34" charset="0"/>
                <a:cs typeface="Calibri" panose="020F0502020204030204" pitchFamily="34" charset="0"/>
                <a:hlinkClick r:id="rId44">
                  <a:extLst>
                    <a:ext uri="{A12FA001-AC4F-418D-AE19-62706E023703}">
                      <ahyp:hlinkClr xmlns:ahyp="http://schemas.microsoft.com/office/drawing/2018/hyperlinkcolor" val="tx"/>
                    </a:ext>
                  </a:extLst>
                </a:hlinkClick>
              </a:rPr>
              <a:t>Pixabay</a:t>
            </a:r>
            <a:endParaRPr lang="fr-CA" altLang="fr-FR" sz="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ZoneTexte 5">
            <a:extLst>
              <a:ext uri="{FF2B5EF4-FFF2-40B4-BE49-F238E27FC236}">
                <a16:creationId xmlns:a16="http://schemas.microsoft.com/office/drawing/2014/main" id="{10DF1200-EA75-1C53-1183-C012BDBF04CA}"/>
              </a:ext>
            </a:extLst>
          </p:cNvPr>
          <p:cNvSpPr txBox="1">
            <a:spLocks noChangeArrowheads="1"/>
          </p:cNvSpPr>
          <p:nvPr>
            <p:custDataLst>
              <p:tags r:id="rId15"/>
            </p:custDataLst>
          </p:nvPr>
        </p:nvSpPr>
        <p:spPr bwMode="auto">
          <a:xfrm>
            <a:off x="8337798" y="3761981"/>
            <a:ext cx="2971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panose="02020603050405020304" pitchFamily="18" charset="0"/>
                <a:ea typeface="MS PGothic" panose="020B0600070205080204" pitchFamily="34" charset="-128"/>
              </a:defRPr>
            </a:lvl1pPr>
            <a:lvl2pPr marL="742950" indent="-285750">
              <a:defRPr sz="3200">
                <a:solidFill>
                  <a:schemeClr val="tx1"/>
                </a:solidFill>
                <a:latin typeface="Times" panose="02020603050405020304" pitchFamily="18" charset="0"/>
                <a:ea typeface="MS PGothic" panose="020B0600070205080204" pitchFamily="34" charset="-128"/>
              </a:defRPr>
            </a:lvl2pPr>
            <a:lvl3pPr marL="1143000" indent="-228600">
              <a:defRPr sz="3200">
                <a:solidFill>
                  <a:schemeClr val="tx1"/>
                </a:solidFill>
                <a:latin typeface="Times" panose="02020603050405020304" pitchFamily="18" charset="0"/>
                <a:ea typeface="MS PGothic" panose="020B0600070205080204" pitchFamily="34" charset="-128"/>
              </a:defRPr>
            </a:lvl3pPr>
            <a:lvl4pPr marL="1600200" indent="-228600">
              <a:defRPr sz="3200">
                <a:solidFill>
                  <a:schemeClr val="tx1"/>
                </a:solidFill>
                <a:latin typeface="Times" panose="02020603050405020304" pitchFamily="18" charset="0"/>
                <a:ea typeface="MS PGothic" panose="020B0600070205080204" pitchFamily="34" charset="-128"/>
              </a:defRPr>
            </a:lvl4pPr>
            <a:lvl5pPr marL="2057400" indent="-228600">
              <a:defRPr sz="3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9pPr>
          </a:lstStyle>
          <a:p>
            <a:r>
              <a:rPr lang="fr-CA" altLang="fr-FR" sz="6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45">
                  <a:extLst>
                    <a:ext uri="{A12FA001-AC4F-418D-AE19-62706E023703}">
                      <ahyp:hlinkClr xmlns:ahyp="http://schemas.microsoft.com/office/drawing/2018/hyperlinkcolor" val="tx"/>
                    </a:ext>
                  </a:extLst>
                </a:hlinkClick>
              </a:rPr>
              <a:t>© Wikimédia, photographe Jean Gagnon </a:t>
            </a:r>
            <a:endParaRPr lang="fr-CA" altLang="fr-FR" sz="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4" name="Graphique 13" descr="Aire de jeu contour">
            <a:extLst>
              <a:ext uri="{FF2B5EF4-FFF2-40B4-BE49-F238E27FC236}">
                <a16:creationId xmlns:a16="http://schemas.microsoft.com/office/drawing/2014/main" id="{2268775C-23CE-213B-8842-2EF821A45091}"/>
              </a:ext>
            </a:extLst>
          </p:cNvPr>
          <p:cNvPicPr>
            <a:picLocks noChangeAspect="1"/>
          </p:cNvPicPr>
          <p:nvPr>
            <p:custDataLst>
              <p:tags r:id="rId16"/>
            </p:custDataLst>
          </p:nvPr>
        </p:nvPicPr>
        <p:blipFill>
          <a:blip r:embed="rId46">
            <a:extLst>
              <a:ext uri="{96DAC541-7B7A-43D3-8B79-37D633B846F1}">
                <asvg:svgBlip xmlns:asvg="http://schemas.microsoft.com/office/drawing/2016/SVG/main" r:embed="rId47"/>
              </a:ext>
            </a:extLst>
          </a:blip>
          <a:stretch>
            <a:fillRect/>
          </a:stretch>
        </p:blipFill>
        <p:spPr>
          <a:xfrm>
            <a:off x="9558129" y="4078112"/>
            <a:ext cx="878528" cy="878528"/>
          </a:xfrm>
          <a:prstGeom prst="rect">
            <a:avLst/>
          </a:prstGeom>
        </p:spPr>
      </p:pic>
      <p:pic>
        <p:nvPicPr>
          <p:cNvPr id="15" name="Graphique 14" descr="Dépôt d’ordures interdit contour">
            <a:extLst>
              <a:ext uri="{FF2B5EF4-FFF2-40B4-BE49-F238E27FC236}">
                <a16:creationId xmlns:a16="http://schemas.microsoft.com/office/drawing/2014/main" id="{E4F2AD75-AFA8-9988-67B5-D86F11F208A3}"/>
              </a:ext>
            </a:extLst>
          </p:cNvPr>
          <p:cNvPicPr>
            <a:picLocks noChangeAspect="1"/>
          </p:cNvPicPr>
          <p:nvPr>
            <p:custDataLst>
              <p:tags r:id="rId17"/>
            </p:custDataLst>
          </p:nvPr>
        </p:nvPicPr>
        <p:blipFill>
          <a:blip r:embed="rId48">
            <a:extLst>
              <a:ext uri="{96DAC541-7B7A-43D3-8B79-37D633B846F1}">
                <asvg:svgBlip xmlns:asvg="http://schemas.microsoft.com/office/drawing/2016/SVG/main" r:embed="rId49"/>
              </a:ext>
            </a:extLst>
          </a:blip>
          <a:stretch>
            <a:fillRect/>
          </a:stretch>
        </p:blipFill>
        <p:spPr>
          <a:xfrm>
            <a:off x="9407958" y="4992101"/>
            <a:ext cx="878528" cy="878528"/>
          </a:xfrm>
          <a:prstGeom prst="rect">
            <a:avLst/>
          </a:prstGeom>
        </p:spPr>
      </p:pic>
      <p:pic>
        <p:nvPicPr>
          <p:cNvPr id="16" name="Graphique 15" descr="Robinet qui fuit contour">
            <a:extLst>
              <a:ext uri="{FF2B5EF4-FFF2-40B4-BE49-F238E27FC236}">
                <a16:creationId xmlns:a16="http://schemas.microsoft.com/office/drawing/2014/main" id="{0053A380-E713-D42A-E462-23820300D57F}"/>
              </a:ext>
            </a:extLst>
          </p:cNvPr>
          <p:cNvPicPr>
            <a:picLocks noChangeAspect="1"/>
          </p:cNvPicPr>
          <p:nvPr>
            <p:custDataLst>
              <p:tags r:id="rId18"/>
            </p:custDataLst>
          </p:nvPr>
        </p:nvPicPr>
        <p:blipFill>
          <a:blip r:embed="rId50">
            <a:extLst>
              <a:ext uri="{96DAC541-7B7A-43D3-8B79-37D633B846F1}">
                <asvg:svgBlip xmlns:asvg="http://schemas.microsoft.com/office/drawing/2016/SVG/main" r:embed="rId51"/>
              </a:ext>
            </a:extLst>
          </a:blip>
          <a:stretch>
            <a:fillRect/>
          </a:stretch>
        </p:blipFill>
        <p:spPr>
          <a:xfrm>
            <a:off x="9499087" y="5874588"/>
            <a:ext cx="878528" cy="878528"/>
          </a:xfrm>
          <a:prstGeom prst="rect">
            <a:avLst/>
          </a:prstGeom>
        </p:spPr>
      </p:pic>
      <p:grpSp>
        <p:nvGrpSpPr>
          <p:cNvPr id="17" name="Groupe 16">
            <a:extLst>
              <a:ext uri="{FF2B5EF4-FFF2-40B4-BE49-F238E27FC236}">
                <a16:creationId xmlns:a16="http://schemas.microsoft.com/office/drawing/2014/main" id="{1A02E20E-D44C-F613-630F-4E0022695678}"/>
              </a:ext>
            </a:extLst>
          </p:cNvPr>
          <p:cNvGrpSpPr/>
          <p:nvPr/>
        </p:nvGrpSpPr>
        <p:grpSpPr>
          <a:xfrm>
            <a:off x="8373456" y="1227667"/>
            <a:ext cx="3090984" cy="2724304"/>
            <a:chOff x="8373456" y="1227667"/>
            <a:chExt cx="3090984" cy="2724304"/>
          </a:xfrm>
        </p:grpSpPr>
        <p:pic>
          <p:nvPicPr>
            <p:cNvPr id="18" name="Picture 8">
              <a:extLst>
                <a:ext uri="{FF2B5EF4-FFF2-40B4-BE49-F238E27FC236}">
                  <a16:creationId xmlns:a16="http://schemas.microsoft.com/office/drawing/2014/main" id="{24F6265E-C63C-5DD9-D0E6-0F6B1F92EAB1}"/>
                </a:ext>
              </a:extLst>
            </p:cNvPr>
            <p:cNvPicPr>
              <a:picLocks noChangeAspect="1" noChangeArrowheads="1"/>
            </p:cNvPicPr>
            <p:nvPr/>
          </p:nvPicPr>
          <p:blipFill rotWithShape="1">
            <a:blip r:embed="rId52">
              <a:extLst>
                <a:ext uri="{28A0092B-C50C-407E-A947-70E740481C1C}">
                  <a14:useLocalDpi xmlns:a14="http://schemas.microsoft.com/office/drawing/2010/main" val="0"/>
                </a:ext>
              </a:extLst>
            </a:blip>
            <a:srcRect b="8982"/>
            <a:stretch/>
          </p:blipFill>
          <p:spPr bwMode="auto">
            <a:xfrm>
              <a:off x="8373456" y="1838477"/>
              <a:ext cx="3090984" cy="211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9" name="Groupe 18">
              <a:extLst>
                <a:ext uri="{FF2B5EF4-FFF2-40B4-BE49-F238E27FC236}">
                  <a16:creationId xmlns:a16="http://schemas.microsoft.com/office/drawing/2014/main" id="{322748F9-7406-0387-CE24-DF364F93B40A}"/>
                </a:ext>
              </a:extLst>
            </p:cNvPr>
            <p:cNvGrpSpPr/>
            <p:nvPr/>
          </p:nvGrpSpPr>
          <p:grpSpPr>
            <a:xfrm>
              <a:off x="8609321" y="1227667"/>
              <a:ext cx="2515733" cy="522454"/>
              <a:chOff x="8609321" y="1227667"/>
              <a:chExt cx="2515733" cy="522454"/>
            </a:xfrm>
          </p:grpSpPr>
          <p:pic>
            <p:nvPicPr>
              <p:cNvPr id="21" name="Image 20">
                <a:extLst>
                  <a:ext uri="{FF2B5EF4-FFF2-40B4-BE49-F238E27FC236}">
                    <a16:creationId xmlns:a16="http://schemas.microsoft.com/office/drawing/2014/main" id="{D8A1DE35-055F-9337-01BC-F01FB24A0F17}"/>
                  </a:ext>
                </a:extLst>
              </p:cNvPr>
              <p:cNvPicPr>
                <a:picLocks noChangeAspect="1"/>
              </p:cNvPicPr>
              <p:nvPr/>
            </p:nvPicPr>
            <p:blipFill>
              <a:blip r:embed="rId53"/>
              <a:stretch>
                <a:fillRect/>
              </a:stretch>
            </p:blipFill>
            <p:spPr>
              <a:xfrm>
                <a:off x="10583268" y="1291893"/>
                <a:ext cx="541786" cy="333000"/>
              </a:xfrm>
              <a:prstGeom prst="rect">
                <a:avLst/>
              </a:prstGeom>
            </p:spPr>
          </p:pic>
          <p:sp>
            <p:nvSpPr>
              <p:cNvPr id="22" name="Title 1">
                <a:extLst>
                  <a:ext uri="{FF2B5EF4-FFF2-40B4-BE49-F238E27FC236}">
                    <a16:creationId xmlns:a16="http://schemas.microsoft.com/office/drawing/2014/main" id="{0DE82471-554D-E66E-8CF6-EE65390FDC13}"/>
                  </a:ext>
                </a:extLst>
              </p:cNvPr>
              <p:cNvSpPr txBox="1">
                <a:spLocks/>
              </p:cNvSpPr>
              <p:nvPr/>
            </p:nvSpPr>
            <p:spPr>
              <a:xfrm>
                <a:off x="8609321" y="1227667"/>
                <a:ext cx="2060218" cy="5224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14000"/>
                  </a:lnSpc>
                </a:pPr>
                <a:r>
                  <a:rPr lang="fr-CA" sz="2500" i="0" dirty="0">
                    <a:latin typeface="Open Sans" panose="020B0606030504020204" pitchFamily="34" charset="0"/>
                    <a:ea typeface="Open Sans" panose="020B0606030504020204" pitchFamily="34" charset="0"/>
                    <a:cs typeface="Open Sans" panose="020B0606030504020204" pitchFamily="34" charset="0"/>
                  </a:rPr>
                  <a:t>MUNICIPAL</a:t>
                </a:r>
                <a:endParaRPr lang="en-US" sz="2500" i="0"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ZoneTexte 5">
              <a:extLst>
                <a:ext uri="{FF2B5EF4-FFF2-40B4-BE49-F238E27FC236}">
                  <a16:creationId xmlns:a16="http://schemas.microsoft.com/office/drawing/2014/main" id="{F3A9FD04-6812-CEB9-12F0-116AA6B81806}"/>
                </a:ext>
              </a:extLst>
            </p:cNvPr>
            <p:cNvSpPr txBox="1">
              <a:spLocks noChangeArrowheads="1"/>
            </p:cNvSpPr>
            <p:nvPr>
              <p:custDataLst>
                <p:tags r:id="rId19"/>
              </p:custDataLst>
            </p:nvPr>
          </p:nvSpPr>
          <p:spPr bwMode="auto">
            <a:xfrm>
              <a:off x="8373456" y="3767305"/>
              <a:ext cx="29718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panose="02020603050405020304" pitchFamily="18" charset="0"/>
                  <a:ea typeface="MS PGothic" panose="020B0600070205080204" pitchFamily="34" charset="-128"/>
                </a:defRPr>
              </a:lvl1pPr>
              <a:lvl2pPr marL="742950" indent="-285750">
                <a:defRPr sz="3200">
                  <a:solidFill>
                    <a:schemeClr val="tx1"/>
                  </a:solidFill>
                  <a:latin typeface="Times" panose="02020603050405020304" pitchFamily="18" charset="0"/>
                  <a:ea typeface="MS PGothic" panose="020B0600070205080204" pitchFamily="34" charset="-128"/>
                </a:defRPr>
              </a:lvl2pPr>
              <a:lvl3pPr marL="1143000" indent="-228600">
                <a:defRPr sz="3200">
                  <a:solidFill>
                    <a:schemeClr val="tx1"/>
                  </a:solidFill>
                  <a:latin typeface="Times" panose="02020603050405020304" pitchFamily="18" charset="0"/>
                  <a:ea typeface="MS PGothic" panose="020B0600070205080204" pitchFamily="34" charset="-128"/>
                </a:defRPr>
              </a:lvl3pPr>
              <a:lvl4pPr marL="1600200" indent="-228600">
                <a:defRPr sz="3200">
                  <a:solidFill>
                    <a:schemeClr val="tx1"/>
                  </a:solidFill>
                  <a:latin typeface="Times" panose="02020603050405020304" pitchFamily="18" charset="0"/>
                  <a:ea typeface="MS PGothic" panose="020B0600070205080204" pitchFamily="34" charset="-128"/>
                </a:defRPr>
              </a:lvl4pPr>
              <a:lvl5pPr marL="2057400" indent="-228600">
                <a:defRPr sz="3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Times" panose="02020603050405020304" pitchFamily="18" charset="0"/>
                  <a:ea typeface="MS PGothic" panose="020B0600070205080204" pitchFamily="34" charset="-128"/>
                </a:defRPr>
              </a:lvl9pPr>
            </a:lstStyle>
            <a:p>
              <a:r>
                <a:rPr lang="fr-CA" altLang="fr-FR" sz="6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45">
                    <a:extLst>
                      <a:ext uri="{A12FA001-AC4F-418D-AE19-62706E023703}">
                        <ahyp:hlinkClr xmlns:ahyp="http://schemas.microsoft.com/office/drawing/2018/hyperlinkcolor" val="tx"/>
                      </a:ext>
                    </a:extLst>
                  </a:hlinkClick>
                </a:rPr>
                <a:t>© Wikimédia, photographe Jean Gagnon </a:t>
              </a:r>
              <a:endParaRPr lang="fr-CA" altLang="fr-FR" sz="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8239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34E53-C675-A1B5-302B-0AE5E8E9ED7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6E9811F-79A8-081D-DA5C-6954CEA3568D}"/>
              </a:ext>
            </a:extLst>
          </p:cNvPr>
          <p:cNvSpPr txBox="1">
            <a:spLocks/>
          </p:cNvSpPr>
          <p:nvPr>
            <p:custDataLst>
              <p:tags r:id="rId1"/>
            </p:custDataLst>
          </p:nvPr>
        </p:nvSpPr>
        <p:spPr>
          <a:xfrm>
            <a:off x="1814384" y="1135277"/>
            <a:ext cx="8563232" cy="55914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3200" b="1" dirty="0">
                <a:latin typeface="Open Sans" panose="020B0606030504020204" pitchFamily="34" charset="0"/>
                <a:ea typeface="Open Sans" panose="020B0606030504020204" pitchFamily="34" charset="0"/>
                <a:cs typeface="Open Sans" panose="020B0606030504020204" pitchFamily="34" charset="0"/>
              </a:rPr>
              <a:t>À toi de jouer!</a:t>
            </a:r>
          </a:p>
        </p:txBody>
      </p:sp>
      <p:pic>
        <p:nvPicPr>
          <p:cNvPr id="3" name="Image 2">
            <a:extLst>
              <a:ext uri="{FF2B5EF4-FFF2-40B4-BE49-F238E27FC236}">
                <a16:creationId xmlns:a16="http://schemas.microsoft.com/office/drawing/2014/main" id="{122C0ACC-BD98-1506-ECAC-12A241B2761D}"/>
              </a:ext>
            </a:extLst>
          </p:cNvPr>
          <p:cNvPicPr>
            <a:picLocks noChangeAspect="1"/>
          </p:cNvPicPr>
          <p:nvPr>
            <p:custDataLst>
              <p:tags r:id="rId2"/>
            </p:custDataLst>
          </p:nvPr>
        </p:nvPicPr>
        <p:blipFill>
          <a:blip r:embed="rId5"/>
          <a:srcRect/>
          <a:stretch/>
        </p:blipFill>
        <p:spPr>
          <a:xfrm>
            <a:off x="4051973" y="2072288"/>
            <a:ext cx="4088054" cy="4106090"/>
          </a:xfrm>
          <a:prstGeom prst="rect">
            <a:avLst/>
          </a:prstGeom>
        </p:spPr>
      </p:pic>
    </p:spTree>
    <p:extLst>
      <p:ext uri="{BB962C8B-B14F-4D97-AF65-F5344CB8AC3E}">
        <p14:creationId xmlns:p14="http://schemas.microsoft.com/office/powerpoint/2010/main" val="2286157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E0E8C0A4-08E4-A87C-22DD-D5176A547033}"/>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7" name="Titre 1">
            <a:extLst>
              <a:ext uri="{FF2B5EF4-FFF2-40B4-BE49-F238E27FC236}">
                <a16:creationId xmlns:a16="http://schemas.microsoft.com/office/drawing/2014/main" id="{B7A0C8A7-75D7-1CBA-1EC9-323C67A895F6}"/>
              </a:ext>
            </a:extLst>
          </p:cNvPr>
          <p:cNvSpPr txBox="1">
            <a:spLocks/>
          </p:cNvSpPr>
          <p:nvPr>
            <p:custDataLst>
              <p:tags r:id="rId2"/>
            </p:custDataLst>
          </p:nvPr>
        </p:nvSpPr>
        <p:spPr>
          <a:xfrm>
            <a:off x="967408" y="2310088"/>
            <a:ext cx="7351644"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1. Déployer des soldats pour venir en aide</a:t>
            </a:r>
            <a:br>
              <a:rPr lang="fr-CA" b="0"/>
            </a:br>
            <a:r>
              <a:rPr lang="fr-CA" b="0"/>
              <a:t>    à un pays victime d’un séisme.</a:t>
            </a:r>
            <a:br>
              <a:rPr lang="fr-CA" b="0"/>
            </a:br>
            <a:endParaRPr lang="fr-FR" b="0"/>
          </a:p>
        </p:txBody>
      </p:sp>
      <p:sp>
        <p:nvSpPr>
          <p:cNvPr id="8" name="Titre 1">
            <a:extLst>
              <a:ext uri="{FF2B5EF4-FFF2-40B4-BE49-F238E27FC236}">
                <a16:creationId xmlns:a16="http://schemas.microsoft.com/office/drawing/2014/main" id="{0293CAE7-FE99-49BE-F809-A61A2CCA447A}"/>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dirty="0"/>
              <a:t>Fédéral</a:t>
            </a:r>
          </a:p>
          <a:p>
            <a:pPr marL="342900" indent="-342900">
              <a:lnSpc>
                <a:spcPct val="134000"/>
              </a:lnSpc>
              <a:buFont typeface="Courier New" panose="02070309020205020404" pitchFamily="49" charset="0"/>
              <a:buChar char="o"/>
            </a:pPr>
            <a:r>
              <a:rPr lang="fr-CA" b="0" dirty="0"/>
              <a:t>Provincial</a:t>
            </a:r>
          </a:p>
          <a:p>
            <a:pPr marL="342900" indent="-342900">
              <a:lnSpc>
                <a:spcPct val="134000"/>
              </a:lnSpc>
              <a:buFont typeface="Courier New" panose="02070309020205020404" pitchFamily="49" charset="0"/>
              <a:buChar char="o"/>
            </a:pPr>
            <a:r>
              <a:rPr lang="fr-CA" b="0" dirty="0"/>
              <a:t>Municipal</a:t>
            </a:r>
          </a:p>
        </p:txBody>
      </p:sp>
    </p:spTree>
    <p:extLst>
      <p:ext uri="{BB962C8B-B14F-4D97-AF65-F5344CB8AC3E}">
        <p14:creationId xmlns:p14="http://schemas.microsoft.com/office/powerpoint/2010/main" val="3569375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CFCB1-8747-360E-4C14-B38E049D4956}"/>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6D30BEF2-2C9B-5D61-A8A1-9EE141DF673C}"/>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5" name="Titre 1">
            <a:extLst>
              <a:ext uri="{FF2B5EF4-FFF2-40B4-BE49-F238E27FC236}">
                <a16:creationId xmlns:a16="http://schemas.microsoft.com/office/drawing/2014/main" id="{0460FA2B-FF5A-8DBC-0A8C-75B3FA897297}"/>
              </a:ext>
            </a:extLst>
          </p:cNvPr>
          <p:cNvSpPr txBox="1">
            <a:spLocks/>
          </p:cNvSpPr>
          <p:nvPr>
            <p:custDataLst>
              <p:tags r:id="rId2"/>
            </p:custDataLst>
          </p:nvPr>
        </p:nvSpPr>
        <p:spPr>
          <a:xfrm>
            <a:off x="967408" y="2310088"/>
            <a:ext cx="7351644"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1. Déployer des soldats pour venir en aide</a:t>
            </a:r>
            <a:br>
              <a:rPr lang="fr-CA" b="0"/>
            </a:br>
            <a:r>
              <a:rPr lang="fr-CA" b="0"/>
              <a:t>    à un pays victime d’un séisme.</a:t>
            </a:r>
            <a:br>
              <a:rPr lang="fr-CA" b="0"/>
            </a:br>
            <a:endParaRPr lang="fr-FR" b="0"/>
          </a:p>
        </p:txBody>
      </p:sp>
      <p:sp>
        <p:nvSpPr>
          <p:cNvPr id="9" name="Titre 1">
            <a:extLst>
              <a:ext uri="{FF2B5EF4-FFF2-40B4-BE49-F238E27FC236}">
                <a16:creationId xmlns:a16="http://schemas.microsoft.com/office/drawing/2014/main" id="{1EED586F-46C9-E38B-9B29-ED6C6F027B75}"/>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Wingdings" panose="05000000000000000000" pitchFamily="2" charset="2"/>
              <a:buChar char="ü"/>
            </a:pPr>
            <a:r>
              <a:rPr lang="fr-CA">
                <a:solidFill>
                  <a:srgbClr val="00B050"/>
                </a:solidFill>
              </a:rPr>
              <a:t>Fédéral</a:t>
            </a:r>
          </a:p>
          <a:p>
            <a:pPr marL="342900" indent="-342900">
              <a:lnSpc>
                <a:spcPct val="134000"/>
              </a:lnSpc>
              <a:buFont typeface="Courier New" panose="02070309020205020404" pitchFamily="49" charset="0"/>
              <a:buChar char="o"/>
            </a:pPr>
            <a:r>
              <a:rPr lang="fr-CA" b="0">
                <a:solidFill>
                  <a:schemeClr val="bg1">
                    <a:lumMod val="85000"/>
                  </a:schemeClr>
                </a:solidFill>
              </a:rPr>
              <a:t>Provincial</a:t>
            </a:r>
          </a:p>
          <a:p>
            <a:pPr marL="342900" indent="-342900">
              <a:lnSpc>
                <a:spcPct val="134000"/>
              </a:lnSpc>
              <a:buFont typeface="Courier New" panose="02070309020205020404" pitchFamily="49" charset="0"/>
              <a:buChar char="o"/>
            </a:pPr>
            <a:r>
              <a:rPr lang="fr-CA" b="0">
                <a:solidFill>
                  <a:schemeClr val="bg1">
                    <a:lumMod val="85000"/>
                  </a:schemeClr>
                </a:solidFill>
              </a:rPr>
              <a:t>Municipal</a:t>
            </a:r>
          </a:p>
        </p:txBody>
      </p:sp>
      <p:grpSp>
        <p:nvGrpSpPr>
          <p:cNvPr id="10" name="Groupe 9">
            <a:extLst>
              <a:ext uri="{FF2B5EF4-FFF2-40B4-BE49-F238E27FC236}">
                <a16:creationId xmlns:a16="http://schemas.microsoft.com/office/drawing/2014/main" id="{F6205A11-1F82-67F1-5101-7BFFAAE7E34F}"/>
              </a:ext>
            </a:extLst>
          </p:cNvPr>
          <p:cNvGrpSpPr/>
          <p:nvPr>
            <p:custDataLst>
              <p:tags r:id="rId4"/>
            </p:custDataLst>
          </p:nvPr>
        </p:nvGrpSpPr>
        <p:grpSpPr>
          <a:xfrm>
            <a:off x="9546771" y="5815293"/>
            <a:ext cx="2051956" cy="667657"/>
            <a:chOff x="9546771" y="5815293"/>
            <a:chExt cx="2051956" cy="667657"/>
          </a:xfrm>
        </p:grpSpPr>
        <p:sp>
          <p:nvSpPr>
            <p:cNvPr id="11" name="Rectangle : coins arrondis 10">
              <a:extLst>
                <a:ext uri="{FF2B5EF4-FFF2-40B4-BE49-F238E27FC236}">
                  <a16:creationId xmlns:a16="http://schemas.microsoft.com/office/drawing/2014/main" id="{BC47307B-1707-2C60-AE90-79C3CF362936}"/>
                </a:ext>
              </a:extLst>
            </p:cNvPr>
            <p:cNvSpPr/>
            <p:nvPr/>
          </p:nvSpPr>
          <p:spPr>
            <a:xfrm>
              <a:off x="9720942" y="5918200"/>
              <a:ext cx="1730829" cy="461844"/>
            </a:xfrm>
            <a:prstGeom prst="roundRect">
              <a:avLst/>
            </a:prstGeom>
            <a:solidFill>
              <a:srgbClr val="F2E6E6"/>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tx1"/>
                  </a:solidFill>
                </a:rPr>
                <a:t>Sortir du quiz</a:t>
              </a:r>
            </a:p>
          </p:txBody>
        </p:sp>
        <p:sp>
          <p:nvSpPr>
            <p:cNvPr id="12" name="Bouton d’action : vide 5">
              <a:hlinkClick r:id="rId7" action="ppaction://hlinksldjump" highlightClick="1"/>
              <a:extLst>
                <a:ext uri="{FF2B5EF4-FFF2-40B4-BE49-F238E27FC236}">
                  <a16:creationId xmlns:a16="http://schemas.microsoft.com/office/drawing/2014/main" id="{8983F0A2-0369-7F0C-EC93-9B31036C95A6}"/>
                </a:ext>
              </a:extLst>
            </p:cNvPr>
            <p:cNvSpPr/>
            <p:nvPr/>
          </p:nvSpPr>
          <p:spPr>
            <a:xfrm>
              <a:off x="9546771" y="5815293"/>
              <a:ext cx="2051956" cy="667657"/>
            </a:xfrm>
            <a:prstGeom prst="actionButtonBlank">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13" name="Image 12" descr="Une image contenant rouge, Graphique, Carmin, clipart&#10;&#10;Le contenu généré par l’IA peut être incorrect.">
            <a:extLst>
              <a:ext uri="{FF2B5EF4-FFF2-40B4-BE49-F238E27FC236}">
                <a16:creationId xmlns:a16="http://schemas.microsoft.com/office/drawing/2014/main" id="{249FD2D2-3BBE-1DDA-E16F-FBEE89C278A0}"/>
              </a:ext>
            </a:extLst>
          </p:cNvPr>
          <p:cNvPicPr>
            <a:picLocks noChangeAspect="1"/>
          </p:cNvPicPr>
          <p:nvPr>
            <p:custDataLst>
              <p:tags r:id="rId5"/>
            </p:custDataLst>
          </p:nvPr>
        </p:nvPicPr>
        <p:blipFill>
          <a:blip r:embed="rId8"/>
          <a:stretch>
            <a:fillRect/>
          </a:stretch>
        </p:blipFill>
        <p:spPr>
          <a:xfrm>
            <a:off x="3664859" y="3860799"/>
            <a:ext cx="541868" cy="270934"/>
          </a:xfrm>
          <a:prstGeom prst="rect">
            <a:avLst/>
          </a:prstGeom>
        </p:spPr>
      </p:pic>
    </p:spTree>
    <p:extLst>
      <p:ext uri="{BB962C8B-B14F-4D97-AF65-F5344CB8AC3E}">
        <p14:creationId xmlns:p14="http://schemas.microsoft.com/office/powerpoint/2010/main" val="4063729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DE50DE41-7CDE-14E9-CF32-C9238E4306BA}"/>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7BD6699D-5B01-477B-A2F5-A5152CB985F3}"/>
              </a:ext>
            </a:extLst>
          </p:cNvPr>
          <p:cNvSpPr txBox="1">
            <a:spLocks/>
          </p:cNvSpPr>
          <p:nvPr>
            <p:custDataLst>
              <p:tags r:id="rId2"/>
            </p:custDataLst>
          </p:nvPr>
        </p:nvSpPr>
        <p:spPr>
          <a:xfrm>
            <a:off x="967407" y="2310088"/>
            <a:ext cx="8807964"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2. Procéder aux travaux d’agrandissement d’un hôpital.</a:t>
            </a:r>
            <a:endParaRPr lang="fr-FR" b="0"/>
          </a:p>
        </p:txBody>
      </p:sp>
      <p:sp>
        <p:nvSpPr>
          <p:cNvPr id="5" name="Titre 1">
            <a:extLst>
              <a:ext uri="{FF2B5EF4-FFF2-40B4-BE49-F238E27FC236}">
                <a16:creationId xmlns:a16="http://schemas.microsoft.com/office/drawing/2014/main" id="{E073D13C-AB2B-984E-16CD-782CA83427D8}"/>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t>Fédéral</a:t>
            </a:r>
          </a:p>
          <a:p>
            <a:pPr marL="342900" indent="-342900">
              <a:lnSpc>
                <a:spcPct val="134000"/>
              </a:lnSpc>
              <a:buFont typeface="Courier New" panose="02070309020205020404" pitchFamily="49" charset="0"/>
              <a:buChar char="o"/>
            </a:pPr>
            <a:r>
              <a:rPr lang="fr-CA" b="0"/>
              <a:t>Provincial</a:t>
            </a:r>
          </a:p>
          <a:p>
            <a:pPr marL="342900" indent="-342900">
              <a:lnSpc>
                <a:spcPct val="134000"/>
              </a:lnSpc>
              <a:buFont typeface="Courier New" panose="02070309020205020404" pitchFamily="49" charset="0"/>
              <a:buChar char="o"/>
            </a:pPr>
            <a:r>
              <a:rPr lang="fr-CA" b="0"/>
              <a:t>Municipal</a:t>
            </a:r>
          </a:p>
        </p:txBody>
      </p:sp>
    </p:spTree>
    <p:extLst>
      <p:ext uri="{BB962C8B-B14F-4D97-AF65-F5344CB8AC3E}">
        <p14:creationId xmlns:p14="http://schemas.microsoft.com/office/powerpoint/2010/main" val="197604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77676E91-72FE-E68A-BC37-A45CA1275A10}"/>
              </a:ext>
            </a:extLst>
          </p:cNvPr>
          <p:cNvSpPr txBox="1">
            <a:spLocks/>
          </p:cNvSpPr>
          <p:nvPr>
            <p:custDataLst>
              <p:tags r:id="rId1"/>
            </p:custDataLst>
          </p:nvPr>
        </p:nvSpPr>
        <p:spPr>
          <a:xfrm>
            <a:off x="967408" y="1056863"/>
            <a:ext cx="7351644" cy="93427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fr-CA" sz="2800" dirty="0"/>
              <a:t>Quel est le palier de gouvernement responsable de cette activité?</a:t>
            </a:r>
            <a:endParaRPr lang="fr-FR" dirty="0"/>
          </a:p>
        </p:txBody>
      </p:sp>
      <p:sp>
        <p:nvSpPr>
          <p:cNvPr id="4" name="Titre 1">
            <a:extLst>
              <a:ext uri="{FF2B5EF4-FFF2-40B4-BE49-F238E27FC236}">
                <a16:creationId xmlns:a16="http://schemas.microsoft.com/office/drawing/2014/main" id="{AF1AAD17-EAA2-BB7B-FE5A-9417AAB7DBC9}"/>
              </a:ext>
            </a:extLst>
          </p:cNvPr>
          <p:cNvSpPr txBox="1">
            <a:spLocks/>
          </p:cNvSpPr>
          <p:nvPr>
            <p:custDataLst>
              <p:tags r:id="rId2"/>
            </p:custDataLst>
          </p:nvPr>
        </p:nvSpPr>
        <p:spPr>
          <a:xfrm>
            <a:off x="967408" y="2310088"/>
            <a:ext cx="8546706"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2. Procéder aux travaux d’agrandissement d’un hôpital.</a:t>
            </a:r>
            <a:endParaRPr lang="fr-FR" b="0"/>
          </a:p>
        </p:txBody>
      </p:sp>
      <p:sp>
        <p:nvSpPr>
          <p:cNvPr id="5" name="Titre 1">
            <a:extLst>
              <a:ext uri="{FF2B5EF4-FFF2-40B4-BE49-F238E27FC236}">
                <a16:creationId xmlns:a16="http://schemas.microsoft.com/office/drawing/2014/main" id="{91D19C5E-EBE1-A482-940F-E20D86AD88E9}"/>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solidFill>
                  <a:schemeClr val="bg1">
                    <a:lumMod val="85000"/>
                  </a:schemeClr>
                </a:solidFill>
              </a:rPr>
              <a:t>Fédéral</a:t>
            </a:r>
          </a:p>
          <a:p>
            <a:pPr marL="342900" indent="-342900">
              <a:lnSpc>
                <a:spcPct val="134000"/>
              </a:lnSpc>
              <a:buFont typeface="Wingdings" panose="05000000000000000000" pitchFamily="2" charset="2"/>
              <a:buChar char="ü"/>
            </a:pPr>
            <a:r>
              <a:rPr lang="fr-CA">
                <a:solidFill>
                  <a:srgbClr val="00B050"/>
                </a:solidFill>
              </a:rPr>
              <a:t>Provincial</a:t>
            </a:r>
          </a:p>
          <a:p>
            <a:pPr marL="342900" indent="-342900">
              <a:lnSpc>
                <a:spcPct val="134000"/>
              </a:lnSpc>
              <a:buFont typeface="Courier New" panose="02070309020205020404" pitchFamily="49" charset="0"/>
              <a:buChar char="o"/>
            </a:pPr>
            <a:r>
              <a:rPr lang="fr-CA" b="0">
                <a:solidFill>
                  <a:schemeClr val="bg1">
                    <a:lumMod val="85000"/>
                  </a:schemeClr>
                </a:solidFill>
              </a:rPr>
              <a:t>Municipal</a:t>
            </a:r>
          </a:p>
        </p:txBody>
      </p:sp>
      <p:grpSp>
        <p:nvGrpSpPr>
          <p:cNvPr id="6" name="Groupe 5">
            <a:extLst>
              <a:ext uri="{FF2B5EF4-FFF2-40B4-BE49-F238E27FC236}">
                <a16:creationId xmlns:a16="http://schemas.microsoft.com/office/drawing/2014/main" id="{93F8BBB0-FFD2-3F21-3A55-1CCBE4B55190}"/>
              </a:ext>
            </a:extLst>
          </p:cNvPr>
          <p:cNvGrpSpPr/>
          <p:nvPr>
            <p:custDataLst>
              <p:tags r:id="rId4"/>
            </p:custDataLst>
          </p:nvPr>
        </p:nvGrpSpPr>
        <p:grpSpPr>
          <a:xfrm>
            <a:off x="9114284" y="5827650"/>
            <a:ext cx="2051956" cy="667657"/>
            <a:chOff x="9546771" y="5815293"/>
            <a:chExt cx="2051956" cy="667657"/>
          </a:xfrm>
        </p:grpSpPr>
        <p:sp>
          <p:nvSpPr>
            <p:cNvPr id="7" name="Rectangle : coins arrondis 6">
              <a:extLst>
                <a:ext uri="{FF2B5EF4-FFF2-40B4-BE49-F238E27FC236}">
                  <a16:creationId xmlns:a16="http://schemas.microsoft.com/office/drawing/2014/main" id="{B66A55C5-71BC-9368-9B98-3E92DB4DFCBD}"/>
                </a:ext>
              </a:extLst>
            </p:cNvPr>
            <p:cNvSpPr/>
            <p:nvPr/>
          </p:nvSpPr>
          <p:spPr>
            <a:xfrm>
              <a:off x="9720942" y="5918200"/>
              <a:ext cx="1730829" cy="461844"/>
            </a:xfrm>
            <a:prstGeom prst="roundRect">
              <a:avLst/>
            </a:prstGeom>
            <a:solidFill>
              <a:srgbClr val="F2E6E6"/>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a:solidFill>
                    <a:schemeClr val="tx1"/>
                  </a:solidFill>
                </a:rPr>
                <a:t>Sortir du quiz</a:t>
              </a:r>
            </a:p>
          </p:txBody>
        </p:sp>
        <p:sp>
          <p:nvSpPr>
            <p:cNvPr id="8" name="Bouton d’action : vide 4">
              <a:hlinkClick r:id="rId7" action="ppaction://hlinksldjump" highlightClick="1"/>
              <a:extLst>
                <a:ext uri="{FF2B5EF4-FFF2-40B4-BE49-F238E27FC236}">
                  <a16:creationId xmlns:a16="http://schemas.microsoft.com/office/drawing/2014/main" id="{074337FF-C28D-E83F-2FFA-3F87CF772376}"/>
                </a:ext>
              </a:extLst>
            </p:cNvPr>
            <p:cNvSpPr/>
            <p:nvPr/>
          </p:nvSpPr>
          <p:spPr>
            <a:xfrm>
              <a:off x="9546771" y="5815293"/>
              <a:ext cx="2051956" cy="667657"/>
            </a:xfrm>
            <a:prstGeom prst="actionButtonBlank">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8" descr="Une image contenant conception&#10;&#10;Le contenu généré par l’IA peut être incorrect.">
            <a:extLst>
              <a:ext uri="{FF2B5EF4-FFF2-40B4-BE49-F238E27FC236}">
                <a16:creationId xmlns:a16="http://schemas.microsoft.com/office/drawing/2014/main" id="{8EAB0746-F8D5-DFD6-F464-C8C6561F7825}"/>
              </a:ext>
            </a:extLst>
          </p:cNvPr>
          <p:cNvPicPr>
            <a:picLocks noChangeAspect="1"/>
          </p:cNvPicPr>
          <p:nvPr>
            <p:custDataLst>
              <p:tags r:id="rId5"/>
            </p:custDataLst>
          </p:nvPr>
        </p:nvPicPr>
        <p:blipFill>
          <a:blip r:embed="rId8"/>
          <a:stretch>
            <a:fillRect/>
          </a:stretch>
        </p:blipFill>
        <p:spPr>
          <a:xfrm>
            <a:off x="3981040" y="4356030"/>
            <a:ext cx="451374" cy="300916"/>
          </a:xfrm>
          <a:prstGeom prst="rect">
            <a:avLst/>
          </a:prstGeom>
        </p:spPr>
      </p:pic>
    </p:spTree>
    <p:extLst>
      <p:ext uri="{BB962C8B-B14F-4D97-AF65-F5344CB8AC3E}">
        <p14:creationId xmlns:p14="http://schemas.microsoft.com/office/powerpoint/2010/main" val="677960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CF0EE281-8BA2-83A5-0875-3A53BA22A5A0}"/>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5363F410-7BE9-1C5C-4A80-DFFD30E59F4B}"/>
              </a:ext>
            </a:extLst>
          </p:cNvPr>
          <p:cNvSpPr txBox="1">
            <a:spLocks/>
          </p:cNvSpPr>
          <p:nvPr>
            <p:custDataLst>
              <p:tags r:id="rId2"/>
            </p:custDataLst>
          </p:nvPr>
        </p:nvSpPr>
        <p:spPr>
          <a:xfrm>
            <a:off x="967407" y="2310088"/>
            <a:ext cx="8216350"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3. Télédiffuser les Jeux olympiques.</a:t>
            </a:r>
            <a:endParaRPr lang="fr-FR" b="0"/>
          </a:p>
        </p:txBody>
      </p:sp>
      <p:sp>
        <p:nvSpPr>
          <p:cNvPr id="5" name="Titre 1">
            <a:extLst>
              <a:ext uri="{FF2B5EF4-FFF2-40B4-BE49-F238E27FC236}">
                <a16:creationId xmlns:a16="http://schemas.microsoft.com/office/drawing/2014/main" id="{95FC04F0-19A7-215F-3B45-EBBC4B86E0FD}"/>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t>Fédéral</a:t>
            </a:r>
          </a:p>
          <a:p>
            <a:pPr marL="342900" indent="-342900">
              <a:lnSpc>
                <a:spcPct val="134000"/>
              </a:lnSpc>
              <a:buFont typeface="Courier New" panose="02070309020205020404" pitchFamily="49" charset="0"/>
              <a:buChar char="o"/>
            </a:pPr>
            <a:r>
              <a:rPr lang="fr-CA" b="0"/>
              <a:t>Provincial</a:t>
            </a:r>
          </a:p>
          <a:p>
            <a:pPr marL="342900" indent="-342900">
              <a:lnSpc>
                <a:spcPct val="134000"/>
              </a:lnSpc>
              <a:buFont typeface="Courier New" panose="02070309020205020404" pitchFamily="49" charset="0"/>
              <a:buChar char="o"/>
            </a:pPr>
            <a:r>
              <a:rPr lang="fr-CA" b="0"/>
              <a:t>Municipal</a:t>
            </a:r>
          </a:p>
        </p:txBody>
      </p:sp>
    </p:spTree>
    <p:extLst>
      <p:ext uri="{BB962C8B-B14F-4D97-AF65-F5344CB8AC3E}">
        <p14:creationId xmlns:p14="http://schemas.microsoft.com/office/powerpoint/2010/main" val="2211367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FB5D369-FFD7-9665-1611-431421BF2794}"/>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E232F9D0-45BA-E5BF-25D3-422D5C7CB124}"/>
              </a:ext>
            </a:extLst>
          </p:cNvPr>
          <p:cNvSpPr txBox="1">
            <a:spLocks/>
          </p:cNvSpPr>
          <p:nvPr>
            <p:custDataLst>
              <p:tags r:id="rId2"/>
            </p:custDataLst>
          </p:nvPr>
        </p:nvSpPr>
        <p:spPr>
          <a:xfrm>
            <a:off x="967408" y="2310088"/>
            <a:ext cx="7351644"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3. Télédiffuser les Jeux olympiques.</a:t>
            </a:r>
            <a:br>
              <a:rPr lang="fr-CA" b="0"/>
            </a:br>
            <a:endParaRPr lang="fr-FR" b="0"/>
          </a:p>
        </p:txBody>
      </p:sp>
      <p:sp>
        <p:nvSpPr>
          <p:cNvPr id="5" name="Titre 1">
            <a:extLst>
              <a:ext uri="{FF2B5EF4-FFF2-40B4-BE49-F238E27FC236}">
                <a16:creationId xmlns:a16="http://schemas.microsoft.com/office/drawing/2014/main" id="{CBC5494F-463D-20BA-6C52-0FFC57AD2B08}"/>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Wingdings" panose="05000000000000000000" pitchFamily="2" charset="2"/>
              <a:buChar char="ü"/>
            </a:pPr>
            <a:r>
              <a:rPr lang="fr-CA">
                <a:solidFill>
                  <a:srgbClr val="00B050"/>
                </a:solidFill>
              </a:rPr>
              <a:t>Fédéral</a:t>
            </a:r>
          </a:p>
          <a:p>
            <a:pPr marL="342900" indent="-342900">
              <a:lnSpc>
                <a:spcPct val="134000"/>
              </a:lnSpc>
              <a:buFont typeface="Courier New" panose="02070309020205020404" pitchFamily="49" charset="0"/>
              <a:buChar char="o"/>
            </a:pPr>
            <a:r>
              <a:rPr lang="fr-CA" b="0">
                <a:solidFill>
                  <a:schemeClr val="bg1">
                    <a:lumMod val="85000"/>
                  </a:schemeClr>
                </a:solidFill>
              </a:rPr>
              <a:t>Provincial</a:t>
            </a:r>
          </a:p>
          <a:p>
            <a:pPr marL="342900" indent="-342900">
              <a:lnSpc>
                <a:spcPct val="134000"/>
              </a:lnSpc>
              <a:buFont typeface="Courier New" panose="02070309020205020404" pitchFamily="49" charset="0"/>
              <a:buChar char="o"/>
            </a:pPr>
            <a:r>
              <a:rPr lang="fr-CA" b="0">
                <a:solidFill>
                  <a:schemeClr val="bg1">
                    <a:lumMod val="85000"/>
                  </a:schemeClr>
                </a:solidFill>
              </a:rPr>
              <a:t>Municipal</a:t>
            </a:r>
          </a:p>
        </p:txBody>
      </p:sp>
      <p:grpSp>
        <p:nvGrpSpPr>
          <p:cNvPr id="6" name="Groupe 5">
            <a:extLst>
              <a:ext uri="{FF2B5EF4-FFF2-40B4-BE49-F238E27FC236}">
                <a16:creationId xmlns:a16="http://schemas.microsoft.com/office/drawing/2014/main" id="{BC9165A0-7CB6-8CB5-1A87-63FCCFF51254}"/>
              </a:ext>
            </a:extLst>
          </p:cNvPr>
          <p:cNvGrpSpPr/>
          <p:nvPr>
            <p:custDataLst>
              <p:tags r:id="rId4"/>
            </p:custDataLst>
          </p:nvPr>
        </p:nvGrpSpPr>
        <p:grpSpPr>
          <a:xfrm>
            <a:off x="9546771" y="5815293"/>
            <a:ext cx="2051956" cy="667657"/>
            <a:chOff x="9546771" y="5815293"/>
            <a:chExt cx="2051956" cy="667657"/>
          </a:xfrm>
        </p:grpSpPr>
        <p:sp>
          <p:nvSpPr>
            <p:cNvPr id="7" name="Rectangle : coins arrondis 6">
              <a:extLst>
                <a:ext uri="{FF2B5EF4-FFF2-40B4-BE49-F238E27FC236}">
                  <a16:creationId xmlns:a16="http://schemas.microsoft.com/office/drawing/2014/main" id="{BC8F28C6-4E3F-2E4D-FCCF-B0816CBF6542}"/>
                </a:ext>
              </a:extLst>
            </p:cNvPr>
            <p:cNvSpPr/>
            <p:nvPr/>
          </p:nvSpPr>
          <p:spPr>
            <a:xfrm>
              <a:off x="9720942" y="5918200"/>
              <a:ext cx="1730829" cy="461844"/>
            </a:xfrm>
            <a:prstGeom prst="roundRect">
              <a:avLst/>
            </a:prstGeom>
            <a:solidFill>
              <a:srgbClr val="F2E6E6"/>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a:solidFill>
                    <a:schemeClr val="tx1"/>
                  </a:solidFill>
                </a:rPr>
                <a:t>Sortir du quiz</a:t>
              </a:r>
            </a:p>
          </p:txBody>
        </p:sp>
        <p:sp>
          <p:nvSpPr>
            <p:cNvPr id="8" name="Bouton d’action : vide 4">
              <a:hlinkClick r:id="rId7" action="ppaction://hlinksldjump" highlightClick="1"/>
              <a:extLst>
                <a:ext uri="{FF2B5EF4-FFF2-40B4-BE49-F238E27FC236}">
                  <a16:creationId xmlns:a16="http://schemas.microsoft.com/office/drawing/2014/main" id="{197F3084-2D79-083E-3B05-5EA37DF15B1F}"/>
                </a:ext>
              </a:extLst>
            </p:cNvPr>
            <p:cNvSpPr/>
            <p:nvPr/>
          </p:nvSpPr>
          <p:spPr>
            <a:xfrm>
              <a:off x="9546771" y="5815293"/>
              <a:ext cx="2051956" cy="667657"/>
            </a:xfrm>
            <a:prstGeom prst="actionButtonBlank">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8" descr="Une image contenant rouge, Graphique, Carmin, clipart&#10;&#10;Le contenu généré par l’IA peut être incorrect.">
            <a:extLst>
              <a:ext uri="{FF2B5EF4-FFF2-40B4-BE49-F238E27FC236}">
                <a16:creationId xmlns:a16="http://schemas.microsoft.com/office/drawing/2014/main" id="{38E39692-C0D4-10C2-5D86-9ACC4B3BFBAC}"/>
              </a:ext>
            </a:extLst>
          </p:cNvPr>
          <p:cNvPicPr>
            <a:picLocks noChangeAspect="1"/>
          </p:cNvPicPr>
          <p:nvPr>
            <p:custDataLst>
              <p:tags r:id="rId5"/>
            </p:custDataLst>
          </p:nvPr>
        </p:nvPicPr>
        <p:blipFill>
          <a:blip r:embed="rId8"/>
          <a:stretch>
            <a:fillRect/>
          </a:stretch>
        </p:blipFill>
        <p:spPr>
          <a:xfrm>
            <a:off x="3664859" y="3860799"/>
            <a:ext cx="541868" cy="270934"/>
          </a:xfrm>
          <a:prstGeom prst="rect">
            <a:avLst/>
          </a:prstGeom>
        </p:spPr>
      </p:pic>
    </p:spTree>
    <p:extLst>
      <p:ext uri="{BB962C8B-B14F-4D97-AF65-F5344CB8AC3E}">
        <p14:creationId xmlns:p14="http://schemas.microsoft.com/office/powerpoint/2010/main" val="12924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0561CF5A-260A-4154-CC85-C192CFA9D388}"/>
              </a:ext>
            </a:extLst>
          </p:cNvPr>
          <p:cNvSpPr>
            <a:spLocks noGrp="1"/>
          </p:cNvSpPr>
          <p:nvPr>
            <p:ph type="ctrTitle"/>
            <p:custDataLst>
              <p:tags r:id="rId1"/>
            </p:custDataLst>
          </p:nvPr>
        </p:nvSpPr>
        <p:spPr>
          <a:xfrm>
            <a:off x="6629401" y="2570992"/>
            <a:ext cx="4724396" cy="641223"/>
          </a:xfrm>
        </p:spPr>
        <p:txBody>
          <a:bodyPr/>
          <a:lstStyle/>
          <a:p>
            <a:r>
              <a:rPr lang="fr-FR" dirty="0"/>
              <a:t>À qui t’adresserais-tu pour…</a:t>
            </a:r>
          </a:p>
        </p:txBody>
      </p:sp>
      <p:sp>
        <p:nvSpPr>
          <p:cNvPr id="4" name="Title 1">
            <a:extLst>
              <a:ext uri="{FF2B5EF4-FFF2-40B4-BE49-F238E27FC236}">
                <a16:creationId xmlns:a16="http://schemas.microsoft.com/office/drawing/2014/main" id="{5442D342-82F7-BC3A-DD20-98BCA3F17B13}"/>
              </a:ext>
            </a:extLst>
          </p:cNvPr>
          <p:cNvSpPr txBox="1">
            <a:spLocks/>
          </p:cNvSpPr>
          <p:nvPr>
            <p:custDataLst>
              <p:tags r:id="rId2"/>
            </p:custDataLst>
          </p:nvPr>
        </p:nvSpPr>
        <p:spPr>
          <a:xfrm>
            <a:off x="6629400" y="3434918"/>
            <a:ext cx="4413010" cy="125784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l">
              <a:lnSpc>
                <a:spcPct val="114000"/>
              </a:lnSpc>
            </a:pPr>
            <a:r>
              <a:rPr lang="fr-CA" sz="2500" b="0" dirty="0"/>
              <a:t>o</a:t>
            </a:r>
            <a:r>
              <a:rPr lang="fr-CA" sz="2500" b="0" i="0" dirty="0">
                <a:latin typeface="Open Sans" panose="020B0606030504020204" pitchFamily="34" charset="0"/>
                <a:ea typeface="Open Sans" panose="020B0606030504020204" pitchFamily="34" charset="0"/>
                <a:cs typeface="Open Sans" panose="020B0606030504020204" pitchFamily="34" charset="0"/>
              </a:rPr>
              <a:t>btenir la permission d’aller passer la fin de semaine chez un ami?</a:t>
            </a:r>
            <a:endParaRPr lang="en-US" sz="2500" b="0" i="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Image 4">
            <a:extLst>
              <a:ext uri="{FF2B5EF4-FFF2-40B4-BE49-F238E27FC236}">
                <a16:creationId xmlns:a16="http://schemas.microsoft.com/office/drawing/2014/main" id="{2AF1182B-79F2-F308-B198-76D581E3B14C}"/>
              </a:ext>
            </a:extLst>
          </p:cNvPr>
          <p:cNvPicPr>
            <a:picLocks noChangeAspect="1"/>
          </p:cNvPicPr>
          <p:nvPr>
            <p:custDataLst>
              <p:tags r:id="rId3"/>
            </p:custDataLst>
          </p:nvPr>
        </p:nvPicPr>
        <p:blipFill>
          <a:blip r:embed="rId6"/>
          <a:srcRect/>
          <a:stretch/>
        </p:blipFill>
        <p:spPr>
          <a:xfrm>
            <a:off x="1020595" y="1013255"/>
            <a:ext cx="5025977" cy="5087084"/>
          </a:xfrm>
          <a:prstGeom prst="rect">
            <a:avLst/>
          </a:prstGeom>
        </p:spPr>
      </p:pic>
    </p:spTree>
    <p:extLst>
      <p:ext uri="{BB962C8B-B14F-4D97-AF65-F5344CB8AC3E}">
        <p14:creationId xmlns:p14="http://schemas.microsoft.com/office/powerpoint/2010/main" val="2336758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0B162C81-18D8-8916-7B77-7D203B980DFA}"/>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CDDFFB47-1B38-CD9E-AFC7-28A3E2EAFE9F}"/>
              </a:ext>
            </a:extLst>
          </p:cNvPr>
          <p:cNvSpPr txBox="1">
            <a:spLocks/>
          </p:cNvSpPr>
          <p:nvPr>
            <p:custDataLst>
              <p:tags r:id="rId2"/>
            </p:custDataLst>
          </p:nvPr>
        </p:nvSpPr>
        <p:spPr>
          <a:xfrm>
            <a:off x="967407" y="2310088"/>
            <a:ext cx="8535822"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dirty="0"/>
              <a:t>4. Réviser le programme de mathématique au primaire.</a:t>
            </a:r>
            <a:endParaRPr lang="fr-FR" b="0" dirty="0"/>
          </a:p>
        </p:txBody>
      </p:sp>
      <p:sp>
        <p:nvSpPr>
          <p:cNvPr id="5" name="Titre 1">
            <a:extLst>
              <a:ext uri="{FF2B5EF4-FFF2-40B4-BE49-F238E27FC236}">
                <a16:creationId xmlns:a16="http://schemas.microsoft.com/office/drawing/2014/main" id="{7BFB76D6-DB58-3FA6-7172-144C0704A5FB}"/>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t>Fédéral</a:t>
            </a:r>
          </a:p>
          <a:p>
            <a:pPr marL="342900" indent="-342900">
              <a:lnSpc>
                <a:spcPct val="134000"/>
              </a:lnSpc>
              <a:buFont typeface="Courier New" panose="02070309020205020404" pitchFamily="49" charset="0"/>
              <a:buChar char="o"/>
            </a:pPr>
            <a:r>
              <a:rPr lang="fr-CA" b="0"/>
              <a:t>Provincial</a:t>
            </a:r>
          </a:p>
          <a:p>
            <a:pPr marL="342900" indent="-342900">
              <a:lnSpc>
                <a:spcPct val="134000"/>
              </a:lnSpc>
              <a:buFont typeface="Courier New" panose="02070309020205020404" pitchFamily="49" charset="0"/>
              <a:buChar char="o"/>
            </a:pPr>
            <a:r>
              <a:rPr lang="fr-CA" b="0"/>
              <a:t>Municipal</a:t>
            </a:r>
          </a:p>
        </p:txBody>
      </p:sp>
    </p:spTree>
    <p:extLst>
      <p:ext uri="{BB962C8B-B14F-4D97-AF65-F5344CB8AC3E}">
        <p14:creationId xmlns:p14="http://schemas.microsoft.com/office/powerpoint/2010/main" val="2136219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8A8B5AA0-BA04-28FF-B19A-51C67FE184C1}"/>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1F3EEC0F-937B-7314-2B00-D5A1CE2B886C}"/>
              </a:ext>
            </a:extLst>
          </p:cNvPr>
          <p:cNvSpPr txBox="1">
            <a:spLocks/>
          </p:cNvSpPr>
          <p:nvPr>
            <p:custDataLst>
              <p:tags r:id="rId2"/>
            </p:custDataLst>
          </p:nvPr>
        </p:nvSpPr>
        <p:spPr>
          <a:xfrm>
            <a:off x="967408" y="2310088"/>
            <a:ext cx="8720878"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4. Réviser le programme de mathématique au primaire.</a:t>
            </a:r>
            <a:endParaRPr lang="fr-FR" b="0"/>
          </a:p>
        </p:txBody>
      </p:sp>
      <p:sp>
        <p:nvSpPr>
          <p:cNvPr id="5" name="Titre 1">
            <a:extLst>
              <a:ext uri="{FF2B5EF4-FFF2-40B4-BE49-F238E27FC236}">
                <a16:creationId xmlns:a16="http://schemas.microsoft.com/office/drawing/2014/main" id="{3F8BFAC2-4F1F-A9FF-CAD6-0B4FBDB48027}"/>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solidFill>
                  <a:schemeClr val="bg1">
                    <a:lumMod val="85000"/>
                  </a:schemeClr>
                </a:solidFill>
              </a:rPr>
              <a:t>Fédéral</a:t>
            </a:r>
          </a:p>
          <a:p>
            <a:pPr marL="342900" indent="-342900">
              <a:lnSpc>
                <a:spcPct val="134000"/>
              </a:lnSpc>
              <a:buFont typeface="Wingdings" panose="05000000000000000000" pitchFamily="2" charset="2"/>
              <a:buChar char="ü"/>
            </a:pPr>
            <a:r>
              <a:rPr lang="fr-CA">
                <a:solidFill>
                  <a:srgbClr val="00B050"/>
                </a:solidFill>
              </a:rPr>
              <a:t>Provincial</a:t>
            </a:r>
          </a:p>
          <a:p>
            <a:pPr marL="342900" indent="-342900">
              <a:lnSpc>
                <a:spcPct val="134000"/>
              </a:lnSpc>
              <a:buFont typeface="Courier New" panose="02070309020205020404" pitchFamily="49" charset="0"/>
              <a:buChar char="o"/>
            </a:pPr>
            <a:r>
              <a:rPr lang="fr-CA" b="0">
                <a:solidFill>
                  <a:schemeClr val="bg1">
                    <a:lumMod val="85000"/>
                  </a:schemeClr>
                </a:solidFill>
              </a:rPr>
              <a:t>Municipal</a:t>
            </a:r>
          </a:p>
        </p:txBody>
      </p:sp>
      <p:grpSp>
        <p:nvGrpSpPr>
          <p:cNvPr id="6" name="Groupe 5">
            <a:extLst>
              <a:ext uri="{FF2B5EF4-FFF2-40B4-BE49-F238E27FC236}">
                <a16:creationId xmlns:a16="http://schemas.microsoft.com/office/drawing/2014/main" id="{713BD8BC-CFF7-0D60-02ED-708EEA3C150A}"/>
              </a:ext>
            </a:extLst>
          </p:cNvPr>
          <p:cNvGrpSpPr/>
          <p:nvPr>
            <p:custDataLst>
              <p:tags r:id="rId4"/>
            </p:custDataLst>
          </p:nvPr>
        </p:nvGrpSpPr>
        <p:grpSpPr>
          <a:xfrm>
            <a:off x="9134134" y="5828740"/>
            <a:ext cx="2051956" cy="667657"/>
            <a:chOff x="9546771" y="5815293"/>
            <a:chExt cx="2051956" cy="667657"/>
          </a:xfrm>
        </p:grpSpPr>
        <p:sp>
          <p:nvSpPr>
            <p:cNvPr id="7" name="Rectangle : coins arrondis 6">
              <a:extLst>
                <a:ext uri="{FF2B5EF4-FFF2-40B4-BE49-F238E27FC236}">
                  <a16:creationId xmlns:a16="http://schemas.microsoft.com/office/drawing/2014/main" id="{D85BFDEA-9BF8-116E-8ACA-8213D42E29DE}"/>
                </a:ext>
              </a:extLst>
            </p:cNvPr>
            <p:cNvSpPr/>
            <p:nvPr/>
          </p:nvSpPr>
          <p:spPr>
            <a:xfrm>
              <a:off x="9720942" y="5918200"/>
              <a:ext cx="1730829" cy="461844"/>
            </a:xfrm>
            <a:prstGeom prst="roundRect">
              <a:avLst/>
            </a:prstGeom>
            <a:solidFill>
              <a:srgbClr val="F2E6E6"/>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a:solidFill>
                    <a:schemeClr val="tx1"/>
                  </a:solidFill>
                </a:rPr>
                <a:t>Sortir du quiz</a:t>
              </a:r>
            </a:p>
          </p:txBody>
        </p:sp>
        <p:sp>
          <p:nvSpPr>
            <p:cNvPr id="8" name="Bouton d’action : vide 4">
              <a:hlinkClick r:id="rId7" action="ppaction://hlinksldjump" highlightClick="1"/>
              <a:extLst>
                <a:ext uri="{FF2B5EF4-FFF2-40B4-BE49-F238E27FC236}">
                  <a16:creationId xmlns:a16="http://schemas.microsoft.com/office/drawing/2014/main" id="{B55672C4-2059-8F21-5520-A43807001322}"/>
                </a:ext>
              </a:extLst>
            </p:cNvPr>
            <p:cNvSpPr/>
            <p:nvPr/>
          </p:nvSpPr>
          <p:spPr>
            <a:xfrm>
              <a:off x="9546771" y="5815293"/>
              <a:ext cx="2051956" cy="667657"/>
            </a:xfrm>
            <a:prstGeom prst="actionButtonBlank">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8" descr="Une image contenant conception&#10;&#10;Le contenu généré par l’IA peut être incorrect.">
            <a:extLst>
              <a:ext uri="{FF2B5EF4-FFF2-40B4-BE49-F238E27FC236}">
                <a16:creationId xmlns:a16="http://schemas.microsoft.com/office/drawing/2014/main" id="{C64AAE68-D889-E108-5117-ADB1A1D86DAC}"/>
              </a:ext>
            </a:extLst>
          </p:cNvPr>
          <p:cNvPicPr>
            <a:picLocks noChangeAspect="1"/>
          </p:cNvPicPr>
          <p:nvPr>
            <p:custDataLst>
              <p:tags r:id="rId5"/>
            </p:custDataLst>
          </p:nvPr>
        </p:nvPicPr>
        <p:blipFill>
          <a:blip r:embed="rId8"/>
          <a:stretch>
            <a:fillRect/>
          </a:stretch>
        </p:blipFill>
        <p:spPr>
          <a:xfrm>
            <a:off x="3981040" y="4356030"/>
            <a:ext cx="451374" cy="300916"/>
          </a:xfrm>
          <a:prstGeom prst="rect">
            <a:avLst/>
          </a:prstGeom>
        </p:spPr>
      </p:pic>
    </p:spTree>
    <p:extLst>
      <p:ext uri="{BB962C8B-B14F-4D97-AF65-F5344CB8AC3E}">
        <p14:creationId xmlns:p14="http://schemas.microsoft.com/office/powerpoint/2010/main" val="3719575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8A3DEAC-BFA8-12C2-2A4F-CE4B2FE93AE2}"/>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CD19C6CA-73F4-3571-EA01-250ED807A0F8}"/>
              </a:ext>
            </a:extLst>
          </p:cNvPr>
          <p:cNvSpPr txBox="1">
            <a:spLocks/>
          </p:cNvSpPr>
          <p:nvPr>
            <p:custDataLst>
              <p:tags r:id="rId2"/>
            </p:custDataLst>
          </p:nvPr>
        </p:nvSpPr>
        <p:spPr>
          <a:xfrm>
            <a:off x="967407" y="2310088"/>
            <a:ext cx="8216350"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dirty="0"/>
              <a:t>5. Produire les permis de conduire.</a:t>
            </a:r>
            <a:endParaRPr lang="fr-FR" b="0" dirty="0"/>
          </a:p>
        </p:txBody>
      </p:sp>
      <p:sp>
        <p:nvSpPr>
          <p:cNvPr id="5" name="Titre 1">
            <a:extLst>
              <a:ext uri="{FF2B5EF4-FFF2-40B4-BE49-F238E27FC236}">
                <a16:creationId xmlns:a16="http://schemas.microsoft.com/office/drawing/2014/main" id="{9E3CDC37-D657-C50B-A665-0B9152313970}"/>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t>Fédéral</a:t>
            </a:r>
          </a:p>
          <a:p>
            <a:pPr marL="342900" indent="-342900">
              <a:lnSpc>
                <a:spcPct val="134000"/>
              </a:lnSpc>
              <a:buFont typeface="Courier New" panose="02070309020205020404" pitchFamily="49" charset="0"/>
              <a:buChar char="o"/>
            </a:pPr>
            <a:r>
              <a:rPr lang="fr-CA" b="0"/>
              <a:t>Provincial</a:t>
            </a:r>
          </a:p>
          <a:p>
            <a:pPr marL="342900" indent="-342900">
              <a:lnSpc>
                <a:spcPct val="134000"/>
              </a:lnSpc>
              <a:buFont typeface="Courier New" panose="02070309020205020404" pitchFamily="49" charset="0"/>
              <a:buChar char="o"/>
            </a:pPr>
            <a:r>
              <a:rPr lang="fr-CA" b="0"/>
              <a:t>Municipal</a:t>
            </a:r>
          </a:p>
        </p:txBody>
      </p:sp>
    </p:spTree>
    <p:extLst>
      <p:ext uri="{BB962C8B-B14F-4D97-AF65-F5344CB8AC3E}">
        <p14:creationId xmlns:p14="http://schemas.microsoft.com/office/powerpoint/2010/main" val="3692351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
            <a:extLst>
              <a:ext uri="{FF2B5EF4-FFF2-40B4-BE49-F238E27FC236}">
                <a16:creationId xmlns:a16="http://schemas.microsoft.com/office/drawing/2014/main" id="{57D7CB35-E0D1-D75B-187B-23D08F64E2A7}"/>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18" name="Titre 1">
            <a:extLst>
              <a:ext uri="{FF2B5EF4-FFF2-40B4-BE49-F238E27FC236}">
                <a16:creationId xmlns:a16="http://schemas.microsoft.com/office/drawing/2014/main" id="{34A4F352-C58F-783E-B922-A4B82892CF2C}"/>
              </a:ext>
            </a:extLst>
          </p:cNvPr>
          <p:cNvSpPr txBox="1">
            <a:spLocks/>
          </p:cNvSpPr>
          <p:nvPr>
            <p:custDataLst>
              <p:tags r:id="rId2"/>
            </p:custDataLst>
          </p:nvPr>
        </p:nvSpPr>
        <p:spPr>
          <a:xfrm>
            <a:off x="967408" y="2310088"/>
            <a:ext cx="8328992"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5. Produire les permis de conduire.</a:t>
            </a:r>
            <a:endParaRPr lang="fr-FR" b="0"/>
          </a:p>
        </p:txBody>
      </p:sp>
      <p:sp>
        <p:nvSpPr>
          <p:cNvPr id="19" name="Titre 1">
            <a:extLst>
              <a:ext uri="{FF2B5EF4-FFF2-40B4-BE49-F238E27FC236}">
                <a16:creationId xmlns:a16="http://schemas.microsoft.com/office/drawing/2014/main" id="{BBA5B947-51EC-7E04-16A1-A14367CE3F60}"/>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solidFill>
                  <a:schemeClr val="bg1">
                    <a:lumMod val="85000"/>
                  </a:schemeClr>
                </a:solidFill>
              </a:rPr>
              <a:t>Fédéral</a:t>
            </a:r>
          </a:p>
          <a:p>
            <a:pPr marL="342900" indent="-342900">
              <a:lnSpc>
                <a:spcPct val="134000"/>
              </a:lnSpc>
              <a:buFont typeface="Wingdings" panose="05000000000000000000" pitchFamily="2" charset="2"/>
              <a:buChar char="ü"/>
            </a:pPr>
            <a:r>
              <a:rPr lang="fr-CA">
                <a:solidFill>
                  <a:srgbClr val="00B050"/>
                </a:solidFill>
              </a:rPr>
              <a:t>Provincial</a:t>
            </a:r>
          </a:p>
          <a:p>
            <a:pPr marL="342900" indent="-342900">
              <a:lnSpc>
                <a:spcPct val="134000"/>
              </a:lnSpc>
              <a:buFont typeface="Courier New" panose="02070309020205020404" pitchFamily="49" charset="0"/>
              <a:buChar char="o"/>
            </a:pPr>
            <a:r>
              <a:rPr lang="fr-CA" b="0">
                <a:solidFill>
                  <a:schemeClr val="bg1">
                    <a:lumMod val="85000"/>
                  </a:schemeClr>
                </a:solidFill>
              </a:rPr>
              <a:t>Municipal</a:t>
            </a:r>
          </a:p>
        </p:txBody>
      </p:sp>
      <p:grpSp>
        <p:nvGrpSpPr>
          <p:cNvPr id="20" name="Groupe 19">
            <a:extLst>
              <a:ext uri="{FF2B5EF4-FFF2-40B4-BE49-F238E27FC236}">
                <a16:creationId xmlns:a16="http://schemas.microsoft.com/office/drawing/2014/main" id="{6BA7958C-67DA-C8CA-2E36-AA798EFCDE39}"/>
              </a:ext>
            </a:extLst>
          </p:cNvPr>
          <p:cNvGrpSpPr/>
          <p:nvPr>
            <p:custDataLst>
              <p:tags r:id="rId4"/>
            </p:custDataLst>
          </p:nvPr>
        </p:nvGrpSpPr>
        <p:grpSpPr>
          <a:xfrm>
            <a:off x="9546771" y="5815293"/>
            <a:ext cx="2051956" cy="667657"/>
            <a:chOff x="9546771" y="5815293"/>
            <a:chExt cx="2051956" cy="667657"/>
          </a:xfrm>
        </p:grpSpPr>
        <p:sp>
          <p:nvSpPr>
            <p:cNvPr id="21" name="Rectangle : coins arrondis 20">
              <a:extLst>
                <a:ext uri="{FF2B5EF4-FFF2-40B4-BE49-F238E27FC236}">
                  <a16:creationId xmlns:a16="http://schemas.microsoft.com/office/drawing/2014/main" id="{E7F5C6A9-3D4C-30FE-139D-16A77D09B396}"/>
                </a:ext>
              </a:extLst>
            </p:cNvPr>
            <p:cNvSpPr/>
            <p:nvPr/>
          </p:nvSpPr>
          <p:spPr>
            <a:xfrm>
              <a:off x="9720942" y="5918200"/>
              <a:ext cx="1730829" cy="461844"/>
            </a:xfrm>
            <a:prstGeom prst="roundRect">
              <a:avLst/>
            </a:prstGeom>
            <a:solidFill>
              <a:srgbClr val="F2E6E6"/>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a:solidFill>
                    <a:schemeClr val="tx1"/>
                  </a:solidFill>
                </a:rPr>
                <a:t>Sortir du quiz</a:t>
              </a:r>
            </a:p>
          </p:txBody>
        </p:sp>
        <p:sp>
          <p:nvSpPr>
            <p:cNvPr id="22" name="Bouton d’action : vide 4">
              <a:hlinkClick r:id="rId7" action="ppaction://hlinksldjump" highlightClick="1"/>
              <a:extLst>
                <a:ext uri="{FF2B5EF4-FFF2-40B4-BE49-F238E27FC236}">
                  <a16:creationId xmlns:a16="http://schemas.microsoft.com/office/drawing/2014/main" id="{555D5323-D054-FA0D-13F2-498168B22D4A}"/>
                </a:ext>
              </a:extLst>
            </p:cNvPr>
            <p:cNvSpPr/>
            <p:nvPr/>
          </p:nvSpPr>
          <p:spPr>
            <a:xfrm>
              <a:off x="9546771" y="5815293"/>
              <a:ext cx="2051956" cy="667657"/>
            </a:xfrm>
            <a:prstGeom prst="actionButtonBlank">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23" name="Image 22" descr="Une image contenant conception&#10;&#10;Le contenu généré par l’IA peut être incorrect.">
            <a:extLst>
              <a:ext uri="{FF2B5EF4-FFF2-40B4-BE49-F238E27FC236}">
                <a16:creationId xmlns:a16="http://schemas.microsoft.com/office/drawing/2014/main" id="{837204BD-C224-D01E-2509-AB09A2BC84A0}"/>
              </a:ext>
            </a:extLst>
          </p:cNvPr>
          <p:cNvPicPr>
            <a:picLocks noChangeAspect="1"/>
          </p:cNvPicPr>
          <p:nvPr>
            <p:custDataLst>
              <p:tags r:id="rId5"/>
            </p:custDataLst>
          </p:nvPr>
        </p:nvPicPr>
        <p:blipFill>
          <a:blip r:embed="rId8"/>
          <a:stretch>
            <a:fillRect/>
          </a:stretch>
        </p:blipFill>
        <p:spPr>
          <a:xfrm>
            <a:off x="3981040" y="4356030"/>
            <a:ext cx="451374" cy="300916"/>
          </a:xfrm>
          <a:prstGeom prst="rect">
            <a:avLst/>
          </a:prstGeom>
        </p:spPr>
      </p:pic>
    </p:spTree>
    <p:extLst>
      <p:ext uri="{BB962C8B-B14F-4D97-AF65-F5344CB8AC3E}">
        <p14:creationId xmlns:p14="http://schemas.microsoft.com/office/powerpoint/2010/main" val="3410253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B429467-4552-205E-81B7-869941210ED7}"/>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A7456DAA-93BC-7FC8-7886-56610965B976}"/>
              </a:ext>
            </a:extLst>
          </p:cNvPr>
          <p:cNvSpPr txBox="1">
            <a:spLocks/>
          </p:cNvSpPr>
          <p:nvPr>
            <p:custDataLst>
              <p:tags r:id="rId2"/>
            </p:custDataLst>
          </p:nvPr>
        </p:nvSpPr>
        <p:spPr>
          <a:xfrm>
            <a:off x="967407" y="2310088"/>
            <a:ext cx="8216350"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6. Produire des pièces de monnaie de collection.</a:t>
            </a:r>
            <a:endParaRPr lang="fr-FR" b="0"/>
          </a:p>
        </p:txBody>
      </p:sp>
      <p:sp>
        <p:nvSpPr>
          <p:cNvPr id="5" name="Titre 1">
            <a:extLst>
              <a:ext uri="{FF2B5EF4-FFF2-40B4-BE49-F238E27FC236}">
                <a16:creationId xmlns:a16="http://schemas.microsoft.com/office/drawing/2014/main" id="{AE418F31-6F44-9CA1-378E-0CEDA1F09500}"/>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t>Fédéral</a:t>
            </a:r>
          </a:p>
          <a:p>
            <a:pPr marL="342900" indent="-342900">
              <a:lnSpc>
                <a:spcPct val="134000"/>
              </a:lnSpc>
              <a:buFont typeface="Courier New" panose="02070309020205020404" pitchFamily="49" charset="0"/>
              <a:buChar char="o"/>
            </a:pPr>
            <a:r>
              <a:rPr lang="fr-CA" b="0"/>
              <a:t>Provincial</a:t>
            </a:r>
          </a:p>
          <a:p>
            <a:pPr marL="342900" indent="-342900">
              <a:lnSpc>
                <a:spcPct val="134000"/>
              </a:lnSpc>
              <a:buFont typeface="Courier New" panose="02070309020205020404" pitchFamily="49" charset="0"/>
              <a:buChar char="o"/>
            </a:pPr>
            <a:r>
              <a:rPr lang="fr-CA" b="0"/>
              <a:t>Municipal</a:t>
            </a:r>
          </a:p>
        </p:txBody>
      </p:sp>
    </p:spTree>
    <p:extLst>
      <p:ext uri="{BB962C8B-B14F-4D97-AF65-F5344CB8AC3E}">
        <p14:creationId xmlns:p14="http://schemas.microsoft.com/office/powerpoint/2010/main" val="2876998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83A0242C-28F2-61C3-6029-166B16F67E59}"/>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BDD417D2-023A-667C-BBD5-EABE03A6FB13}"/>
              </a:ext>
            </a:extLst>
          </p:cNvPr>
          <p:cNvSpPr txBox="1">
            <a:spLocks/>
          </p:cNvSpPr>
          <p:nvPr>
            <p:custDataLst>
              <p:tags r:id="rId2"/>
            </p:custDataLst>
          </p:nvPr>
        </p:nvSpPr>
        <p:spPr>
          <a:xfrm>
            <a:off x="967408" y="2310088"/>
            <a:ext cx="7351644"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6. Produire des pièces de monnaie de collection.</a:t>
            </a:r>
            <a:endParaRPr lang="fr-FR" b="0"/>
          </a:p>
          <a:p>
            <a:pPr>
              <a:lnSpc>
                <a:spcPct val="134000"/>
              </a:lnSpc>
            </a:pPr>
            <a:br>
              <a:rPr lang="fr-CA" b="0"/>
            </a:br>
            <a:endParaRPr lang="fr-FR" b="0"/>
          </a:p>
        </p:txBody>
      </p:sp>
      <p:sp>
        <p:nvSpPr>
          <p:cNvPr id="5" name="Titre 1">
            <a:extLst>
              <a:ext uri="{FF2B5EF4-FFF2-40B4-BE49-F238E27FC236}">
                <a16:creationId xmlns:a16="http://schemas.microsoft.com/office/drawing/2014/main" id="{290BD150-D3A0-B43B-22A6-A963CCC3A36E}"/>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Wingdings" panose="05000000000000000000" pitchFamily="2" charset="2"/>
              <a:buChar char="ü"/>
            </a:pPr>
            <a:r>
              <a:rPr lang="fr-CA">
                <a:solidFill>
                  <a:srgbClr val="00B050"/>
                </a:solidFill>
              </a:rPr>
              <a:t>Fédéral</a:t>
            </a:r>
          </a:p>
          <a:p>
            <a:pPr marL="342900" indent="-342900">
              <a:lnSpc>
                <a:spcPct val="134000"/>
              </a:lnSpc>
              <a:buFont typeface="Courier New" panose="02070309020205020404" pitchFamily="49" charset="0"/>
              <a:buChar char="o"/>
            </a:pPr>
            <a:r>
              <a:rPr lang="fr-CA" b="0">
                <a:solidFill>
                  <a:schemeClr val="bg1">
                    <a:lumMod val="85000"/>
                  </a:schemeClr>
                </a:solidFill>
              </a:rPr>
              <a:t>Provincial</a:t>
            </a:r>
          </a:p>
          <a:p>
            <a:pPr marL="342900" indent="-342900">
              <a:lnSpc>
                <a:spcPct val="134000"/>
              </a:lnSpc>
              <a:buFont typeface="Courier New" panose="02070309020205020404" pitchFamily="49" charset="0"/>
              <a:buChar char="o"/>
            </a:pPr>
            <a:r>
              <a:rPr lang="fr-CA" b="0">
                <a:solidFill>
                  <a:schemeClr val="bg1">
                    <a:lumMod val="85000"/>
                  </a:schemeClr>
                </a:solidFill>
              </a:rPr>
              <a:t>Municipal</a:t>
            </a:r>
          </a:p>
        </p:txBody>
      </p:sp>
      <p:grpSp>
        <p:nvGrpSpPr>
          <p:cNvPr id="6" name="Groupe 5">
            <a:extLst>
              <a:ext uri="{FF2B5EF4-FFF2-40B4-BE49-F238E27FC236}">
                <a16:creationId xmlns:a16="http://schemas.microsoft.com/office/drawing/2014/main" id="{DFA023CE-4F32-01FD-56BD-ED6EB6E03104}"/>
              </a:ext>
            </a:extLst>
          </p:cNvPr>
          <p:cNvGrpSpPr/>
          <p:nvPr>
            <p:custDataLst>
              <p:tags r:id="rId4"/>
            </p:custDataLst>
          </p:nvPr>
        </p:nvGrpSpPr>
        <p:grpSpPr>
          <a:xfrm>
            <a:off x="9114284" y="5827650"/>
            <a:ext cx="2051956" cy="667657"/>
            <a:chOff x="9546771" y="5815293"/>
            <a:chExt cx="2051956" cy="667657"/>
          </a:xfrm>
        </p:grpSpPr>
        <p:sp>
          <p:nvSpPr>
            <p:cNvPr id="7" name="Rectangle : coins arrondis 6">
              <a:extLst>
                <a:ext uri="{FF2B5EF4-FFF2-40B4-BE49-F238E27FC236}">
                  <a16:creationId xmlns:a16="http://schemas.microsoft.com/office/drawing/2014/main" id="{518CDA95-7159-DF56-F832-47642C7D110B}"/>
                </a:ext>
              </a:extLst>
            </p:cNvPr>
            <p:cNvSpPr/>
            <p:nvPr/>
          </p:nvSpPr>
          <p:spPr>
            <a:xfrm>
              <a:off x="9720942" y="5918200"/>
              <a:ext cx="1730829" cy="461844"/>
            </a:xfrm>
            <a:prstGeom prst="roundRect">
              <a:avLst/>
            </a:prstGeom>
            <a:solidFill>
              <a:srgbClr val="F2E6E6"/>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a:solidFill>
                    <a:schemeClr val="tx1"/>
                  </a:solidFill>
                </a:rPr>
                <a:t>Sortir du quiz</a:t>
              </a:r>
            </a:p>
          </p:txBody>
        </p:sp>
        <p:sp>
          <p:nvSpPr>
            <p:cNvPr id="8" name="Bouton d’action : vide 4">
              <a:hlinkClick r:id="rId7" action="ppaction://hlinksldjump" highlightClick="1"/>
              <a:extLst>
                <a:ext uri="{FF2B5EF4-FFF2-40B4-BE49-F238E27FC236}">
                  <a16:creationId xmlns:a16="http://schemas.microsoft.com/office/drawing/2014/main" id="{99B61F78-F948-ECA5-4D55-3A99B1C83337}"/>
                </a:ext>
              </a:extLst>
            </p:cNvPr>
            <p:cNvSpPr/>
            <p:nvPr/>
          </p:nvSpPr>
          <p:spPr>
            <a:xfrm>
              <a:off x="9546771" y="5815293"/>
              <a:ext cx="2051956" cy="667657"/>
            </a:xfrm>
            <a:prstGeom prst="actionButtonBlank">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8" descr="Une image contenant rouge, Graphique, Carmin, clipart&#10;&#10;Le contenu généré par l’IA peut être incorrect.">
            <a:extLst>
              <a:ext uri="{FF2B5EF4-FFF2-40B4-BE49-F238E27FC236}">
                <a16:creationId xmlns:a16="http://schemas.microsoft.com/office/drawing/2014/main" id="{FDA06526-7979-5E80-9421-9731838CEB05}"/>
              </a:ext>
            </a:extLst>
          </p:cNvPr>
          <p:cNvPicPr>
            <a:picLocks noChangeAspect="1"/>
          </p:cNvPicPr>
          <p:nvPr>
            <p:custDataLst>
              <p:tags r:id="rId5"/>
            </p:custDataLst>
          </p:nvPr>
        </p:nvPicPr>
        <p:blipFill>
          <a:blip r:embed="rId8"/>
          <a:stretch>
            <a:fillRect/>
          </a:stretch>
        </p:blipFill>
        <p:spPr>
          <a:xfrm>
            <a:off x="3664859" y="3860799"/>
            <a:ext cx="541868" cy="270934"/>
          </a:xfrm>
          <a:prstGeom prst="rect">
            <a:avLst/>
          </a:prstGeom>
        </p:spPr>
      </p:pic>
    </p:spTree>
    <p:extLst>
      <p:ext uri="{BB962C8B-B14F-4D97-AF65-F5344CB8AC3E}">
        <p14:creationId xmlns:p14="http://schemas.microsoft.com/office/powerpoint/2010/main" val="4273747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918EED72-5AAF-FFD5-F5E3-24731ABFE1A3}"/>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5A937092-19F2-2ED4-B2D1-C17AA3748D24}"/>
              </a:ext>
            </a:extLst>
          </p:cNvPr>
          <p:cNvSpPr txBox="1">
            <a:spLocks/>
          </p:cNvSpPr>
          <p:nvPr>
            <p:custDataLst>
              <p:tags r:id="rId2"/>
            </p:custDataLst>
          </p:nvPr>
        </p:nvSpPr>
        <p:spPr>
          <a:xfrm>
            <a:off x="967407" y="2310088"/>
            <a:ext cx="8216350"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dirty="0"/>
              <a:t>7. Présenter la programmation des activités de loisir</a:t>
            </a:r>
            <a:br>
              <a:rPr lang="fr-CA" b="0" dirty="0"/>
            </a:br>
            <a:r>
              <a:rPr lang="fr-CA" b="0" dirty="0"/>
              <a:t>    pour la prochaine saison.</a:t>
            </a:r>
            <a:endParaRPr lang="fr-FR" b="0" dirty="0"/>
          </a:p>
        </p:txBody>
      </p:sp>
      <p:sp>
        <p:nvSpPr>
          <p:cNvPr id="5" name="Titre 1">
            <a:extLst>
              <a:ext uri="{FF2B5EF4-FFF2-40B4-BE49-F238E27FC236}">
                <a16:creationId xmlns:a16="http://schemas.microsoft.com/office/drawing/2014/main" id="{43EAE2B8-85EC-2E73-52FB-D7B1798BBE03}"/>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t>Fédéral</a:t>
            </a:r>
          </a:p>
          <a:p>
            <a:pPr marL="342900" indent="-342900">
              <a:lnSpc>
                <a:spcPct val="134000"/>
              </a:lnSpc>
              <a:buFont typeface="Courier New" panose="02070309020205020404" pitchFamily="49" charset="0"/>
              <a:buChar char="o"/>
            </a:pPr>
            <a:r>
              <a:rPr lang="fr-CA" b="0"/>
              <a:t>Provincial</a:t>
            </a:r>
          </a:p>
          <a:p>
            <a:pPr marL="342900" indent="-342900">
              <a:lnSpc>
                <a:spcPct val="134000"/>
              </a:lnSpc>
              <a:buFont typeface="Courier New" panose="02070309020205020404" pitchFamily="49" charset="0"/>
              <a:buChar char="o"/>
            </a:pPr>
            <a:r>
              <a:rPr lang="fr-CA" b="0"/>
              <a:t>Municipal</a:t>
            </a:r>
          </a:p>
        </p:txBody>
      </p:sp>
    </p:spTree>
    <p:extLst>
      <p:ext uri="{BB962C8B-B14F-4D97-AF65-F5344CB8AC3E}">
        <p14:creationId xmlns:p14="http://schemas.microsoft.com/office/powerpoint/2010/main" val="1773964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3B12AF76-B707-84E8-881C-84E481BF3206}"/>
              </a:ext>
            </a:extLst>
          </p:cNvPr>
          <p:cNvPicPr>
            <a:picLocks noChangeAspect="1"/>
          </p:cNvPicPr>
          <p:nvPr/>
        </p:nvPicPr>
        <p:blipFill>
          <a:blip r:embed="rId6"/>
          <a:stretch>
            <a:fillRect/>
          </a:stretch>
        </p:blipFill>
        <p:spPr>
          <a:xfrm>
            <a:off x="4092391" y="4856358"/>
            <a:ext cx="541786" cy="333000"/>
          </a:xfrm>
          <a:prstGeom prst="rect">
            <a:avLst/>
          </a:prstGeom>
        </p:spPr>
      </p:pic>
      <p:sp>
        <p:nvSpPr>
          <p:cNvPr id="11" name="Titre 1">
            <a:extLst>
              <a:ext uri="{FF2B5EF4-FFF2-40B4-BE49-F238E27FC236}">
                <a16:creationId xmlns:a16="http://schemas.microsoft.com/office/drawing/2014/main" id="{09F285AA-F457-D5AD-0A57-E6DEFBB4F288}"/>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12" name="Titre 1">
            <a:extLst>
              <a:ext uri="{FF2B5EF4-FFF2-40B4-BE49-F238E27FC236}">
                <a16:creationId xmlns:a16="http://schemas.microsoft.com/office/drawing/2014/main" id="{5F6A9A84-A7F6-1E83-6871-09FCA47C1DD4}"/>
              </a:ext>
            </a:extLst>
          </p:cNvPr>
          <p:cNvSpPr txBox="1">
            <a:spLocks/>
          </p:cNvSpPr>
          <p:nvPr>
            <p:custDataLst>
              <p:tags r:id="rId2"/>
            </p:custDataLst>
          </p:nvPr>
        </p:nvSpPr>
        <p:spPr>
          <a:xfrm>
            <a:off x="967408" y="2310088"/>
            <a:ext cx="7871792"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dirty="0"/>
              <a:t>7. Présenter la programmation des activités de loisir pour la prochaine saison.</a:t>
            </a:r>
            <a:endParaRPr lang="fr-FR" b="0" dirty="0"/>
          </a:p>
          <a:p>
            <a:pPr>
              <a:lnSpc>
                <a:spcPct val="134000"/>
              </a:lnSpc>
            </a:pPr>
            <a:br>
              <a:rPr lang="fr-CA" b="0" dirty="0"/>
            </a:br>
            <a:endParaRPr lang="fr-FR" b="0" dirty="0"/>
          </a:p>
        </p:txBody>
      </p:sp>
      <p:sp>
        <p:nvSpPr>
          <p:cNvPr id="13" name="Titre 1">
            <a:extLst>
              <a:ext uri="{FF2B5EF4-FFF2-40B4-BE49-F238E27FC236}">
                <a16:creationId xmlns:a16="http://schemas.microsoft.com/office/drawing/2014/main" id="{C07170A7-39E0-9D8D-CFC0-6A1781FA0B49}"/>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solidFill>
                  <a:schemeClr val="bg1">
                    <a:lumMod val="85000"/>
                  </a:schemeClr>
                </a:solidFill>
              </a:rPr>
              <a:t>Fédéral</a:t>
            </a:r>
          </a:p>
          <a:p>
            <a:pPr marL="342900" indent="-342900">
              <a:lnSpc>
                <a:spcPct val="134000"/>
              </a:lnSpc>
              <a:buFont typeface="Courier New" panose="02070309020205020404" pitchFamily="49" charset="0"/>
              <a:buChar char="o"/>
            </a:pPr>
            <a:r>
              <a:rPr lang="fr-CA" b="0">
                <a:solidFill>
                  <a:schemeClr val="bg1">
                    <a:lumMod val="85000"/>
                  </a:schemeClr>
                </a:solidFill>
              </a:rPr>
              <a:t>Provincial</a:t>
            </a:r>
          </a:p>
          <a:p>
            <a:pPr marL="342900" indent="-342900">
              <a:lnSpc>
                <a:spcPct val="134000"/>
              </a:lnSpc>
              <a:buFont typeface="Wingdings" panose="05000000000000000000" pitchFamily="2" charset="2"/>
              <a:buChar char="ü"/>
            </a:pPr>
            <a:r>
              <a:rPr lang="fr-CA">
                <a:solidFill>
                  <a:srgbClr val="00B050"/>
                </a:solidFill>
              </a:rPr>
              <a:t>Municipal</a:t>
            </a:r>
          </a:p>
        </p:txBody>
      </p:sp>
      <p:grpSp>
        <p:nvGrpSpPr>
          <p:cNvPr id="14" name="Groupe 13">
            <a:extLst>
              <a:ext uri="{FF2B5EF4-FFF2-40B4-BE49-F238E27FC236}">
                <a16:creationId xmlns:a16="http://schemas.microsoft.com/office/drawing/2014/main" id="{21E92858-FF13-13AE-7301-FB4403C1E43C}"/>
              </a:ext>
            </a:extLst>
          </p:cNvPr>
          <p:cNvGrpSpPr/>
          <p:nvPr>
            <p:custDataLst>
              <p:tags r:id="rId4"/>
            </p:custDataLst>
          </p:nvPr>
        </p:nvGrpSpPr>
        <p:grpSpPr>
          <a:xfrm>
            <a:off x="9546771" y="5815293"/>
            <a:ext cx="2051956" cy="667657"/>
            <a:chOff x="9546771" y="5815293"/>
            <a:chExt cx="2051956" cy="667657"/>
          </a:xfrm>
        </p:grpSpPr>
        <p:sp>
          <p:nvSpPr>
            <p:cNvPr id="15" name="Rectangle : coins arrondis 14">
              <a:extLst>
                <a:ext uri="{FF2B5EF4-FFF2-40B4-BE49-F238E27FC236}">
                  <a16:creationId xmlns:a16="http://schemas.microsoft.com/office/drawing/2014/main" id="{A3DB35F4-2A8E-F8A6-BE7B-185EEE4D6FC4}"/>
                </a:ext>
              </a:extLst>
            </p:cNvPr>
            <p:cNvSpPr/>
            <p:nvPr/>
          </p:nvSpPr>
          <p:spPr>
            <a:xfrm>
              <a:off x="9720942" y="5918200"/>
              <a:ext cx="1730829" cy="461844"/>
            </a:xfrm>
            <a:prstGeom prst="roundRect">
              <a:avLst/>
            </a:prstGeom>
            <a:solidFill>
              <a:srgbClr val="F2E6E6"/>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a:solidFill>
                    <a:schemeClr val="tx1"/>
                  </a:solidFill>
                </a:rPr>
                <a:t>Sortir du quiz</a:t>
              </a:r>
            </a:p>
          </p:txBody>
        </p:sp>
        <p:sp>
          <p:nvSpPr>
            <p:cNvPr id="16" name="Bouton d’action : vide 4">
              <a:hlinkClick r:id="rId7" action="ppaction://hlinksldjump" highlightClick="1"/>
              <a:extLst>
                <a:ext uri="{FF2B5EF4-FFF2-40B4-BE49-F238E27FC236}">
                  <a16:creationId xmlns:a16="http://schemas.microsoft.com/office/drawing/2014/main" id="{AE724F32-215F-F4AD-5EB1-28874E484E0E}"/>
                </a:ext>
              </a:extLst>
            </p:cNvPr>
            <p:cNvSpPr/>
            <p:nvPr/>
          </p:nvSpPr>
          <p:spPr>
            <a:xfrm>
              <a:off x="9546771" y="5815293"/>
              <a:ext cx="2051956" cy="667657"/>
            </a:xfrm>
            <a:prstGeom prst="actionButtonBlank">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3498601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14BCF0E-D355-B0CC-2985-31D18F02238D}"/>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6C8D3CED-60DD-40E3-59D2-37D9A6466045}"/>
              </a:ext>
            </a:extLst>
          </p:cNvPr>
          <p:cNvSpPr txBox="1">
            <a:spLocks/>
          </p:cNvSpPr>
          <p:nvPr>
            <p:custDataLst>
              <p:tags r:id="rId2"/>
            </p:custDataLst>
          </p:nvPr>
        </p:nvSpPr>
        <p:spPr>
          <a:xfrm>
            <a:off x="967406" y="2310088"/>
            <a:ext cx="10223107"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8. Gérer les programmes et les services offerts aux Autochtones.</a:t>
            </a:r>
            <a:endParaRPr lang="fr-FR" b="0"/>
          </a:p>
        </p:txBody>
      </p:sp>
      <p:sp>
        <p:nvSpPr>
          <p:cNvPr id="5" name="Titre 1">
            <a:extLst>
              <a:ext uri="{FF2B5EF4-FFF2-40B4-BE49-F238E27FC236}">
                <a16:creationId xmlns:a16="http://schemas.microsoft.com/office/drawing/2014/main" id="{E6F24FF9-22D6-5378-BC0A-B8B70BF4EFBB}"/>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t>Fédéral</a:t>
            </a:r>
          </a:p>
          <a:p>
            <a:pPr marL="342900" indent="-342900">
              <a:lnSpc>
                <a:spcPct val="134000"/>
              </a:lnSpc>
              <a:buFont typeface="Courier New" panose="02070309020205020404" pitchFamily="49" charset="0"/>
              <a:buChar char="o"/>
            </a:pPr>
            <a:r>
              <a:rPr lang="fr-CA" b="0"/>
              <a:t>Provincial</a:t>
            </a:r>
          </a:p>
          <a:p>
            <a:pPr marL="342900" indent="-342900">
              <a:lnSpc>
                <a:spcPct val="134000"/>
              </a:lnSpc>
              <a:buFont typeface="Courier New" panose="02070309020205020404" pitchFamily="49" charset="0"/>
              <a:buChar char="o"/>
            </a:pPr>
            <a:r>
              <a:rPr lang="fr-CA" b="0"/>
              <a:t>Municipal</a:t>
            </a:r>
          </a:p>
        </p:txBody>
      </p:sp>
    </p:spTree>
    <p:extLst>
      <p:ext uri="{BB962C8B-B14F-4D97-AF65-F5344CB8AC3E}">
        <p14:creationId xmlns:p14="http://schemas.microsoft.com/office/powerpoint/2010/main" val="2712410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8D329AC1-9973-CDF0-DFA8-C5F6A3EE86D0}"/>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89608F29-6B94-1D08-61F6-D08A483E0AB3}"/>
              </a:ext>
            </a:extLst>
          </p:cNvPr>
          <p:cNvSpPr txBox="1">
            <a:spLocks/>
          </p:cNvSpPr>
          <p:nvPr>
            <p:custDataLst>
              <p:tags r:id="rId2"/>
            </p:custDataLst>
          </p:nvPr>
        </p:nvSpPr>
        <p:spPr>
          <a:xfrm>
            <a:off x="967407" y="2310088"/>
            <a:ext cx="10070707"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8. Gérer les programmes et les services offerts aux Autochtones.</a:t>
            </a:r>
            <a:endParaRPr lang="fr-FR" b="0"/>
          </a:p>
        </p:txBody>
      </p:sp>
      <p:sp>
        <p:nvSpPr>
          <p:cNvPr id="5" name="Titre 1">
            <a:extLst>
              <a:ext uri="{FF2B5EF4-FFF2-40B4-BE49-F238E27FC236}">
                <a16:creationId xmlns:a16="http://schemas.microsoft.com/office/drawing/2014/main" id="{E4A12611-19AF-9EE5-29F0-C4F709ACB7A7}"/>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Wingdings" panose="05000000000000000000" pitchFamily="2" charset="2"/>
              <a:buChar char="ü"/>
            </a:pPr>
            <a:r>
              <a:rPr lang="fr-CA">
                <a:solidFill>
                  <a:srgbClr val="00B050"/>
                </a:solidFill>
              </a:rPr>
              <a:t>Fédéral</a:t>
            </a:r>
          </a:p>
          <a:p>
            <a:pPr marL="342900" indent="-342900">
              <a:lnSpc>
                <a:spcPct val="134000"/>
              </a:lnSpc>
              <a:buFont typeface="Courier New" panose="02070309020205020404" pitchFamily="49" charset="0"/>
              <a:buChar char="o"/>
            </a:pPr>
            <a:r>
              <a:rPr lang="fr-CA" b="0">
                <a:solidFill>
                  <a:schemeClr val="bg1">
                    <a:lumMod val="85000"/>
                  </a:schemeClr>
                </a:solidFill>
              </a:rPr>
              <a:t>Provincial</a:t>
            </a:r>
          </a:p>
          <a:p>
            <a:pPr marL="342900" indent="-342900">
              <a:lnSpc>
                <a:spcPct val="134000"/>
              </a:lnSpc>
              <a:buFont typeface="Courier New" panose="02070309020205020404" pitchFamily="49" charset="0"/>
              <a:buChar char="o"/>
            </a:pPr>
            <a:r>
              <a:rPr lang="fr-CA" b="0">
                <a:solidFill>
                  <a:schemeClr val="bg1">
                    <a:lumMod val="85000"/>
                  </a:schemeClr>
                </a:solidFill>
              </a:rPr>
              <a:t>Municipal</a:t>
            </a:r>
          </a:p>
        </p:txBody>
      </p:sp>
      <p:grpSp>
        <p:nvGrpSpPr>
          <p:cNvPr id="6" name="Groupe 5">
            <a:extLst>
              <a:ext uri="{FF2B5EF4-FFF2-40B4-BE49-F238E27FC236}">
                <a16:creationId xmlns:a16="http://schemas.microsoft.com/office/drawing/2014/main" id="{F48EACE2-A5EB-1B92-BE83-D45D506F951E}"/>
              </a:ext>
            </a:extLst>
          </p:cNvPr>
          <p:cNvGrpSpPr/>
          <p:nvPr>
            <p:custDataLst>
              <p:tags r:id="rId4"/>
            </p:custDataLst>
          </p:nvPr>
        </p:nvGrpSpPr>
        <p:grpSpPr>
          <a:xfrm>
            <a:off x="9114284" y="5827650"/>
            <a:ext cx="2051956" cy="667657"/>
            <a:chOff x="9546771" y="5815293"/>
            <a:chExt cx="2051956" cy="667657"/>
          </a:xfrm>
        </p:grpSpPr>
        <p:sp>
          <p:nvSpPr>
            <p:cNvPr id="7" name="Rectangle : coins arrondis 6">
              <a:extLst>
                <a:ext uri="{FF2B5EF4-FFF2-40B4-BE49-F238E27FC236}">
                  <a16:creationId xmlns:a16="http://schemas.microsoft.com/office/drawing/2014/main" id="{90793B12-24A6-3F71-EEF6-BE25B4E363B4}"/>
                </a:ext>
              </a:extLst>
            </p:cNvPr>
            <p:cNvSpPr/>
            <p:nvPr/>
          </p:nvSpPr>
          <p:spPr>
            <a:xfrm>
              <a:off x="9720942" y="5918200"/>
              <a:ext cx="1730829" cy="461844"/>
            </a:xfrm>
            <a:prstGeom prst="roundRect">
              <a:avLst/>
            </a:prstGeom>
            <a:solidFill>
              <a:srgbClr val="F2E6E6"/>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a:solidFill>
                    <a:schemeClr val="tx1"/>
                  </a:solidFill>
                </a:rPr>
                <a:t>Sortir du quiz</a:t>
              </a:r>
            </a:p>
          </p:txBody>
        </p:sp>
        <p:sp>
          <p:nvSpPr>
            <p:cNvPr id="8" name="Bouton d’action : vide 4">
              <a:hlinkClick r:id="rId7" action="ppaction://hlinksldjump" highlightClick="1"/>
              <a:extLst>
                <a:ext uri="{FF2B5EF4-FFF2-40B4-BE49-F238E27FC236}">
                  <a16:creationId xmlns:a16="http://schemas.microsoft.com/office/drawing/2014/main" id="{588A2C40-7683-E39E-8932-1907C4F78E87}"/>
                </a:ext>
              </a:extLst>
            </p:cNvPr>
            <p:cNvSpPr/>
            <p:nvPr/>
          </p:nvSpPr>
          <p:spPr>
            <a:xfrm>
              <a:off x="9546771" y="5815293"/>
              <a:ext cx="2051956" cy="667657"/>
            </a:xfrm>
            <a:prstGeom prst="actionButtonBlank">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8" descr="Une image contenant rouge, Graphique, Carmin, clipart&#10;&#10;Le contenu généré par l’IA peut être incorrect.">
            <a:extLst>
              <a:ext uri="{FF2B5EF4-FFF2-40B4-BE49-F238E27FC236}">
                <a16:creationId xmlns:a16="http://schemas.microsoft.com/office/drawing/2014/main" id="{9B1BDF89-1C0E-C77C-0E26-CB7DC0062F40}"/>
              </a:ext>
            </a:extLst>
          </p:cNvPr>
          <p:cNvPicPr>
            <a:picLocks noChangeAspect="1"/>
          </p:cNvPicPr>
          <p:nvPr>
            <p:custDataLst>
              <p:tags r:id="rId5"/>
            </p:custDataLst>
          </p:nvPr>
        </p:nvPicPr>
        <p:blipFill>
          <a:blip r:embed="rId8"/>
          <a:stretch>
            <a:fillRect/>
          </a:stretch>
        </p:blipFill>
        <p:spPr>
          <a:xfrm>
            <a:off x="3664859" y="3860799"/>
            <a:ext cx="541868" cy="270934"/>
          </a:xfrm>
          <a:prstGeom prst="rect">
            <a:avLst/>
          </a:prstGeom>
        </p:spPr>
      </p:pic>
    </p:spTree>
    <p:extLst>
      <p:ext uri="{BB962C8B-B14F-4D97-AF65-F5344CB8AC3E}">
        <p14:creationId xmlns:p14="http://schemas.microsoft.com/office/powerpoint/2010/main" val="36922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29501F9-0D6A-AE7C-A2ED-EB86F6B0A712}"/>
              </a:ext>
            </a:extLst>
          </p:cNvPr>
          <p:cNvSpPr>
            <a:spLocks noGrp="1"/>
          </p:cNvSpPr>
          <p:nvPr>
            <p:ph type="ctrTitle"/>
            <p:custDataLst>
              <p:tags r:id="rId1"/>
            </p:custDataLst>
          </p:nvPr>
        </p:nvSpPr>
        <p:spPr>
          <a:xfrm>
            <a:off x="6607629" y="2570992"/>
            <a:ext cx="4724396" cy="934276"/>
          </a:xfrm>
        </p:spPr>
        <p:txBody>
          <a:bodyPr/>
          <a:lstStyle/>
          <a:p>
            <a:r>
              <a:rPr lang="fr-FR" dirty="0"/>
              <a:t>À qui t’adresserais-tu pour…</a:t>
            </a:r>
          </a:p>
        </p:txBody>
      </p:sp>
      <p:sp>
        <p:nvSpPr>
          <p:cNvPr id="5" name="Title 1">
            <a:extLst>
              <a:ext uri="{FF2B5EF4-FFF2-40B4-BE49-F238E27FC236}">
                <a16:creationId xmlns:a16="http://schemas.microsoft.com/office/drawing/2014/main" id="{6A984998-9077-5F15-6976-75943178A117}"/>
              </a:ext>
            </a:extLst>
          </p:cNvPr>
          <p:cNvSpPr txBox="1">
            <a:spLocks/>
          </p:cNvSpPr>
          <p:nvPr>
            <p:custDataLst>
              <p:tags r:id="rId2"/>
            </p:custDataLst>
          </p:nvPr>
        </p:nvSpPr>
        <p:spPr>
          <a:xfrm>
            <a:off x="6607628" y="3434918"/>
            <a:ext cx="4413010" cy="125784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l">
              <a:lnSpc>
                <a:spcPct val="114000"/>
              </a:lnSpc>
            </a:pPr>
            <a:r>
              <a:rPr lang="fr-CA" sz="2500" b="0" dirty="0"/>
              <a:t>a</a:t>
            </a:r>
            <a:r>
              <a:rPr lang="fr-CA" sz="2500" b="0" i="0" dirty="0">
                <a:latin typeface="Open Sans" panose="020B0606030504020204" pitchFamily="34" charset="0"/>
                <a:ea typeface="Open Sans" panose="020B0606030504020204" pitchFamily="34" charset="0"/>
                <a:cs typeface="Open Sans" panose="020B0606030504020204" pitchFamily="34" charset="0"/>
              </a:rPr>
              <a:t>pposer une affiche ou une œuvre d’art sur le mur d’une classe?</a:t>
            </a:r>
            <a:endParaRPr lang="en-US" sz="2500" b="0" i="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Image 1">
            <a:extLst>
              <a:ext uri="{FF2B5EF4-FFF2-40B4-BE49-F238E27FC236}">
                <a16:creationId xmlns:a16="http://schemas.microsoft.com/office/drawing/2014/main" id="{DBB0CDA2-30C6-2616-EB8D-D05AF76EBD97}"/>
              </a:ext>
            </a:extLst>
          </p:cNvPr>
          <p:cNvPicPr>
            <a:picLocks noChangeAspect="1"/>
          </p:cNvPicPr>
          <p:nvPr>
            <p:custDataLst>
              <p:tags r:id="rId3"/>
            </p:custDataLst>
          </p:nvPr>
        </p:nvPicPr>
        <p:blipFill>
          <a:blip r:embed="rId6"/>
          <a:srcRect/>
          <a:stretch/>
        </p:blipFill>
        <p:spPr>
          <a:xfrm>
            <a:off x="1154167" y="1173892"/>
            <a:ext cx="4892405" cy="4899578"/>
          </a:xfrm>
          <a:prstGeom prst="rect">
            <a:avLst/>
          </a:prstGeom>
        </p:spPr>
      </p:pic>
    </p:spTree>
    <p:extLst>
      <p:ext uri="{BB962C8B-B14F-4D97-AF65-F5344CB8AC3E}">
        <p14:creationId xmlns:p14="http://schemas.microsoft.com/office/powerpoint/2010/main" val="19041165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8B2B6F35-A231-A386-7445-01A5B7D10355}"/>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8C56E036-CC4D-A51A-5922-9AAD913C4C47}"/>
              </a:ext>
            </a:extLst>
          </p:cNvPr>
          <p:cNvSpPr txBox="1">
            <a:spLocks/>
          </p:cNvSpPr>
          <p:nvPr>
            <p:custDataLst>
              <p:tags r:id="rId2"/>
            </p:custDataLst>
          </p:nvPr>
        </p:nvSpPr>
        <p:spPr>
          <a:xfrm>
            <a:off x="967407" y="2310088"/>
            <a:ext cx="9439336"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dirty="0"/>
              <a:t>9. Livrer une lettre postée à un ami.</a:t>
            </a:r>
            <a:endParaRPr lang="fr-FR" b="0" dirty="0"/>
          </a:p>
        </p:txBody>
      </p:sp>
      <p:sp>
        <p:nvSpPr>
          <p:cNvPr id="5" name="Titre 1">
            <a:extLst>
              <a:ext uri="{FF2B5EF4-FFF2-40B4-BE49-F238E27FC236}">
                <a16:creationId xmlns:a16="http://schemas.microsoft.com/office/drawing/2014/main" id="{C9F5908C-F032-E0BD-EF3D-51464782AAE2}"/>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t>Fédéral</a:t>
            </a:r>
          </a:p>
          <a:p>
            <a:pPr marL="342900" indent="-342900">
              <a:lnSpc>
                <a:spcPct val="134000"/>
              </a:lnSpc>
              <a:buFont typeface="Courier New" panose="02070309020205020404" pitchFamily="49" charset="0"/>
              <a:buChar char="o"/>
            </a:pPr>
            <a:r>
              <a:rPr lang="fr-CA" b="0"/>
              <a:t>Provincial</a:t>
            </a:r>
          </a:p>
          <a:p>
            <a:pPr marL="342900" indent="-342900">
              <a:lnSpc>
                <a:spcPct val="134000"/>
              </a:lnSpc>
              <a:buFont typeface="Courier New" panose="02070309020205020404" pitchFamily="49" charset="0"/>
              <a:buChar char="o"/>
            </a:pPr>
            <a:r>
              <a:rPr lang="fr-CA" b="0"/>
              <a:t>Municipal</a:t>
            </a:r>
          </a:p>
        </p:txBody>
      </p:sp>
    </p:spTree>
    <p:extLst>
      <p:ext uri="{BB962C8B-B14F-4D97-AF65-F5344CB8AC3E}">
        <p14:creationId xmlns:p14="http://schemas.microsoft.com/office/powerpoint/2010/main" val="1344556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1FA9587-46CB-87E9-3DEC-96E418EF5690}"/>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63EBD404-A787-22B1-46E2-32542AD15F14}"/>
              </a:ext>
            </a:extLst>
          </p:cNvPr>
          <p:cNvSpPr txBox="1">
            <a:spLocks/>
          </p:cNvSpPr>
          <p:nvPr>
            <p:custDataLst>
              <p:tags r:id="rId2"/>
            </p:custDataLst>
          </p:nvPr>
        </p:nvSpPr>
        <p:spPr>
          <a:xfrm>
            <a:off x="967407" y="2310088"/>
            <a:ext cx="9417563"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dirty="0"/>
              <a:t>9. Livrer une lettre postée à un ami.</a:t>
            </a:r>
            <a:endParaRPr lang="fr-FR" b="0" dirty="0"/>
          </a:p>
        </p:txBody>
      </p:sp>
      <p:sp>
        <p:nvSpPr>
          <p:cNvPr id="5" name="Titre 1">
            <a:extLst>
              <a:ext uri="{FF2B5EF4-FFF2-40B4-BE49-F238E27FC236}">
                <a16:creationId xmlns:a16="http://schemas.microsoft.com/office/drawing/2014/main" id="{3FCE75CA-FD08-6FBA-2CF0-DFE04FBB2740}"/>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Wingdings" panose="05000000000000000000" pitchFamily="2" charset="2"/>
              <a:buChar char="ü"/>
            </a:pPr>
            <a:r>
              <a:rPr lang="fr-CA">
                <a:solidFill>
                  <a:srgbClr val="00B050"/>
                </a:solidFill>
              </a:rPr>
              <a:t>Fédéral</a:t>
            </a:r>
          </a:p>
          <a:p>
            <a:pPr marL="342900" indent="-342900">
              <a:lnSpc>
                <a:spcPct val="134000"/>
              </a:lnSpc>
              <a:buFont typeface="Courier New" panose="02070309020205020404" pitchFamily="49" charset="0"/>
              <a:buChar char="o"/>
            </a:pPr>
            <a:r>
              <a:rPr lang="fr-CA" b="0">
                <a:solidFill>
                  <a:schemeClr val="bg1">
                    <a:lumMod val="85000"/>
                  </a:schemeClr>
                </a:solidFill>
              </a:rPr>
              <a:t>Provincial</a:t>
            </a:r>
          </a:p>
          <a:p>
            <a:pPr marL="342900" indent="-342900">
              <a:lnSpc>
                <a:spcPct val="134000"/>
              </a:lnSpc>
              <a:buFont typeface="Courier New" panose="02070309020205020404" pitchFamily="49" charset="0"/>
              <a:buChar char="o"/>
            </a:pPr>
            <a:r>
              <a:rPr lang="fr-CA" b="0">
                <a:solidFill>
                  <a:schemeClr val="bg1">
                    <a:lumMod val="85000"/>
                  </a:schemeClr>
                </a:solidFill>
              </a:rPr>
              <a:t>Municipal</a:t>
            </a:r>
          </a:p>
        </p:txBody>
      </p:sp>
      <p:grpSp>
        <p:nvGrpSpPr>
          <p:cNvPr id="6" name="Groupe 5">
            <a:extLst>
              <a:ext uri="{FF2B5EF4-FFF2-40B4-BE49-F238E27FC236}">
                <a16:creationId xmlns:a16="http://schemas.microsoft.com/office/drawing/2014/main" id="{133BF287-2E9D-FE5F-706F-E1D8C24916EE}"/>
              </a:ext>
            </a:extLst>
          </p:cNvPr>
          <p:cNvGrpSpPr/>
          <p:nvPr>
            <p:custDataLst>
              <p:tags r:id="rId4"/>
            </p:custDataLst>
          </p:nvPr>
        </p:nvGrpSpPr>
        <p:grpSpPr>
          <a:xfrm>
            <a:off x="9546771" y="5815293"/>
            <a:ext cx="2051956" cy="667657"/>
            <a:chOff x="9546771" y="5815293"/>
            <a:chExt cx="2051956" cy="667657"/>
          </a:xfrm>
        </p:grpSpPr>
        <p:sp>
          <p:nvSpPr>
            <p:cNvPr id="7" name="Rectangle : coins arrondis 6">
              <a:extLst>
                <a:ext uri="{FF2B5EF4-FFF2-40B4-BE49-F238E27FC236}">
                  <a16:creationId xmlns:a16="http://schemas.microsoft.com/office/drawing/2014/main" id="{7EE53925-FE8C-95D4-88DA-3B27C9933904}"/>
                </a:ext>
              </a:extLst>
            </p:cNvPr>
            <p:cNvSpPr/>
            <p:nvPr/>
          </p:nvSpPr>
          <p:spPr>
            <a:xfrm>
              <a:off x="9720942" y="5918200"/>
              <a:ext cx="1730829" cy="461844"/>
            </a:xfrm>
            <a:prstGeom prst="roundRect">
              <a:avLst/>
            </a:prstGeom>
            <a:solidFill>
              <a:srgbClr val="F2E6E6"/>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a:solidFill>
                    <a:schemeClr val="tx1"/>
                  </a:solidFill>
                </a:rPr>
                <a:t>Sortir du quiz</a:t>
              </a:r>
            </a:p>
          </p:txBody>
        </p:sp>
        <p:sp>
          <p:nvSpPr>
            <p:cNvPr id="8" name="Bouton d’action : vide 4">
              <a:hlinkClick r:id="rId7" action="ppaction://hlinksldjump" highlightClick="1"/>
              <a:extLst>
                <a:ext uri="{FF2B5EF4-FFF2-40B4-BE49-F238E27FC236}">
                  <a16:creationId xmlns:a16="http://schemas.microsoft.com/office/drawing/2014/main" id="{BB660BF3-300E-1FCC-3F4C-B22DE6147D4F}"/>
                </a:ext>
              </a:extLst>
            </p:cNvPr>
            <p:cNvSpPr/>
            <p:nvPr/>
          </p:nvSpPr>
          <p:spPr>
            <a:xfrm>
              <a:off x="9546771" y="5815293"/>
              <a:ext cx="2051956" cy="667657"/>
            </a:xfrm>
            <a:prstGeom prst="actionButtonBlank">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8" descr="Une image contenant rouge, Graphique, Carmin, clipart&#10;&#10;Le contenu généré par l’IA peut être incorrect.">
            <a:extLst>
              <a:ext uri="{FF2B5EF4-FFF2-40B4-BE49-F238E27FC236}">
                <a16:creationId xmlns:a16="http://schemas.microsoft.com/office/drawing/2014/main" id="{AA10846A-534D-179C-9B20-EAFD1A53630C}"/>
              </a:ext>
            </a:extLst>
          </p:cNvPr>
          <p:cNvPicPr>
            <a:picLocks noChangeAspect="1"/>
          </p:cNvPicPr>
          <p:nvPr>
            <p:custDataLst>
              <p:tags r:id="rId5"/>
            </p:custDataLst>
          </p:nvPr>
        </p:nvPicPr>
        <p:blipFill>
          <a:blip r:embed="rId8"/>
          <a:stretch>
            <a:fillRect/>
          </a:stretch>
        </p:blipFill>
        <p:spPr>
          <a:xfrm>
            <a:off x="3664859" y="3860799"/>
            <a:ext cx="541868" cy="270934"/>
          </a:xfrm>
          <a:prstGeom prst="rect">
            <a:avLst/>
          </a:prstGeom>
        </p:spPr>
      </p:pic>
    </p:spTree>
    <p:extLst>
      <p:ext uri="{BB962C8B-B14F-4D97-AF65-F5344CB8AC3E}">
        <p14:creationId xmlns:p14="http://schemas.microsoft.com/office/powerpoint/2010/main" val="2223228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357F71D-B08A-38CE-F18B-21AF2FADC361}"/>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3C92D95D-E5E2-EE60-C761-27181FB3799C}"/>
              </a:ext>
            </a:extLst>
          </p:cNvPr>
          <p:cNvSpPr txBox="1">
            <a:spLocks/>
          </p:cNvSpPr>
          <p:nvPr>
            <p:custDataLst>
              <p:tags r:id="rId2"/>
            </p:custDataLst>
          </p:nvPr>
        </p:nvSpPr>
        <p:spPr>
          <a:xfrm>
            <a:off x="967407" y="2310088"/>
            <a:ext cx="9439336"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10. Améliorer la bibliothèque.</a:t>
            </a:r>
            <a:endParaRPr lang="fr-FR" b="0"/>
          </a:p>
        </p:txBody>
      </p:sp>
      <p:sp>
        <p:nvSpPr>
          <p:cNvPr id="5" name="Titre 1">
            <a:extLst>
              <a:ext uri="{FF2B5EF4-FFF2-40B4-BE49-F238E27FC236}">
                <a16:creationId xmlns:a16="http://schemas.microsoft.com/office/drawing/2014/main" id="{D8DD73A2-B708-43A6-3039-A5803BD0ED7C}"/>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t>Fédéral</a:t>
            </a:r>
          </a:p>
          <a:p>
            <a:pPr marL="342900" indent="-342900">
              <a:lnSpc>
                <a:spcPct val="134000"/>
              </a:lnSpc>
              <a:buFont typeface="Courier New" panose="02070309020205020404" pitchFamily="49" charset="0"/>
              <a:buChar char="o"/>
            </a:pPr>
            <a:r>
              <a:rPr lang="fr-CA" b="0"/>
              <a:t>Provincial</a:t>
            </a:r>
          </a:p>
          <a:p>
            <a:pPr marL="342900" indent="-342900">
              <a:lnSpc>
                <a:spcPct val="134000"/>
              </a:lnSpc>
              <a:buFont typeface="Courier New" panose="02070309020205020404" pitchFamily="49" charset="0"/>
              <a:buChar char="o"/>
            </a:pPr>
            <a:r>
              <a:rPr lang="fr-CA" b="0"/>
              <a:t>Municipal</a:t>
            </a:r>
          </a:p>
        </p:txBody>
      </p:sp>
    </p:spTree>
    <p:extLst>
      <p:ext uri="{BB962C8B-B14F-4D97-AF65-F5344CB8AC3E}">
        <p14:creationId xmlns:p14="http://schemas.microsoft.com/office/powerpoint/2010/main" val="824835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1D2EBE-EBDD-D6DE-7353-E7DBD49D095C}"/>
              </a:ext>
            </a:extLst>
          </p:cNvPr>
          <p:cNvPicPr>
            <a:picLocks noChangeAspect="1"/>
          </p:cNvPicPr>
          <p:nvPr/>
        </p:nvPicPr>
        <p:blipFill>
          <a:blip r:embed="rId7"/>
          <a:stretch>
            <a:fillRect/>
          </a:stretch>
        </p:blipFill>
        <p:spPr>
          <a:xfrm>
            <a:off x="4092391" y="4856358"/>
            <a:ext cx="541786" cy="333000"/>
          </a:xfrm>
          <a:prstGeom prst="rect">
            <a:avLst/>
          </a:prstGeom>
        </p:spPr>
      </p:pic>
      <p:sp>
        <p:nvSpPr>
          <p:cNvPr id="4" name="Titre 1">
            <a:extLst>
              <a:ext uri="{FF2B5EF4-FFF2-40B4-BE49-F238E27FC236}">
                <a16:creationId xmlns:a16="http://schemas.microsoft.com/office/drawing/2014/main" id="{2EACE089-1BFB-4072-EFC1-D1F5D035CFE0}"/>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5" name="Titre 1">
            <a:extLst>
              <a:ext uri="{FF2B5EF4-FFF2-40B4-BE49-F238E27FC236}">
                <a16:creationId xmlns:a16="http://schemas.microsoft.com/office/drawing/2014/main" id="{C86C365B-784E-3708-6D57-251DF109802E}"/>
              </a:ext>
            </a:extLst>
          </p:cNvPr>
          <p:cNvSpPr txBox="1">
            <a:spLocks/>
          </p:cNvSpPr>
          <p:nvPr>
            <p:custDataLst>
              <p:tags r:id="rId2"/>
            </p:custDataLst>
          </p:nvPr>
        </p:nvSpPr>
        <p:spPr>
          <a:xfrm>
            <a:off x="967408" y="2310088"/>
            <a:ext cx="7871792"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10. Améliorer la bibliothèque.</a:t>
            </a:r>
            <a:endParaRPr lang="fr-FR" b="0"/>
          </a:p>
          <a:p>
            <a:pPr>
              <a:lnSpc>
                <a:spcPct val="134000"/>
              </a:lnSpc>
            </a:pPr>
            <a:br>
              <a:rPr lang="fr-CA" b="0"/>
            </a:br>
            <a:endParaRPr lang="fr-FR" b="0"/>
          </a:p>
        </p:txBody>
      </p:sp>
      <p:sp>
        <p:nvSpPr>
          <p:cNvPr id="6" name="Titre 1">
            <a:extLst>
              <a:ext uri="{FF2B5EF4-FFF2-40B4-BE49-F238E27FC236}">
                <a16:creationId xmlns:a16="http://schemas.microsoft.com/office/drawing/2014/main" id="{383E07DC-0D19-4754-3417-15FBE7E6414F}"/>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solidFill>
                  <a:schemeClr val="bg1">
                    <a:lumMod val="85000"/>
                  </a:schemeClr>
                </a:solidFill>
              </a:rPr>
              <a:t>Fédéral</a:t>
            </a:r>
          </a:p>
          <a:p>
            <a:pPr marL="342900" indent="-342900">
              <a:lnSpc>
                <a:spcPct val="134000"/>
              </a:lnSpc>
              <a:buFont typeface="Courier New" panose="02070309020205020404" pitchFamily="49" charset="0"/>
              <a:buChar char="o"/>
            </a:pPr>
            <a:r>
              <a:rPr lang="fr-CA" b="0">
                <a:solidFill>
                  <a:schemeClr val="bg1">
                    <a:lumMod val="85000"/>
                  </a:schemeClr>
                </a:solidFill>
              </a:rPr>
              <a:t>Provincial</a:t>
            </a:r>
          </a:p>
          <a:p>
            <a:pPr marL="342900" indent="-342900">
              <a:lnSpc>
                <a:spcPct val="134000"/>
              </a:lnSpc>
              <a:buFont typeface="Wingdings" panose="05000000000000000000" pitchFamily="2" charset="2"/>
              <a:buChar char="ü"/>
            </a:pPr>
            <a:r>
              <a:rPr lang="fr-CA">
                <a:solidFill>
                  <a:srgbClr val="00B050"/>
                </a:solidFill>
              </a:rPr>
              <a:t>Municipal</a:t>
            </a:r>
          </a:p>
        </p:txBody>
      </p:sp>
      <p:grpSp>
        <p:nvGrpSpPr>
          <p:cNvPr id="7" name="Groupe 6">
            <a:extLst>
              <a:ext uri="{FF2B5EF4-FFF2-40B4-BE49-F238E27FC236}">
                <a16:creationId xmlns:a16="http://schemas.microsoft.com/office/drawing/2014/main" id="{D830328E-A362-C612-EA35-AEAF54606A17}"/>
              </a:ext>
            </a:extLst>
          </p:cNvPr>
          <p:cNvGrpSpPr/>
          <p:nvPr>
            <p:custDataLst>
              <p:tags r:id="rId4"/>
            </p:custDataLst>
          </p:nvPr>
        </p:nvGrpSpPr>
        <p:grpSpPr>
          <a:xfrm>
            <a:off x="9114284" y="5815293"/>
            <a:ext cx="2051956" cy="667657"/>
            <a:chOff x="9546771" y="5815293"/>
            <a:chExt cx="2051956" cy="667657"/>
          </a:xfrm>
        </p:grpSpPr>
        <p:sp>
          <p:nvSpPr>
            <p:cNvPr id="8" name="Rectangle : coins arrondis 7">
              <a:extLst>
                <a:ext uri="{FF2B5EF4-FFF2-40B4-BE49-F238E27FC236}">
                  <a16:creationId xmlns:a16="http://schemas.microsoft.com/office/drawing/2014/main" id="{178F1469-8A32-B04D-CF26-9F6067D94DCD}"/>
                </a:ext>
              </a:extLst>
            </p:cNvPr>
            <p:cNvSpPr/>
            <p:nvPr/>
          </p:nvSpPr>
          <p:spPr>
            <a:xfrm>
              <a:off x="9720942" y="5918200"/>
              <a:ext cx="1730829" cy="461844"/>
            </a:xfrm>
            <a:prstGeom prst="roundRect">
              <a:avLst/>
            </a:prstGeom>
            <a:solidFill>
              <a:srgbClr val="F2E6E6"/>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a:solidFill>
                    <a:schemeClr val="tx1"/>
                  </a:solidFill>
                </a:rPr>
                <a:t>Sortir du quiz</a:t>
              </a:r>
            </a:p>
          </p:txBody>
        </p:sp>
        <p:sp>
          <p:nvSpPr>
            <p:cNvPr id="9" name="Bouton d’action : vide 4">
              <a:hlinkClick r:id="rId8" action="ppaction://hlinksldjump" highlightClick="1"/>
              <a:extLst>
                <a:ext uri="{FF2B5EF4-FFF2-40B4-BE49-F238E27FC236}">
                  <a16:creationId xmlns:a16="http://schemas.microsoft.com/office/drawing/2014/main" id="{755463C4-407B-9F00-FADE-683F77F3A3C7}"/>
                </a:ext>
              </a:extLst>
            </p:cNvPr>
            <p:cNvSpPr/>
            <p:nvPr/>
          </p:nvSpPr>
          <p:spPr>
            <a:xfrm>
              <a:off x="9546771" y="5815293"/>
              <a:ext cx="2051956" cy="667657"/>
            </a:xfrm>
            <a:prstGeom prst="actionButtonBlank">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3337043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72DEF671-2558-F470-EB04-BC6EF9DA8276}"/>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DA2EF906-BDE5-35AB-56AC-2C39E8D35504}"/>
              </a:ext>
            </a:extLst>
          </p:cNvPr>
          <p:cNvSpPr txBox="1">
            <a:spLocks/>
          </p:cNvSpPr>
          <p:nvPr>
            <p:custDataLst>
              <p:tags r:id="rId2"/>
            </p:custDataLst>
          </p:nvPr>
        </p:nvSpPr>
        <p:spPr>
          <a:xfrm>
            <a:off x="967407" y="2310088"/>
            <a:ext cx="9439336"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dirty="0"/>
              <a:t>11. Offrir du financement aux écoles.</a:t>
            </a:r>
            <a:endParaRPr lang="fr-FR" b="0" dirty="0"/>
          </a:p>
        </p:txBody>
      </p:sp>
      <p:sp>
        <p:nvSpPr>
          <p:cNvPr id="5" name="Titre 1">
            <a:extLst>
              <a:ext uri="{FF2B5EF4-FFF2-40B4-BE49-F238E27FC236}">
                <a16:creationId xmlns:a16="http://schemas.microsoft.com/office/drawing/2014/main" id="{69AB206F-1663-7C6F-3C81-24899D95DAED}"/>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t>Fédéral</a:t>
            </a:r>
          </a:p>
          <a:p>
            <a:pPr marL="342900" indent="-342900">
              <a:lnSpc>
                <a:spcPct val="134000"/>
              </a:lnSpc>
              <a:buFont typeface="Courier New" panose="02070309020205020404" pitchFamily="49" charset="0"/>
              <a:buChar char="o"/>
            </a:pPr>
            <a:r>
              <a:rPr lang="fr-CA" b="0"/>
              <a:t>Provincial</a:t>
            </a:r>
          </a:p>
          <a:p>
            <a:pPr marL="342900" indent="-342900">
              <a:lnSpc>
                <a:spcPct val="134000"/>
              </a:lnSpc>
              <a:buFont typeface="Courier New" panose="02070309020205020404" pitchFamily="49" charset="0"/>
              <a:buChar char="o"/>
            </a:pPr>
            <a:r>
              <a:rPr lang="fr-CA" b="0"/>
              <a:t>Municipal</a:t>
            </a:r>
          </a:p>
        </p:txBody>
      </p:sp>
    </p:spTree>
    <p:extLst>
      <p:ext uri="{BB962C8B-B14F-4D97-AF65-F5344CB8AC3E}">
        <p14:creationId xmlns:p14="http://schemas.microsoft.com/office/powerpoint/2010/main" val="1975736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76367E43-02E6-FC6E-09D4-7F279FDF97C2}"/>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4EF0C693-3DB2-D816-9C84-B72268173A85}"/>
              </a:ext>
            </a:extLst>
          </p:cNvPr>
          <p:cNvSpPr txBox="1">
            <a:spLocks/>
          </p:cNvSpPr>
          <p:nvPr>
            <p:custDataLst>
              <p:tags r:id="rId2"/>
            </p:custDataLst>
          </p:nvPr>
        </p:nvSpPr>
        <p:spPr>
          <a:xfrm>
            <a:off x="967407" y="2310088"/>
            <a:ext cx="9439336"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dirty="0"/>
              <a:t>11. Offrir du financement aux écoles.</a:t>
            </a:r>
            <a:endParaRPr lang="fr-FR" b="0" dirty="0"/>
          </a:p>
        </p:txBody>
      </p:sp>
      <p:sp>
        <p:nvSpPr>
          <p:cNvPr id="5" name="Titre 1">
            <a:extLst>
              <a:ext uri="{FF2B5EF4-FFF2-40B4-BE49-F238E27FC236}">
                <a16:creationId xmlns:a16="http://schemas.microsoft.com/office/drawing/2014/main" id="{49AF2C26-8802-1B8F-8C61-E2697083B9D0}"/>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solidFill>
                  <a:schemeClr val="bg1">
                    <a:lumMod val="85000"/>
                  </a:schemeClr>
                </a:solidFill>
              </a:rPr>
              <a:t>Fédéral</a:t>
            </a:r>
          </a:p>
          <a:p>
            <a:pPr marL="342900" indent="-342900">
              <a:lnSpc>
                <a:spcPct val="134000"/>
              </a:lnSpc>
              <a:buFont typeface="Wingdings" panose="05000000000000000000" pitchFamily="2" charset="2"/>
              <a:buChar char="ü"/>
            </a:pPr>
            <a:r>
              <a:rPr lang="fr-CA">
                <a:solidFill>
                  <a:srgbClr val="00B050"/>
                </a:solidFill>
              </a:rPr>
              <a:t>Provincial</a:t>
            </a:r>
          </a:p>
          <a:p>
            <a:pPr marL="342900" indent="-342900">
              <a:lnSpc>
                <a:spcPct val="134000"/>
              </a:lnSpc>
              <a:buFont typeface="Courier New" panose="02070309020205020404" pitchFamily="49" charset="0"/>
              <a:buChar char="o"/>
            </a:pPr>
            <a:r>
              <a:rPr lang="fr-CA" b="0">
                <a:solidFill>
                  <a:schemeClr val="bg1">
                    <a:lumMod val="85000"/>
                  </a:schemeClr>
                </a:solidFill>
              </a:rPr>
              <a:t>Municipal</a:t>
            </a:r>
          </a:p>
        </p:txBody>
      </p:sp>
      <p:grpSp>
        <p:nvGrpSpPr>
          <p:cNvPr id="6" name="Groupe 5">
            <a:extLst>
              <a:ext uri="{FF2B5EF4-FFF2-40B4-BE49-F238E27FC236}">
                <a16:creationId xmlns:a16="http://schemas.microsoft.com/office/drawing/2014/main" id="{C90E7A76-6E2E-3407-19D6-F71A08239FA2}"/>
              </a:ext>
            </a:extLst>
          </p:cNvPr>
          <p:cNvGrpSpPr/>
          <p:nvPr>
            <p:custDataLst>
              <p:tags r:id="rId4"/>
            </p:custDataLst>
          </p:nvPr>
        </p:nvGrpSpPr>
        <p:grpSpPr>
          <a:xfrm>
            <a:off x="9546771" y="5815293"/>
            <a:ext cx="2051956" cy="667657"/>
            <a:chOff x="9546771" y="5815293"/>
            <a:chExt cx="2051956" cy="667657"/>
          </a:xfrm>
        </p:grpSpPr>
        <p:sp>
          <p:nvSpPr>
            <p:cNvPr id="7" name="Rectangle : coins arrondis 6">
              <a:extLst>
                <a:ext uri="{FF2B5EF4-FFF2-40B4-BE49-F238E27FC236}">
                  <a16:creationId xmlns:a16="http://schemas.microsoft.com/office/drawing/2014/main" id="{30E1F5DE-5B48-4DAB-FB8B-4504656D4580}"/>
                </a:ext>
              </a:extLst>
            </p:cNvPr>
            <p:cNvSpPr/>
            <p:nvPr/>
          </p:nvSpPr>
          <p:spPr>
            <a:xfrm>
              <a:off x="9720942" y="5918200"/>
              <a:ext cx="1730829" cy="461844"/>
            </a:xfrm>
            <a:prstGeom prst="roundRect">
              <a:avLst/>
            </a:prstGeom>
            <a:solidFill>
              <a:srgbClr val="F2E6E6"/>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a:solidFill>
                    <a:schemeClr val="tx1"/>
                  </a:solidFill>
                </a:rPr>
                <a:t>Sortir du quiz</a:t>
              </a:r>
            </a:p>
          </p:txBody>
        </p:sp>
        <p:sp>
          <p:nvSpPr>
            <p:cNvPr id="8" name="Bouton d’action : vide 4">
              <a:hlinkClick r:id="rId7" action="ppaction://hlinksldjump" highlightClick="1"/>
              <a:extLst>
                <a:ext uri="{FF2B5EF4-FFF2-40B4-BE49-F238E27FC236}">
                  <a16:creationId xmlns:a16="http://schemas.microsoft.com/office/drawing/2014/main" id="{2B22C36E-8FA2-7E6B-8232-D2DC245F8C08}"/>
                </a:ext>
              </a:extLst>
            </p:cNvPr>
            <p:cNvSpPr/>
            <p:nvPr/>
          </p:nvSpPr>
          <p:spPr>
            <a:xfrm>
              <a:off x="9546771" y="5815293"/>
              <a:ext cx="2051956" cy="667657"/>
            </a:xfrm>
            <a:prstGeom prst="actionButtonBlank">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8" descr="Une image contenant conception&#10;&#10;Le contenu généré par l’IA peut être incorrect.">
            <a:extLst>
              <a:ext uri="{FF2B5EF4-FFF2-40B4-BE49-F238E27FC236}">
                <a16:creationId xmlns:a16="http://schemas.microsoft.com/office/drawing/2014/main" id="{98D88ADD-DE0B-F19E-E288-B21507C63072}"/>
              </a:ext>
            </a:extLst>
          </p:cNvPr>
          <p:cNvPicPr>
            <a:picLocks noChangeAspect="1"/>
          </p:cNvPicPr>
          <p:nvPr>
            <p:custDataLst>
              <p:tags r:id="rId5"/>
            </p:custDataLst>
          </p:nvPr>
        </p:nvPicPr>
        <p:blipFill>
          <a:blip r:embed="rId8"/>
          <a:stretch>
            <a:fillRect/>
          </a:stretch>
        </p:blipFill>
        <p:spPr>
          <a:xfrm>
            <a:off x="3981040" y="4356030"/>
            <a:ext cx="451374" cy="300916"/>
          </a:xfrm>
          <a:prstGeom prst="rect">
            <a:avLst/>
          </a:prstGeom>
        </p:spPr>
      </p:pic>
    </p:spTree>
    <p:extLst>
      <p:ext uri="{BB962C8B-B14F-4D97-AF65-F5344CB8AC3E}">
        <p14:creationId xmlns:p14="http://schemas.microsoft.com/office/powerpoint/2010/main" val="2036771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92A01A34-93B3-AE0E-CF00-79352397AB9E}"/>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7" name="Titre 1">
            <a:extLst>
              <a:ext uri="{FF2B5EF4-FFF2-40B4-BE49-F238E27FC236}">
                <a16:creationId xmlns:a16="http://schemas.microsoft.com/office/drawing/2014/main" id="{FEC4AF65-A5DC-12E1-8662-5BDDD98D2822}"/>
              </a:ext>
            </a:extLst>
          </p:cNvPr>
          <p:cNvSpPr txBox="1">
            <a:spLocks/>
          </p:cNvSpPr>
          <p:nvPr>
            <p:custDataLst>
              <p:tags r:id="rId2"/>
            </p:custDataLst>
          </p:nvPr>
        </p:nvSpPr>
        <p:spPr>
          <a:xfrm>
            <a:off x="967407" y="2310088"/>
            <a:ext cx="9439336"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dirty="0"/>
              <a:t>12. Aménager des pistes cyclables.</a:t>
            </a:r>
            <a:endParaRPr lang="fr-FR" b="0" dirty="0"/>
          </a:p>
        </p:txBody>
      </p:sp>
      <p:sp>
        <p:nvSpPr>
          <p:cNvPr id="8" name="Titre 1">
            <a:extLst>
              <a:ext uri="{FF2B5EF4-FFF2-40B4-BE49-F238E27FC236}">
                <a16:creationId xmlns:a16="http://schemas.microsoft.com/office/drawing/2014/main" id="{2736F86B-A1E8-B3CB-9B90-BEFB12DC0D48}"/>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t>Fédéral</a:t>
            </a:r>
          </a:p>
          <a:p>
            <a:pPr marL="342900" indent="-342900">
              <a:lnSpc>
                <a:spcPct val="134000"/>
              </a:lnSpc>
              <a:buFont typeface="Courier New" panose="02070309020205020404" pitchFamily="49" charset="0"/>
              <a:buChar char="o"/>
            </a:pPr>
            <a:r>
              <a:rPr lang="fr-CA" b="0"/>
              <a:t>Provincial</a:t>
            </a:r>
          </a:p>
          <a:p>
            <a:pPr marL="342900" indent="-342900">
              <a:lnSpc>
                <a:spcPct val="134000"/>
              </a:lnSpc>
              <a:buFont typeface="Courier New" panose="02070309020205020404" pitchFamily="49" charset="0"/>
              <a:buChar char="o"/>
            </a:pPr>
            <a:r>
              <a:rPr lang="fr-CA" b="0"/>
              <a:t>Municipal</a:t>
            </a:r>
          </a:p>
        </p:txBody>
      </p:sp>
    </p:spTree>
    <p:extLst>
      <p:ext uri="{BB962C8B-B14F-4D97-AF65-F5344CB8AC3E}">
        <p14:creationId xmlns:p14="http://schemas.microsoft.com/office/powerpoint/2010/main" val="3028931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58D55D2-CAD2-6662-FA26-5FD1BB75D072}"/>
              </a:ext>
            </a:extLst>
          </p:cNvPr>
          <p:cNvPicPr>
            <a:picLocks noChangeAspect="1"/>
          </p:cNvPicPr>
          <p:nvPr/>
        </p:nvPicPr>
        <p:blipFill>
          <a:blip r:embed="rId6"/>
          <a:stretch>
            <a:fillRect/>
          </a:stretch>
        </p:blipFill>
        <p:spPr>
          <a:xfrm>
            <a:off x="4092391" y="4856358"/>
            <a:ext cx="541786" cy="333000"/>
          </a:xfrm>
          <a:prstGeom prst="rect">
            <a:avLst/>
          </a:prstGeom>
        </p:spPr>
      </p:pic>
      <p:sp>
        <p:nvSpPr>
          <p:cNvPr id="4" name="Titre 1">
            <a:extLst>
              <a:ext uri="{FF2B5EF4-FFF2-40B4-BE49-F238E27FC236}">
                <a16:creationId xmlns:a16="http://schemas.microsoft.com/office/drawing/2014/main" id="{2A583664-1AC0-3462-0A05-A7D231404353}"/>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5" name="Titre 1">
            <a:extLst>
              <a:ext uri="{FF2B5EF4-FFF2-40B4-BE49-F238E27FC236}">
                <a16:creationId xmlns:a16="http://schemas.microsoft.com/office/drawing/2014/main" id="{D826E162-0E90-8A12-FDF8-45539BD88113}"/>
              </a:ext>
            </a:extLst>
          </p:cNvPr>
          <p:cNvSpPr txBox="1">
            <a:spLocks/>
          </p:cNvSpPr>
          <p:nvPr>
            <p:custDataLst>
              <p:tags r:id="rId2"/>
            </p:custDataLst>
          </p:nvPr>
        </p:nvSpPr>
        <p:spPr>
          <a:xfrm>
            <a:off x="967407" y="2310088"/>
            <a:ext cx="9439336"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dirty="0"/>
              <a:t>12. Aménager des pistes cyclables.</a:t>
            </a:r>
            <a:endParaRPr lang="fr-FR" b="0" dirty="0"/>
          </a:p>
        </p:txBody>
      </p:sp>
      <p:sp>
        <p:nvSpPr>
          <p:cNvPr id="6" name="Titre 1">
            <a:extLst>
              <a:ext uri="{FF2B5EF4-FFF2-40B4-BE49-F238E27FC236}">
                <a16:creationId xmlns:a16="http://schemas.microsoft.com/office/drawing/2014/main" id="{D8A74DEA-6E49-1768-8122-BCB57B9DF261}"/>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solidFill>
                  <a:schemeClr val="bg1">
                    <a:lumMod val="85000"/>
                  </a:schemeClr>
                </a:solidFill>
              </a:rPr>
              <a:t>Fédéral</a:t>
            </a:r>
          </a:p>
          <a:p>
            <a:pPr marL="342900" indent="-342900">
              <a:lnSpc>
                <a:spcPct val="134000"/>
              </a:lnSpc>
              <a:buFont typeface="Courier New" panose="02070309020205020404" pitchFamily="49" charset="0"/>
              <a:buChar char="o"/>
            </a:pPr>
            <a:r>
              <a:rPr lang="fr-CA" b="0">
                <a:solidFill>
                  <a:schemeClr val="bg1">
                    <a:lumMod val="85000"/>
                  </a:schemeClr>
                </a:solidFill>
              </a:rPr>
              <a:t>Provincial</a:t>
            </a:r>
          </a:p>
          <a:p>
            <a:pPr marL="342900" indent="-342900">
              <a:lnSpc>
                <a:spcPct val="134000"/>
              </a:lnSpc>
              <a:buFont typeface="Wingdings" panose="05000000000000000000" pitchFamily="2" charset="2"/>
              <a:buChar char="ü"/>
            </a:pPr>
            <a:r>
              <a:rPr lang="fr-CA">
                <a:solidFill>
                  <a:srgbClr val="00B050"/>
                </a:solidFill>
              </a:rPr>
              <a:t>Municipal</a:t>
            </a:r>
          </a:p>
        </p:txBody>
      </p:sp>
      <p:grpSp>
        <p:nvGrpSpPr>
          <p:cNvPr id="7" name="Groupe 6">
            <a:extLst>
              <a:ext uri="{FF2B5EF4-FFF2-40B4-BE49-F238E27FC236}">
                <a16:creationId xmlns:a16="http://schemas.microsoft.com/office/drawing/2014/main" id="{0F303D15-60F3-4E44-2418-25162EF36CEB}"/>
              </a:ext>
            </a:extLst>
          </p:cNvPr>
          <p:cNvGrpSpPr/>
          <p:nvPr>
            <p:custDataLst>
              <p:tags r:id="rId4"/>
            </p:custDataLst>
          </p:nvPr>
        </p:nvGrpSpPr>
        <p:grpSpPr>
          <a:xfrm>
            <a:off x="9114284" y="5815293"/>
            <a:ext cx="2051956" cy="667657"/>
            <a:chOff x="9546771" y="5815293"/>
            <a:chExt cx="2051956" cy="667657"/>
          </a:xfrm>
        </p:grpSpPr>
        <p:sp>
          <p:nvSpPr>
            <p:cNvPr id="8" name="Rectangle : coins arrondis 7">
              <a:extLst>
                <a:ext uri="{FF2B5EF4-FFF2-40B4-BE49-F238E27FC236}">
                  <a16:creationId xmlns:a16="http://schemas.microsoft.com/office/drawing/2014/main" id="{03B65968-E9A1-F358-816A-D2ECF611E98B}"/>
                </a:ext>
              </a:extLst>
            </p:cNvPr>
            <p:cNvSpPr/>
            <p:nvPr/>
          </p:nvSpPr>
          <p:spPr>
            <a:xfrm>
              <a:off x="9720942" y="5918200"/>
              <a:ext cx="1730829" cy="461844"/>
            </a:xfrm>
            <a:prstGeom prst="roundRect">
              <a:avLst/>
            </a:prstGeom>
            <a:solidFill>
              <a:srgbClr val="F2E6E6"/>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a:solidFill>
                    <a:schemeClr val="tx1"/>
                  </a:solidFill>
                </a:rPr>
                <a:t>Sortir du quiz</a:t>
              </a:r>
            </a:p>
          </p:txBody>
        </p:sp>
        <p:sp>
          <p:nvSpPr>
            <p:cNvPr id="9" name="Bouton d’action : vide 4">
              <a:hlinkClick r:id="rId7" action="ppaction://hlinksldjump" highlightClick="1"/>
              <a:extLst>
                <a:ext uri="{FF2B5EF4-FFF2-40B4-BE49-F238E27FC236}">
                  <a16:creationId xmlns:a16="http://schemas.microsoft.com/office/drawing/2014/main" id="{35FE55F0-46F1-6672-1108-6F3A44BF09B4}"/>
                </a:ext>
              </a:extLst>
            </p:cNvPr>
            <p:cNvSpPr/>
            <p:nvPr/>
          </p:nvSpPr>
          <p:spPr>
            <a:xfrm>
              <a:off x="9546771" y="5815293"/>
              <a:ext cx="2051956" cy="667657"/>
            </a:xfrm>
            <a:prstGeom prst="actionButtonBlank">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3355846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1A5D236C-50A0-042C-D19A-7E611D072000}"/>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570B8C22-A0E7-2FBD-2961-0ECC48BC4DA0}"/>
              </a:ext>
            </a:extLst>
          </p:cNvPr>
          <p:cNvSpPr txBox="1">
            <a:spLocks/>
          </p:cNvSpPr>
          <p:nvPr>
            <p:custDataLst>
              <p:tags r:id="rId2"/>
            </p:custDataLst>
          </p:nvPr>
        </p:nvSpPr>
        <p:spPr>
          <a:xfrm>
            <a:off x="967407" y="2310088"/>
            <a:ext cx="9439336"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13. Acheter du nouveau matériel pour la caserne de pompiers.</a:t>
            </a:r>
            <a:endParaRPr lang="fr-FR" b="0"/>
          </a:p>
        </p:txBody>
      </p:sp>
      <p:sp>
        <p:nvSpPr>
          <p:cNvPr id="5" name="Titre 1">
            <a:extLst>
              <a:ext uri="{FF2B5EF4-FFF2-40B4-BE49-F238E27FC236}">
                <a16:creationId xmlns:a16="http://schemas.microsoft.com/office/drawing/2014/main" id="{FF440E14-C76F-0F3D-0A6C-9249E9D31FDE}"/>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t>Fédéral</a:t>
            </a:r>
          </a:p>
          <a:p>
            <a:pPr marL="342900" indent="-342900">
              <a:lnSpc>
                <a:spcPct val="134000"/>
              </a:lnSpc>
              <a:buFont typeface="Courier New" panose="02070309020205020404" pitchFamily="49" charset="0"/>
              <a:buChar char="o"/>
            </a:pPr>
            <a:r>
              <a:rPr lang="fr-CA" b="0"/>
              <a:t>Provincial</a:t>
            </a:r>
          </a:p>
          <a:p>
            <a:pPr marL="342900" indent="-342900">
              <a:lnSpc>
                <a:spcPct val="134000"/>
              </a:lnSpc>
              <a:buFont typeface="Courier New" panose="02070309020205020404" pitchFamily="49" charset="0"/>
              <a:buChar char="o"/>
            </a:pPr>
            <a:r>
              <a:rPr lang="fr-CA" b="0"/>
              <a:t>Municipal</a:t>
            </a:r>
          </a:p>
        </p:txBody>
      </p:sp>
    </p:spTree>
    <p:extLst>
      <p:ext uri="{BB962C8B-B14F-4D97-AF65-F5344CB8AC3E}">
        <p14:creationId xmlns:p14="http://schemas.microsoft.com/office/powerpoint/2010/main" val="12634761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E3379C-6825-67F6-7683-981321C00F2E}"/>
              </a:ext>
            </a:extLst>
          </p:cNvPr>
          <p:cNvPicPr>
            <a:picLocks noChangeAspect="1"/>
          </p:cNvPicPr>
          <p:nvPr/>
        </p:nvPicPr>
        <p:blipFill>
          <a:blip r:embed="rId6"/>
          <a:stretch>
            <a:fillRect/>
          </a:stretch>
        </p:blipFill>
        <p:spPr>
          <a:xfrm>
            <a:off x="4092391" y="4856358"/>
            <a:ext cx="541786" cy="333000"/>
          </a:xfrm>
          <a:prstGeom prst="rect">
            <a:avLst/>
          </a:prstGeom>
        </p:spPr>
      </p:pic>
      <p:sp>
        <p:nvSpPr>
          <p:cNvPr id="4" name="Titre 1">
            <a:extLst>
              <a:ext uri="{FF2B5EF4-FFF2-40B4-BE49-F238E27FC236}">
                <a16:creationId xmlns:a16="http://schemas.microsoft.com/office/drawing/2014/main" id="{26E42E79-2B4E-307A-DB47-193A2C22E257}"/>
              </a:ext>
            </a:extLst>
          </p:cNvPr>
          <p:cNvSpPr txBox="1">
            <a:spLocks/>
          </p:cNvSpPr>
          <p:nvPr>
            <p:custDataLst>
              <p:tags r:id="rId1"/>
            </p:custDataLst>
          </p:nvPr>
        </p:nvSpPr>
        <p:spPr>
          <a:xfrm>
            <a:off x="947738" y="1052788"/>
            <a:ext cx="7351644" cy="93427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fr-CA" sz="2800" dirty="0"/>
              <a:t>Quel est le palier de gouvernement responsable de cette activité?</a:t>
            </a:r>
            <a:endParaRPr lang="fr-FR" dirty="0"/>
          </a:p>
        </p:txBody>
      </p:sp>
      <p:sp>
        <p:nvSpPr>
          <p:cNvPr id="5" name="Titre 1">
            <a:extLst>
              <a:ext uri="{FF2B5EF4-FFF2-40B4-BE49-F238E27FC236}">
                <a16:creationId xmlns:a16="http://schemas.microsoft.com/office/drawing/2014/main" id="{69022F49-0B36-181F-6E01-9ABC840705EF}"/>
              </a:ext>
            </a:extLst>
          </p:cNvPr>
          <p:cNvSpPr txBox="1">
            <a:spLocks/>
          </p:cNvSpPr>
          <p:nvPr>
            <p:custDataLst>
              <p:tags r:id="rId2"/>
            </p:custDataLst>
          </p:nvPr>
        </p:nvSpPr>
        <p:spPr>
          <a:xfrm>
            <a:off x="967407" y="2310088"/>
            <a:ext cx="9439336"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13. Acheter du nouveau matériel pour la caserne de pompiers.</a:t>
            </a:r>
            <a:endParaRPr lang="fr-FR" b="0"/>
          </a:p>
        </p:txBody>
      </p:sp>
      <p:sp>
        <p:nvSpPr>
          <p:cNvPr id="6" name="Titre 1">
            <a:extLst>
              <a:ext uri="{FF2B5EF4-FFF2-40B4-BE49-F238E27FC236}">
                <a16:creationId xmlns:a16="http://schemas.microsoft.com/office/drawing/2014/main" id="{5A73F591-238F-1486-D1EB-188FEAB5CF81}"/>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solidFill>
                  <a:schemeClr val="bg1">
                    <a:lumMod val="85000"/>
                  </a:schemeClr>
                </a:solidFill>
              </a:rPr>
              <a:t>Fédéral</a:t>
            </a:r>
          </a:p>
          <a:p>
            <a:pPr marL="342900" indent="-342900">
              <a:lnSpc>
                <a:spcPct val="134000"/>
              </a:lnSpc>
              <a:buFont typeface="Courier New" panose="02070309020205020404" pitchFamily="49" charset="0"/>
              <a:buChar char="o"/>
            </a:pPr>
            <a:r>
              <a:rPr lang="fr-CA" b="0">
                <a:solidFill>
                  <a:schemeClr val="bg1">
                    <a:lumMod val="85000"/>
                  </a:schemeClr>
                </a:solidFill>
              </a:rPr>
              <a:t>Provincial</a:t>
            </a:r>
          </a:p>
          <a:p>
            <a:pPr marL="342900" indent="-342900">
              <a:lnSpc>
                <a:spcPct val="134000"/>
              </a:lnSpc>
              <a:buFont typeface="Wingdings" panose="05000000000000000000" pitchFamily="2" charset="2"/>
              <a:buChar char="ü"/>
            </a:pPr>
            <a:r>
              <a:rPr lang="fr-CA">
                <a:solidFill>
                  <a:srgbClr val="00B050"/>
                </a:solidFill>
              </a:rPr>
              <a:t>Municipal</a:t>
            </a:r>
          </a:p>
        </p:txBody>
      </p:sp>
      <p:grpSp>
        <p:nvGrpSpPr>
          <p:cNvPr id="7" name="Groupe 6">
            <a:extLst>
              <a:ext uri="{FF2B5EF4-FFF2-40B4-BE49-F238E27FC236}">
                <a16:creationId xmlns:a16="http://schemas.microsoft.com/office/drawing/2014/main" id="{D431BD1A-2D72-29DC-48FE-F9EA8F726A58}"/>
              </a:ext>
            </a:extLst>
          </p:cNvPr>
          <p:cNvGrpSpPr/>
          <p:nvPr>
            <p:custDataLst>
              <p:tags r:id="rId4"/>
            </p:custDataLst>
          </p:nvPr>
        </p:nvGrpSpPr>
        <p:grpSpPr>
          <a:xfrm>
            <a:off x="9546771" y="5815293"/>
            <a:ext cx="2051956" cy="667657"/>
            <a:chOff x="9546771" y="5815293"/>
            <a:chExt cx="2051956" cy="667657"/>
          </a:xfrm>
        </p:grpSpPr>
        <p:sp>
          <p:nvSpPr>
            <p:cNvPr id="8" name="Rectangle : coins arrondis 7">
              <a:extLst>
                <a:ext uri="{FF2B5EF4-FFF2-40B4-BE49-F238E27FC236}">
                  <a16:creationId xmlns:a16="http://schemas.microsoft.com/office/drawing/2014/main" id="{50C1AB70-970A-49A4-437D-3B1CC9259432}"/>
                </a:ext>
              </a:extLst>
            </p:cNvPr>
            <p:cNvSpPr/>
            <p:nvPr/>
          </p:nvSpPr>
          <p:spPr>
            <a:xfrm>
              <a:off x="9720942" y="5918200"/>
              <a:ext cx="1730829" cy="461844"/>
            </a:xfrm>
            <a:prstGeom prst="roundRect">
              <a:avLst/>
            </a:prstGeom>
            <a:solidFill>
              <a:srgbClr val="F2E6E6"/>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a:solidFill>
                    <a:schemeClr val="tx1"/>
                  </a:solidFill>
                </a:rPr>
                <a:t>Sortir du quiz</a:t>
              </a:r>
            </a:p>
          </p:txBody>
        </p:sp>
        <p:sp>
          <p:nvSpPr>
            <p:cNvPr id="9" name="Bouton d’action : vide 4">
              <a:hlinkClick r:id="rId7" action="ppaction://hlinksldjump" highlightClick="1"/>
              <a:extLst>
                <a:ext uri="{FF2B5EF4-FFF2-40B4-BE49-F238E27FC236}">
                  <a16:creationId xmlns:a16="http://schemas.microsoft.com/office/drawing/2014/main" id="{1EFBF4A7-0BB4-205B-BB02-BD6A347164B3}"/>
                </a:ext>
              </a:extLst>
            </p:cNvPr>
            <p:cNvSpPr/>
            <p:nvPr/>
          </p:nvSpPr>
          <p:spPr>
            <a:xfrm>
              <a:off x="9546771" y="5815293"/>
              <a:ext cx="2051956" cy="667657"/>
            </a:xfrm>
            <a:prstGeom prst="actionButtonBlank">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2126057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11716EB5-1730-3731-8D68-F0CBEEE9E2C9}"/>
              </a:ext>
            </a:extLst>
          </p:cNvPr>
          <p:cNvSpPr txBox="1">
            <a:spLocks/>
          </p:cNvSpPr>
          <p:nvPr>
            <p:custDataLst>
              <p:tags r:id="rId1"/>
            </p:custDataLst>
          </p:nvPr>
        </p:nvSpPr>
        <p:spPr>
          <a:xfrm>
            <a:off x="6607629" y="2570992"/>
            <a:ext cx="4724396" cy="93427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fr-FR" dirty="0"/>
              <a:t>À qui t’adresserais-tu pour…</a:t>
            </a:r>
          </a:p>
        </p:txBody>
      </p:sp>
      <p:sp>
        <p:nvSpPr>
          <p:cNvPr id="5" name="Title 1">
            <a:extLst>
              <a:ext uri="{FF2B5EF4-FFF2-40B4-BE49-F238E27FC236}">
                <a16:creationId xmlns:a16="http://schemas.microsoft.com/office/drawing/2014/main" id="{4E5DFF91-5734-608C-C407-1CAFBC5DA02A}"/>
              </a:ext>
            </a:extLst>
          </p:cNvPr>
          <p:cNvSpPr txBox="1">
            <a:spLocks/>
          </p:cNvSpPr>
          <p:nvPr>
            <p:custDataLst>
              <p:tags r:id="rId2"/>
            </p:custDataLst>
          </p:nvPr>
        </p:nvSpPr>
        <p:spPr>
          <a:xfrm>
            <a:off x="6607627" y="3434918"/>
            <a:ext cx="4909453" cy="125784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l">
              <a:lnSpc>
                <a:spcPct val="114000"/>
              </a:lnSpc>
            </a:pPr>
            <a:r>
              <a:rPr lang="fr-CA" sz="2500" b="0" dirty="0"/>
              <a:t>o</a:t>
            </a:r>
            <a:r>
              <a:rPr lang="fr-CA" sz="2500" b="0" i="0" dirty="0">
                <a:latin typeface="Open Sans" panose="020B0606030504020204" pitchFamily="34" charset="0"/>
                <a:ea typeface="Open Sans" panose="020B0606030504020204" pitchFamily="34" charset="0"/>
                <a:cs typeface="Open Sans" panose="020B0606030504020204" pitchFamily="34" charset="0"/>
              </a:rPr>
              <a:t>rganiser</a:t>
            </a:r>
            <a:r>
              <a:rPr lang="fr-CA" sz="2500" b="0" dirty="0"/>
              <a:t> </a:t>
            </a:r>
            <a:r>
              <a:rPr lang="fr-CA" sz="2500" b="0" i="0" dirty="0">
                <a:latin typeface="Open Sans" panose="020B0606030504020204" pitchFamily="34" charset="0"/>
                <a:ea typeface="Open Sans" panose="020B0606030504020204" pitchFamily="34" charset="0"/>
                <a:cs typeface="Open Sans" panose="020B0606030504020204" pitchFamily="34" charset="0"/>
              </a:rPr>
              <a:t>une campagne</a:t>
            </a:r>
            <a:br>
              <a:rPr lang="fr-CA" sz="2500" b="0" i="0" dirty="0">
                <a:latin typeface="Open Sans" panose="020B0606030504020204" pitchFamily="34" charset="0"/>
                <a:ea typeface="Open Sans" panose="020B0606030504020204" pitchFamily="34" charset="0"/>
                <a:cs typeface="Open Sans" panose="020B0606030504020204" pitchFamily="34" charset="0"/>
              </a:rPr>
            </a:br>
            <a:r>
              <a:rPr lang="fr-CA" sz="2500" b="0" i="0" dirty="0">
                <a:latin typeface="Open Sans" panose="020B0606030504020204" pitchFamily="34" charset="0"/>
                <a:ea typeface="Open Sans" panose="020B0606030504020204" pitchFamily="34" charset="0"/>
                <a:cs typeface="Open Sans" panose="020B0606030504020204" pitchFamily="34" charset="0"/>
              </a:rPr>
              <a:t>de financement dans l’école</a:t>
            </a:r>
            <a:br>
              <a:rPr lang="fr-CA" sz="2500" b="0" i="0" dirty="0">
                <a:latin typeface="Open Sans" panose="020B0606030504020204" pitchFamily="34" charset="0"/>
                <a:ea typeface="Open Sans" panose="020B0606030504020204" pitchFamily="34" charset="0"/>
                <a:cs typeface="Open Sans" panose="020B0606030504020204" pitchFamily="34" charset="0"/>
              </a:rPr>
            </a:br>
            <a:r>
              <a:rPr lang="fr-CA" sz="2500" b="0" i="0" dirty="0">
                <a:latin typeface="Open Sans" panose="020B0606030504020204" pitchFamily="34" charset="0"/>
                <a:ea typeface="Open Sans" panose="020B0606030504020204" pitchFamily="34" charset="0"/>
                <a:cs typeface="Open Sans" panose="020B0606030504020204" pitchFamily="34" charset="0"/>
              </a:rPr>
              <a:t>ou dans un organisme jeunesse pour venir en aide</a:t>
            </a:r>
            <a:br>
              <a:rPr lang="fr-CA" sz="2500" b="0" i="0" dirty="0">
                <a:latin typeface="Open Sans" panose="020B0606030504020204" pitchFamily="34" charset="0"/>
                <a:ea typeface="Open Sans" panose="020B0606030504020204" pitchFamily="34" charset="0"/>
                <a:cs typeface="Open Sans" panose="020B0606030504020204" pitchFamily="34" charset="0"/>
              </a:rPr>
            </a:br>
            <a:r>
              <a:rPr lang="fr-CA" sz="2500" b="0" i="0" dirty="0">
                <a:latin typeface="Open Sans" panose="020B0606030504020204" pitchFamily="34" charset="0"/>
                <a:ea typeface="Open Sans" panose="020B0606030504020204" pitchFamily="34" charset="0"/>
                <a:cs typeface="Open Sans" panose="020B0606030504020204" pitchFamily="34" charset="0"/>
              </a:rPr>
              <a:t>aux familles dans le besoin?</a:t>
            </a:r>
            <a:endParaRPr lang="en-US" sz="2500" b="0" i="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Image 1">
            <a:extLst>
              <a:ext uri="{FF2B5EF4-FFF2-40B4-BE49-F238E27FC236}">
                <a16:creationId xmlns:a16="http://schemas.microsoft.com/office/drawing/2014/main" id="{3FB0D176-8B04-5750-75F9-665F7829435F}"/>
              </a:ext>
            </a:extLst>
          </p:cNvPr>
          <p:cNvPicPr>
            <a:picLocks noChangeAspect="1"/>
          </p:cNvPicPr>
          <p:nvPr>
            <p:custDataLst>
              <p:tags r:id="rId3"/>
            </p:custDataLst>
          </p:nvPr>
        </p:nvPicPr>
        <p:blipFill>
          <a:blip r:embed="rId6"/>
          <a:srcRect/>
          <a:stretch/>
        </p:blipFill>
        <p:spPr>
          <a:xfrm>
            <a:off x="1036130" y="1013255"/>
            <a:ext cx="4451198" cy="5087084"/>
          </a:xfrm>
          <a:prstGeom prst="rect">
            <a:avLst/>
          </a:prstGeom>
        </p:spPr>
      </p:pic>
    </p:spTree>
    <p:extLst>
      <p:ext uri="{BB962C8B-B14F-4D97-AF65-F5344CB8AC3E}">
        <p14:creationId xmlns:p14="http://schemas.microsoft.com/office/powerpoint/2010/main" val="5402913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CF01895B-7F52-0D81-16D4-6922283300A4}"/>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DA3B1344-FF08-83AE-BE99-61E1B5113508}"/>
              </a:ext>
            </a:extLst>
          </p:cNvPr>
          <p:cNvSpPr txBox="1">
            <a:spLocks/>
          </p:cNvSpPr>
          <p:nvPr>
            <p:custDataLst>
              <p:tags r:id="rId2"/>
            </p:custDataLst>
          </p:nvPr>
        </p:nvSpPr>
        <p:spPr>
          <a:xfrm>
            <a:off x="967407" y="2310088"/>
            <a:ext cx="9439336"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14. Produire un permis de pêche sportive</a:t>
            </a:r>
            <a:br>
              <a:rPr lang="fr-CA" b="0"/>
            </a:br>
            <a:r>
              <a:rPr lang="fr-CA" b="0"/>
              <a:t>      pour la fin de semaine.</a:t>
            </a:r>
            <a:endParaRPr lang="fr-FR" b="0"/>
          </a:p>
        </p:txBody>
      </p:sp>
      <p:sp>
        <p:nvSpPr>
          <p:cNvPr id="5" name="Titre 1">
            <a:extLst>
              <a:ext uri="{FF2B5EF4-FFF2-40B4-BE49-F238E27FC236}">
                <a16:creationId xmlns:a16="http://schemas.microsoft.com/office/drawing/2014/main" id="{8DBA0CF8-E35C-E7DB-6119-83261B27D1C7}"/>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t>Fédéral</a:t>
            </a:r>
          </a:p>
          <a:p>
            <a:pPr marL="342900" indent="-342900">
              <a:lnSpc>
                <a:spcPct val="134000"/>
              </a:lnSpc>
              <a:buFont typeface="Courier New" panose="02070309020205020404" pitchFamily="49" charset="0"/>
              <a:buChar char="o"/>
            </a:pPr>
            <a:r>
              <a:rPr lang="fr-CA" b="0"/>
              <a:t>Provincial</a:t>
            </a:r>
          </a:p>
          <a:p>
            <a:pPr marL="342900" indent="-342900">
              <a:lnSpc>
                <a:spcPct val="134000"/>
              </a:lnSpc>
              <a:buFont typeface="Courier New" panose="02070309020205020404" pitchFamily="49" charset="0"/>
              <a:buChar char="o"/>
            </a:pPr>
            <a:r>
              <a:rPr lang="fr-CA" b="0"/>
              <a:t>Municipal</a:t>
            </a:r>
          </a:p>
        </p:txBody>
      </p:sp>
    </p:spTree>
    <p:extLst>
      <p:ext uri="{BB962C8B-B14F-4D97-AF65-F5344CB8AC3E}">
        <p14:creationId xmlns:p14="http://schemas.microsoft.com/office/powerpoint/2010/main" val="30325919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DC83BD20-E36A-B4B7-44B3-D84F57181B80}"/>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159C9C05-2256-EA75-E99D-ECE4B856E0BF}"/>
              </a:ext>
            </a:extLst>
          </p:cNvPr>
          <p:cNvSpPr txBox="1">
            <a:spLocks/>
          </p:cNvSpPr>
          <p:nvPr>
            <p:custDataLst>
              <p:tags r:id="rId2"/>
            </p:custDataLst>
          </p:nvPr>
        </p:nvSpPr>
        <p:spPr>
          <a:xfrm>
            <a:off x="967407" y="2310088"/>
            <a:ext cx="9439336"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14. Produire un permis de pêche sportive</a:t>
            </a:r>
            <a:br>
              <a:rPr lang="fr-CA" b="0"/>
            </a:br>
            <a:r>
              <a:rPr lang="fr-CA" b="0"/>
              <a:t>      pour la fin de semaine.</a:t>
            </a:r>
            <a:endParaRPr lang="fr-FR" b="0"/>
          </a:p>
        </p:txBody>
      </p:sp>
      <p:sp>
        <p:nvSpPr>
          <p:cNvPr id="5" name="Titre 1">
            <a:extLst>
              <a:ext uri="{FF2B5EF4-FFF2-40B4-BE49-F238E27FC236}">
                <a16:creationId xmlns:a16="http://schemas.microsoft.com/office/drawing/2014/main" id="{3654A193-219D-4A47-F0BF-5BB65D2D5C8B}"/>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solidFill>
                  <a:schemeClr val="bg1">
                    <a:lumMod val="85000"/>
                  </a:schemeClr>
                </a:solidFill>
              </a:rPr>
              <a:t>Fédéral</a:t>
            </a:r>
          </a:p>
          <a:p>
            <a:pPr marL="342900" indent="-342900">
              <a:lnSpc>
                <a:spcPct val="134000"/>
              </a:lnSpc>
              <a:buFont typeface="Wingdings" panose="05000000000000000000" pitchFamily="2" charset="2"/>
              <a:buChar char="ü"/>
            </a:pPr>
            <a:r>
              <a:rPr lang="fr-CA">
                <a:solidFill>
                  <a:srgbClr val="00B050"/>
                </a:solidFill>
              </a:rPr>
              <a:t>Provincial</a:t>
            </a:r>
          </a:p>
          <a:p>
            <a:pPr marL="342900" indent="-342900">
              <a:lnSpc>
                <a:spcPct val="134000"/>
              </a:lnSpc>
              <a:buFont typeface="Courier New" panose="02070309020205020404" pitchFamily="49" charset="0"/>
              <a:buChar char="o"/>
            </a:pPr>
            <a:r>
              <a:rPr lang="fr-CA" b="0">
                <a:solidFill>
                  <a:schemeClr val="bg1">
                    <a:lumMod val="85000"/>
                  </a:schemeClr>
                </a:solidFill>
              </a:rPr>
              <a:t>Municipal</a:t>
            </a:r>
          </a:p>
        </p:txBody>
      </p:sp>
      <p:grpSp>
        <p:nvGrpSpPr>
          <p:cNvPr id="6" name="Groupe 5">
            <a:extLst>
              <a:ext uri="{FF2B5EF4-FFF2-40B4-BE49-F238E27FC236}">
                <a16:creationId xmlns:a16="http://schemas.microsoft.com/office/drawing/2014/main" id="{156D6704-62E3-B9C8-D101-48CDDE2F74C0}"/>
              </a:ext>
            </a:extLst>
          </p:cNvPr>
          <p:cNvGrpSpPr/>
          <p:nvPr>
            <p:custDataLst>
              <p:tags r:id="rId4"/>
            </p:custDataLst>
          </p:nvPr>
        </p:nvGrpSpPr>
        <p:grpSpPr>
          <a:xfrm>
            <a:off x="9114284" y="5815293"/>
            <a:ext cx="2051956" cy="667657"/>
            <a:chOff x="9546771" y="5815293"/>
            <a:chExt cx="2051956" cy="667657"/>
          </a:xfrm>
        </p:grpSpPr>
        <p:sp>
          <p:nvSpPr>
            <p:cNvPr id="7" name="Rectangle : coins arrondis 6">
              <a:extLst>
                <a:ext uri="{FF2B5EF4-FFF2-40B4-BE49-F238E27FC236}">
                  <a16:creationId xmlns:a16="http://schemas.microsoft.com/office/drawing/2014/main" id="{D24040AB-43EE-FB93-3B8A-AB5128AE703B}"/>
                </a:ext>
              </a:extLst>
            </p:cNvPr>
            <p:cNvSpPr/>
            <p:nvPr/>
          </p:nvSpPr>
          <p:spPr>
            <a:xfrm>
              <a:off x="9720942" y="5918200"/>
              <a:ext cx="1730829" cy="461844"/>
            </a:xfrm>
            <a:prstGeom prst="roundRect">
              <a:avLst/>
            </a:prstGeom>
            <a:solidFill>
              <a:srgbClr val="F2E6E6"/>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a:solidFill>
                    <a:schemeClr val="tx1"/>
                  </a:solidFill>
                </a:rPr>
                <a:t>Sortir du quiz</a:t>
              </a:r>
            </a:p>
          </p:txBody>
        </p:sp>
        <p:sp>
          <p:nvSpPr>
            <p:cNvPr id="8" name="Bouton d’action : vide 4">
              <a:hlinkClick r:id="rId7" action="ppaction://hlinksldjump" highlightClick="1"/>
              <a:extLst>
                <a:ext uri="{FF2B5EF4-FFF2-40B4-BE49-F238E27FC236}">
                  <a16:creationId xmlns:a16="http://schemas.microsoft.com/office/drawing/2014/main" id="{F0C2E30C-78F9-2FD4-F163-CC21C0CE264F}"/>
                </a:ext>
              </a:extLst>
            </p:cNvPr>
            <p:cNvSpPr/>
            <p:nvPr/>
          </p:nvSpPr>
          <p:spPr>
            <a:xfrm>
              <a:off x="9546771" y="5815293"/>
              <a:ext cx="2051956" cy="667657"/>
            </a:xfrm>
            <a:prstGeom prst="actionButtonBlank">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8" descr="Une image contenant conception&#10;&#10;Le contenu généré par l’IA peut être incorrect.">
            <a:extLst>
              <a:ext uri="{FF2B5EF4-FFF2-40B4-BE49-F238E27FC236}">
                <a16:creationId xmlns:a16="http://schemas.microsoft.com/office/drawing/2014/main" id="{4691A86C-D4FF-4008-59E9-1D202A9471CC}"/>
              </a:ext>
            </a:extLst>
          </p:cNvPr>
          <p:cNvPicPr>
            <a:picLocks noChangeAspect="1"/>
          </p:cNvPicPr>
          <p:nvPr>
            <p:custDataLst>
              <p:tags r:id="rId5"/>
            </p:custDataLst>
          </p:nvPr>
        </p:nvPicPr>
        <p:blipFill>
          <a:blip r:embed="rId8"/>
          <a:stretch>
            <a:fillRect/>
          </a:stretch>
        </p:blipFill>
        <p:spPr>
          <a:xfrm>
            <a:off x="3981040" y="4356030"/>
            <a:ext cx="451374" cy="300916"/>
          </a:xfrm>
          <a:prstGeom prst="rect">
            <a:avLst/>
          </a:prstGeom>
        </p:spPr>
      </p:pic>
    </p:spTree>
    <p:extLst>
      <p:ext uri="{BB962C8B-B14F-4D97-AF65-F5344CB8AC3E}">
        <p14:creationId xmlns:p14="http://schemas.microsoft.com/office/powerpoint/2010/main" val="1293744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2F8A4946-6E87-17B9-643C-10504CAA22E0}"/>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4BBEE228-F9B8-1026-2363-606F2A6ADDE8}"/>
              </a:ext>
            </a:extLst>
          </p:cNvPr>
          <p:cNvSpPr txBox="1">
            <a:spLocks/>
          </p:cNvSpPr>
          <p:nvPr>
            <p:custDataLst>
              <p:tags r:id="rId2"/>
            </p:custDataLst>
          </p:nvPr>
        </p:nvSpPr>
        <p:spPr>
          <a:xfrm>
            <a:off x="967407" y="2310088"/>
            <a:ext cx="9439336"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15. Ouvrir un nouveau centre communautaire</a:t>
            </a:r>
            <a:br>
              <a:rPr lang="fr-CA" b="0"/>
            </a:br>
            <a:r>
              <a:rPr lang="fr-CA" b="0"/>
              <a:t>      destiné aux familles.</a:t>
            </a:r>
            <a:endParaRPr lang="fr-FR" b="0"/>
          </a:p>
        </p:txBody>
      </p:sp>
      <p:sp>
        <p:nvSpPr>
          <p:cNvPr id="5" name="Titre 1">
            <a:extLst>
              <a:ext uri="{FF2B5EF4-FFF2-40B4-BE49-F238E27FC236}">
                <a16:creationId xmlns:a16="http://schemas.microsoft.com/office/drawing/2014/main" id="{3FD881D0-7D3F-F703-E3F1-9445A7080256}"/>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t>Fédéral</a:t>
            </a:r>
          </a:p>
          <a:p>
            <a:pPr marL="342900" indent="-342900">
              <a:lnSpc>
                <a:spcPct val="134000"/>
              </a:lnSpc>
              <a:buFont typeface="Courier New" panose="02070309020205020404" pitchFamily="49" charset="0"/>
              <a:buChar char="o"/>
            </a:pPr>
            <a:r>
              <a:rPr lang="fr-CA" b="0"/>
              <a:t>Provincial</a:t>
            </a:r>
          </a:p>
          <a:p>
            <a:pPr marL="342900" indent="-342900">
              <a:lnSpc>
                <a:spcPct val="134000"/>
              </a:lnSpc>
              <a:buFont typeface="Courier New" panose="02070309020205020404" pitchFamily="49" charset="0"/>
              <a:buChar char="o"/>
            </a:pPr>
            <a:r>
              <a:rPr lang="fr-CA" b="0"/>
              <a:t>Municipal</a:t>
            </a:r>
          </a:p>
        </p:txBody>
      </p:sp>
    </p:spTree>
    <p:extLst>
      <p:ext uri="{BB962C8B-B14F-4D97-AF65-F5344CB8AC3E}">
        <p14:creationId xmlns:p14="http://schemas.microsoft.com/office/powerpoint/2010/main" val="197899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367B126-1AA5-861E-6A4A-AE805B8D279F}"/>
              </a:ext>
            </a:extLst>
          </p:cNvPr>
          <p:cNvPicPr>
            <a:picLocks noChangeAspect="1"/>
          </p:cNvPicPr>
          <p:nvPr/>
        </p:nvPicPr>
        <p:blipFill>
          <a:blip r:embed="rId6"/>
          <a:stretch>
            <a:fillRect/>
          </a:stretch>
        </p:blipFill>
        <p:spPr>
          <a:xfrm>
            <a:off x="4092391" y="4856358"/>
            <a:ext cx="541786" cy="333000"/>
          </a:xfrm>
          <a:prstGeom prst="rect">
            <a:avLst/>
          </a:prstGeom>
        </p:spPr>
      </p:pic>
      <p:sp>
        <p:nvSpPr>
          <p:cNvPr id="4" name="Titre 1">
            <a:extLst>
              <a:ext uri="{FF2B5EF4-FFF2-40B4-BE49-F238E27FC236}">
                <a16:creationId xmlns:a16="http://schemas.microsoft.com/office/drawing/2014/main" id="{A771130F-A22A-5E5C-55D2-ED4B853A1BC0}"/>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5" name="Titre 1">
            <a:extLst>
              <a:ext uri="{FF2B5EF4-FFF2-40B4-BE49-F238E27FC236}">
                <a16:creationId xmlns:a16="http://schemas.microsoft.com/office/drawing/2014/main" id="{AAEDBE73-685C-5E5B-7A70-3E726D31709F}"/>
              </a:ext>
            </a:extLst>
          </p:cNvPr>
          <p:cNvSpPr txBox="1">
            <a:spLocks/>
          </p:cNvSpPr>
          <p:nvPr>
            <p:custDataLst>
              <p:tags r:id="rId2"/>
            </p:custDataLst>
          </p:nvPr>
        </p:nvSpPr>
        <p:spPr>
          <a:xfrm>
            <a:off x="967407" y="2310088"/>
            <a:ext cx="9439336"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15. Ouvrir un nouveau centre communautaire</a:t>
            </a:r>
            <a:br>
              <a:rPr lang="fr-CA" b="0"/>
            </a:br>
            <a:r>
              <a:rPr lang="fr-CA" b="0"/>
              <a:t>      destiné aux familles.</a:t>
            </a:r>
            <a:endParaRPr lang="fr-FR" b="0"/>
          </a:p>
        </p:txBody>
      </p:sp>
      <p:sp>
        <p:nvSpPr>
          <p:cNvPr id="6" name="Titre 1">
            <a:extLst>
              <a:ext uri="{FF2B5EF4-FFF2-40B4-BE49-F238E27FC236}">
                <a16:creationId xmlns:a16="http://schemas.microsoft.com/office/drawing/2014/main" id="{56297737-E733-EAEC-0809-A4FC96FA751D}"/>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solidFill>
                  <a:schemeClr val="bg1">
                    <a:lumMod val="85000"/>
                  </a:schemeClr>
                </a:solidFill>
              </a:rPr>
              <a:t>Fédéral</a:t>
            </a:r>
          </a:p>
          <a:p>
            <a:pPr marL="342900" indent="-342900">
              <a:lnSpc>
                <a:spcPct val="134000"/>
              </a:lnSpc>
              <a:buFont typeface="Courier New" panose="02070309020205020404" pitchFamily="49" charset="0"/>
              <a:buChar char="o"/>
            </a:pPr>
            <a:r>
              <a:rPr lang="fr-CA" b="0">
                <a:solidFill>
                  <a:schemeClr val="bg1">
                    <a:lumMod val="85000"/>
                  </a:schemeClr>
                </a:solidFill>
              </a:rPr>
              <a:t>Provincial</a:t>
            </a:r>
          </a:p>
          <a:p>
            <a:pPr marL="342900" indent="-342900">
              <a:lnSpc>
                <a:spcPct val="134000"/>
              </a:lnSpc>
              <a:buFont typeface="Wingdings" panose="05000000000000000000" pitchFamily="2" charset="2"/>
              <a:buChar char="ü"/>
            </a:pPr>
            <a:r>
              <a:rPr lang="fr-CA">
                <a:solidFill>
                  <a:srgbClr val="00B050"/>
                </a:solidFill>
              </a:rPr>
              <a:t>Municipal</a:t>
            </a:r>
          </a:p>
        </p:txBody>
      </p:sp>
      <p:grpSp>
        <p:nvGrpSpPr>
          <p:cNvPr id="7" name="Groupe 6">
            <a:extLst>
              <a:ext uri="{FF2B5EF4-FFF2-40B4-BE49-F238E27FC236}">
                <a16:creationId xmlns:a16="http://schemas.microsoft.com/office/drawing/2014/main" id="{D1CC8718-D6D4-EAD3-4120-15DD7644B81C}"/>
              </a:ext>
            </a:extLst>
          </p:cNvPr>
          <p:cNvGrpSpPr/>
          <p:nvPr>
            <p:custDataLst>
              <p:tags r:id="rId4"/>
            </p:custDataLst>
          </p:nvPr>
        </p:nvGrpSpPr>
        <p:grpSpPr>
          <a:xfrm>
            <a:off x="9546771" y="5815293"/>
            <a:ext cx="2051956" cy="667657"/>
            <a:chOff x="9546771" y="5815293"/>
            <a:chExt cx="2051956" cy="667657"/>
          </a:xfrm>
        </p:grpSpPr>
        <p:sp>
          <p:nvSpPr>
            <p:cNvPr id="8" name="Rectangle : coins arrondis 7">
              <a:extLst>
                <a:ext uri="{FF2B5EF4-FFF2-40B4-BE49-F238E27FC236}">
                  <a16:creationId xmlns:a16="http://schemas.microsoft.com/office/drawing/2014/main" id="{0E90723D-4569-CCB7-DEFA-C9F632485D25}"/>
                </a:ext>
              </a:extLst>
            </p:cNvPr>
            <p:cNvSpPr/>
            <p:nvPr/>
          </p:nvSpPr>
          <p:spPr>
            <a:xfrm>
              <a:off x="9720942" y="5918200"/>
              <a:ext cx="1730829" cy="461844"/>
            </a:xfrm>
            <a:prstGeom prst="roundRect">
              <a:avLst/>
            </a:prstGeom>
            <a:solidFill>
              <a:srgbClr val="F2E6E6"/>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a:solidFill>
                    <a:schemeClr val="tx1"/>
                  </a:solidFill>
                </a:rPr>
                <a:t>Sortir du quiz</a:t>
              </a:r>
            </a:p>
          </p:txBody>
        </p:sp>
        <p:sp>
          <p:nvSpPr>
            <p:cNvPr id="9" name="Bouton d’action : vide 4">
              <a:hlinkClick r:id="rId7" action="ppaction://hlinksldjump" highlightClick="1"/>
              <a:extLst>
                <a:ext uri="{FF2B5EF4-FFF2-40B4-BE49-F238E27FC236}">
                  <a16:creationId xmlns:a16="http://schemas.microsoft.com/office/drawing/2014/main" id="{67E282AB-ECA1-D292-EA03-9F28CC7F8568}"/>
                </a:ext>
              </a:extLst>
            </p:cNvPr>
            <p:cNvSpPr/>
            <p:nvPr/>
          </p:nvSpPr>
          <p:spPr>
            <a:xfrm>
              <a:off x="9546771" y="5815293"/>
              <a:ext cx="2051956" cy="667657"/>
            </a:xfrm>
            <a:prstGeom prst="actionButtonBlank">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10969347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6C39E7FF-CEC4-C7EA-FE52-8C20FBAAC44F}"/>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F91E1867-E8DB-7BED-0DB9-54D73EB2B153}"/>
              </a:ext>
            </a:extLst>
          </p:cNvPr>
          <p:cNvSpPr txBox="1">
            <a:spLocks/>
          </p:cNvSpPr>
          <p:nvPr>
            <p:custDataLst>
              <p:tags r:id="rId2"/>
            </p:custDataLst>
          </p:nvPr>
        </p:nvSpPr>
        <p:spPr>
          <a:xfrm>
            <a:off x="967407" y="2310088"/>
            <a:ext cx="9439336"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16. Augmenter le salaire minimum.</a:t>
            </a:r>
            <a:endParaRPr lang="fr-FR" b="0"/>
          </a:p>
        </p:txBody>
      </p:sp>
      <p:sp>
        <p:nvSpPr>
          <p:cNvPr id="5" name="Titre 1">
            <a:extLst>
              <a:ext uri="{FF2B5EF4-FFF2-40B4-BE49-F238E27FC236}">
                <a16:creationId xmlns:a16="http://schemas.microsoft.com/office/drawing/2014/main" id="{FA30F24C-5704-D702-092D-F354245373B0}"/>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t>Fédéral</a:t>
            </a:r>
          </a:p>
          <a:p>
            <a:pPr marL="342900" indent="-342900">
              <a:lnSpc>
                <a:spcPct val="134000"/>
              </a:lnSpc>
              <a:buFont typeface="Courier New" panose="02070309020205020404" pitchFamily="49" charset="0"/>
              <a:buChar char="o"/>
            </a:pPr>
            <a:r>
              <a:rPr lang="fr-CA" b="0"/>
              <a:t>Provincial</a:t>
            </a:r>
          </a:p>
          <a:p>
            <a:pPr marL="342900" indent="-342900">
              <a:lnSpc>
                <a:spcPct val="134000"/>
              </a:lnSpc>
              <a:buFont typeface="Courier New" panose="02070309020205020404" pitchFamily="49" charset="0"/>
              <a:buChar char="o"/>
            </a:pPr>
            <a:r>
              <a:rPr lang="fr-CA" b="0"/>
              <a:t>Municipal</a:t>
            </a:r>
          </a:p>
        </p:txBody>
      </p:sp>
    </p:spTree>
    <p:extLst>
      <p:ext uri="{BB962C8B-B14F-4D97-AF65-F5344CB8AC3E}">
        <p14:creationId xmlns:p14="http://schemas.microsoft.com/office/powerpoint/2010/main" val="3463509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15EA2BCD-E425-9ECA-3782-A5BF2ECDFFE7}"/>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A776F648-89F5-C274-5470-4D15307AF917}"/>
              </a:ext>
            </a:extLst>
          </p:cNvPr>
          <p:cNvSpPr txBox="1">
            <a:spLocks/>
          </p:cNvSpPr>
          <p:nvPr>
            <p:custDataLst>
              <p:tags r:id="rId2"/>
            </p:custDataLst>
          </p:nvPr>
        </p:nvSpPr>
        <p:spPr>
          <a:xfrm>
            <a:off x="967407" y="2310088"/>
            <a:ext cx="9439336"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16. Augmenter le salaire minimum.</a:t>
            </a:r>
            <a:endParaRPr lang="fr-FR" b="0"/>
          </a:p>
        </p:txBody>
      </p:sp>
      <p:sp>
        <p:nvSpPr>
          <p:cNvPr id="5" name="Titre 1">
            <a:extLst>
              <a:ext uri="{FF2B5EF4-FFF2-40B4-BE49-F238E27FC236}">
                <a16:creationId xmlns:a16="http://schemas.microsoft.com/office/drawing/2014/main" id="{9FCE0A93-B933-E966-2B2E-C4BB14BC480A}"/>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solidFill>
                  <a:schemeClr val="bg1">
                    <a:lumMod val="85000"/>
                  </a:schemeClr>
                </a:solidFill>
              </a:rPr>
              <a:t>Fédéral</a:t>
            </a:r>
          </a:p>
          <a:p>
            <a:pPr marL="342900" indent="-342900">
              <a:lnSpc>
                <a:spcPct val="134000"/>
              </a:lnSpc>
              <a:buFont typeface="Wingdings" panose="05000000000000000000" pitchFamily="2" charset="2"/>
              <a:buChar char="ü"/>
            </a:pPr>
            <a:r>
              <a:rPr lang="fr-CA">
                <a:solidFill>
                  <a:srgbClr val="00B050"/>
                </a:solidFill>
              </a:rPr>
              <a:t>Provincial</a:t>
            </a:r>
          </a:p>
          <a:p>
            <a:pPr marL="342900" indent="-342900">
              <a:lnSpc>
                <a:spcPct val="134000"/>
              </a:lnSpc>
              <a:buFont typeface="Courier New" panose="02070309020205020404" pitchFamily="49" charset="0"/>
              <a:buChar char="o"/>
            </a:pPr>
            <a:r>
              <a:rPr lang="fr-CA" b="0">
                <a:solidFill>
                  <a:schemeClr val="bg1">
                    <a:lumMod val="85000"/>
                  </a:schemeClr>
                </a:solidFill>
              </a:rPr>
              <a:t>Municipal</a:t>
            </a:r>
          </a:p>
        </p:txBody>
      </p:sp>
      <p:grpSp>
        <p:nvGrpSpPr>
          <p:cNvPr id="6" name="Groupe 5">
            <a:extLst>
              <a:ext uri="{FF2B5EF4-FFF2-40B4-BE49-F238E27FC236}">
                <a16:creationId xmlns:a16="http://schemas.microsoft.com/office/drawing/2014/main" id="{6B5FADD4-FB8E-5503-00C3-DE16E5B8ACC3}"/>
              </a:ext>
            </a:extLst>
          </p:cNvPr>
          <p:cNvGrpSpPr/>
          <p:nvPr>
            <p:custDataLst>
              <p:tags r:id="rId4"/>
            </p:custDataLst>
          </p:nvPr>
        </p:nvGrpSpPr>
        <p:grpSpPr>
          <a:xfrm>
            <a:off x="9114284" y="5815293"/>
            <a:ext cx="2051956" cy="667657"/>
            <a:chOff x="9546771" y="5815293"/>
            <a:chExt cx="2051956" cy="667657"/>
          </a:xfrm>
        </p:grpSpPr>
        <p:sp>
          <p:nvSpPr>
            <p:cNvPr id="7" name="Rectangle : coins arrondis 6">
              <a:extLst>
                <a:ext uri="{FF2B5EF4-FFF2-40B4-BE49-F238E27FC236}">
                  <a16:creationId xmlns:a16="http://schemas.microsoft.com/office/drawing/2014/main" id="{7A84FCB2-B838-BB86-B1AE-4640BAB17DEC}"/>
                </a:ext>
              </a:extLst>
            </p:cNvPr>
            <p:cNvSpPr/>
            <p:nvPr/>
          </p:nvSpPr>
          <p:spPr>
            <a:xfrm>
              <a:off x="9720942" y="5918200"/>
              <a:ext cx="1730829" cy="461844"/>
            </a:xfrm>
            <a:prstGeom prst="roundRect">
              <a:avLst/>
            </a:prstGeom>
            <a:solidFill>
              <a:srgbClr val="F2E6E6"/>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a:solidFill>
                    <a:schemeClr val="tx1"/>
                  </a:solidFill>
                </a:rPr>
                <a:t>Sortir du quiz</a:t>
              </a:r>
            </a:p>
          </p:txBody>
        </p:sp>
        <p:sp>
          <p:nvSpPr>
            <p:cNvPr id="8" name="Bouton d’action : vide 4">
              <a:hlinkClick r:id="rId7" action="ppaction://hlinksldjump" highlightClick="1"/>
              <a:extLst>
                <a:ext uri="{FF2B5EF4-FFF2-40B4-BE49-F238E27FC236}">
                  <a16:creationId xmlns:a16="http://schemas.microsoft.com/office/drawing/2014/main" id="{2CACCBDD-DF33-B60D-09DB-844D4D8A24A9}"/>
                </a:ext>
              </a:extLst>
            </p:cNvPr>
            <p:cNvSpPr/>
            <p:nvPr/>
          </p:nvSpPr>
          <p:spPr>
            <a:xfrm>
              <a:off x="9546771" y="5815293"/>
              <a:ext cx="2051956" cy="667657"/>
            </a:xfrm>
            <a:prstGeom prst="actionButtonBlank">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8" descr="Une image contenant conception&#10;&#10;Le contenu généré par l’IA peut être incorrect.">
            <a:extLst>
              <a:ext uri="{FF2B5EF4-FFF2-40B4-BE49-F238E27FC236}">
                <a16:creationId xmlns:a16="http://schemas.microsoft.com/office/drawing/2014/main" id="{EC26BB87-DB11-341C-397F-567AE61E7248}"/>
              </a:ext>
            </a:extLst>
          </p:cNvPr>
          <p:cNvPicPr>
            <a:picLocks noChangeAspect="1"/>
          </p:cNvPicPr>
          <p:nvPr>
            <p:custDataLst>
              <p:tags r:id="rId5"/>
            </p:custDataLst>
          </p:nvPr>
        </p:nvPicPr>
        <p:blipFill>
          <a:blip r:embed="rId8"/>
          <a:stretch>
            <a:fillRect/>
          </a:stretch>
        </p:blipFill>
        <p:spPr>
          <a:xfrm>
            <a:off x="3981040" y="4356030"/>
            <a:ext cx="451374" cy="300916"/>
          </a:xfrm>
          <a:prstGeom prst="rect">
            <a:avLst/>
          </a:prstGeom>
        </p:spPr>
      </p:pic>
    </p:spTree>
    <p:extLst>
      <p:ext uri="{BB962C8B-B14F-4D97-AF65-F5344CB8AC3E}">
        <p14:creationId xmlns:p14="http://schemas.microsoft.com/office/powerpoint/2010/main" val="3972943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36B8634B-FAC8-B1D2-73AA-6396FDD52A0B}"/>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6C3E2644-09AC-E361-2988-99192855FBB1}"/>
              </a:ext>
            </a:extLst>
          </p:cNvPr>
          <p:cNvSpPr txBox="1">
            <a:spLocks/>
          </p:cNvSpPr>
          <p:nvPr>
            <p:custDataLst>
              <p:tags r:id="rId2"/>
            </p:custDataLst>
          </p:nvPr>
        </p:nvSpPr>
        <p:spPr>
          <a:xfrm>
            <a:off x="967407" y="2310088"/>
            <a:ext cx="9439336"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17. Établir le tarif du transport en commun.</a:t>
            </a:r>
            <a:endParaRPr lang="fr-FR" b="0"/>
          </a:p>
        </p:txBody>
      </p:sp>
      <p:sp>
        <p:nvSpPr>
          <p:cNvPr id="5" name="Titre 1">
            <a:extLst>
              <a:ext uri="{FF2B5EF4-FFF2-40B4-BE49-F238E27FC236}">
                <a16:creationId xmlns:a16="http://schemas.microsoft.com/office/drawing/2014/main" id="{E5E830A1-3F8A-59C6-6B99-D6155344C0FD}"/>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t>Fédéral</a:t>
            </a:r>
          </a:p>
          <a:p>
            <a:pPr marL="342900" indent="-342900">
              <a:lnSpc>
                <a:spcPct val="134000"/>
              </a:lnSpc>
              <a:buFont typeface="Courier New" panose="02070309020205020404" pitchFamily="49" charset="0"/>
              <a:buChar char="o"/>
            </a:pPr>
            <a:r>
              <a:rPr lang="fr-CA" b="0"/>
              <a:t>Provincial</a:t>
            </a:r>
          </a:p>
          <a:p>
            <a:pPr marL="342900" indent="-342900">
              <a:lnSpc>
                <a:spcPct val="134000"/>
              </a:lnSpc>
              <a:buFont typeface="Courier New" panose="02070309020205020404" pitchFamily="49" charset="0"/>
              <a:buChar char="o"/>
            </a:pPr>
            <a:r>
              <a:rPr lang="fr-CA" b="0"/>
              <a:t>Municipal</a:t>
            </a:r>
          </a:p>
        </p:txBody>
      </p:sp>
    </p:spTree>
    <p:extLst>
      <p:ext uri="{BB962C8B-B14F-4D97-AF65-F5344CB8AC3E}">
        <p14:creationId xmlns:p14="http://schemas.microsoft.com/office/powerpoint/2010/main" val="393254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BC3AA49-8B94-C227-2683-2C2C9DE4F8B8}"/>
              </a:ext>
            </a:extLst>
          </p:cNvPr>
          <p:cNvPicPr>
            <a:picLocks noChangeAspect="1"/>
          </p:cNvPicPr>
          <p:nvPr/>
        </p:nvPicPr>
        <p:blipFill>
          <a:blip r:embed="rId6"/>
          <a:stretch>
            <a:fillRect/>
          </a:stretch>
        </p:blipFill>
        <p:spPr>
          <a:xfrm>
            <a:off x="4092391" y="4856358"/>
            <a:ext cx="541786" cy="333000"/>
          </a:xfrm>
          <a:prstGeom prst="rect">
            <a:avLst/>
          </a:prstGeom>
        </p:spPr>
      </p:pic>
      <p:sp>
        <p:nvSpPr>
          <p:cNvPr id="4" name="Titre 1">
            <a:extLst>
              <a:ext uri="{FF2B5EF4-FFF2-40B4-BE49-F238E27FC236}">
                <a16:creationId xmlns:a16="http://schemas.microsoft.com/office/drawing/2014/main" id="{CE32AC83-F26F-8775-8F16-99944FC704B8}"/>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5" name="Titre 1">
            <a:extLst>
              <a:ext uri="{FF2B5EF4-FFF2-40B4-BE49-F238E27FC236}">
                <a16:creationId xmlns:a16="http://schemas.microsoft.com/office/drawing/2014/main" id="{98303DD5-DE01-7538-E19A-74DC3B58C287}"/>
              </a:ext>
            </a:extLst>
          </p:cNvPr>
          <p:cNvSpPr txBox="1">
            <a:spLocks/>
          </p:cNvSpPr>
          <p:nvPr>
            <p:custDataLst>
              <p:tags r:id="rId2"/>
            </p:custDataLst>
          </p:nvPr>
        </p:nvSpPr>
        <p:spPr>
          <a:xfrm>
            <a:off x="967407" y="2310088"/>
            <a:ext cx="9439336"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17. Établir le tarif du transport en commun.</a:t>
            </a:r>
            <a:endParaRPr lang="fr-FR" b="0"/>
          </a:p>
        </p:txBody>
      </p:sp>
      <p:sp>
        <p:nvSpPr>
          <p:cNvPr id="6" name="Titre 1">
            <a:extLst>
              <a:ext uri="{FF2B5EF4-FFF2-40B4-BE49-F238E27FC236}">
                <a16:creationId xmlns:a16="http://schemas.microsoft.com/office/drawing/2014/main" id="{FDBF7F25-933D-1A47-8E57-8810258414CF}"/>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solidFill>
                  <a:schemeClr val="bg1">
                    <a:lumMod val="85000"/>
                  </a:schemeClr>
                </a:solidFill>
              </a:rPr>
              <a:t>Fédéral</a:t>
            </a:r>
          </a:p>
          <a:p>
            <a:pPr marL="342900" indent="-342900">
              <a:lnSpc>
                <a:spcPct val="134000"/>
              </a:lnSpc>
              <a:buFont typeface="Courier New" panose="02070309020205020404" pitchFamily="49" charset="0"/>
              <a:buChar char="o"/>
            </a:pPr>
            <a:r>
              <a:rPr lang="fr-CA" b="0">
                <a:solidFill>
                  <a:schemeClr val="bg1">
                    <a:lumMod val="85000"/>
                  </a:schemeClr>
                </a:solidFill>
              </a:rPr>
              <a:t>Provincial</a:t>
            </a:r>
          </a:p>
          <a:p>
            <a:pPr marL="342900" indent="-342900">
              <a:lnSpc>
                <a:spcPct val="134000"/>
              </a:lnSpc>
              <a:buFont typeface="Wingdings" panose="05000000000000000000" pitchFamily="2" charset="2"/>
              <a:buChar char="ü"/>
            </a:pPr>
            <a:r>
              <a:rPr lang="fr-CA">
                <a:solidFill>
                  <a:srgbClr val="00B050"/>
                </a:solidFill>
              </a:rPr>
              <a:t>Municipal</a:t>
            </a:r>
          </a:p>
        </p:txBody>
      </p:sp>
      <p:grpSp>
        <p:nvGrpSpPr>
          <p:cNvPr id="7" name="Groupe 6">
            <a:extLst>
              <a:ext uri="{FF2B5EF4-FFF2-40B4-BE49-F238E27FC236}">
                <a16:creationId xmlns:a16="http://schemas.microsoft.com/office/drawing/2014/main" id="{4902772C-02A7-41C1-1C5A-1E6D208F8D1F}"/>
              </a:ext>
            </a:extLst>
          </p:cNvPr>
          <p:cNvGrpSpPr/>
          <p:nvPr>
            <p:custDataLst>
              <p:tags r:id="rId4"/>
            </p:custDataLst>
          </p:nvPr>
        </p:nvGrpSpPr>
        <p:grpSpPr>
          <a:xfrm>
            <a:off x="9546771" y="5815293"/>
            <a:ext cx="2051956" cy="667657"/>
            <a:chOff x="9546771" y="5815293"/>
            <a:chExt cx="2051956" cy="667657"/>
          </a:xfrm>
        </p:grpSpPr>
        <p:sp>
          <p:nvSpPr>
            <p:cNvPr id="8" name="Rectangle : coins arrondis 7">
              <a:extLst>
                <a:ext uri="{FF2B5EF4-FFF2-40B4-BE49-F238E27FC236}">
                  <a16:creationId xmlns:a16="http://schemas.microsoft.com/office/drawing/2014/main" id="{BDA6C6C0-A3D1-2874-51A1-C53112B6ADD0}"/>
                </a:ext>
              </a:extLst>
            </p:cNvPr>
            <p:cNvSpPr/>
            <p:nvPr/>
          </p:nvSpPr>
          <p:spPr>
            <a:xfrm>
              <a:off x="9720942" y="5918200"/>
              <a:ext cx="1730829" cy="461844"/>
            </a:xfrm>
            <a:prstGeom prst="roundRect">
              <a:avLst/>
            </a:prstGeom>
            <a:solidFill>
              <a:srgbClr val="F2E6E6"/>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a:solidFill>
                    <a:schemeClr val="tx1"/>
                  </a:solidFill>
                </a:rPr>
                <a:t>Sortir du quiz</a:t>
              </a:r>
            </a:p>
          </p:txBody>
        </p:sp>
        <p:sp>
          <p:nvSpPr>
            <p:cNvPr id="9" name="Bouton d’action : vide 4">
              <a:hlinkClick r:id="rId7" action="ppaction://hlinksldjump" highlightClick="1"/>
              <a:extLst>
                <a:ext uri="{FF2B5EF4-FFF2-40B4-BE49-F238E27FC236}">
                  <a16:creationId xmlns:a16="http://schemas.microsoft.com/office/drawing/2014/main" id="{26B0B415-2B91-D50D-59DD-65615A5810BF}"/>
                </a:ext>
              </a:extLst>
            </p:cNvPr>
            <p:cNvSpPr/>
            <p:nvPr/>
          </p:nvSpPr>
          <p:spPr>
            <a:xfrm>
              <a:off x="9546771" y="5815293"/>
              <a:ext cx="2051956" cy="667657"/>
            </a:xfrm>
            <a:prstGeom prst="actionButtonBlank">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3708718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83656564-3D99-CB0D-447F-9C77904BBB45}"/>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106A84E2-2B6C-B918-0E11-96F21BF8BD1A}"/>
              </a:ext>
            </a:extLst>
          </p:cNvPr>
          <p:cNvSpPr txBox="1">
            <a:spLocks/>
          </p:cNvSpPr>
          <p:nvPr>
            <p:custDataLst>
              <p:tags r:id="rId2"/>
            </p:custDataLst>
          </p:nvPr>
        </p:nvSpPr>
        <p:spPr>
          <a:xfrm>
            <a:off x="967407" y="2310088"/>
            <a:ext cx="9439336"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18. Ajouter des espaces de jeu dans le parc de la ville.</a:t>
            </a:r>
            <a:endParaRPr lang="fr-FR" b="0"/>
          </a:p>
        </p:txBody>
      </p:sp>
      <p:sp>
        <p:nvSpPr>
          <p:cNvPr id="5" name="Titre 1">
            <a:extLst>
              <a:ext uri="{FF2B5EF4-FFF2-40B4-BE49-F238E27FC236}">
                <a16:creationId xmlns:a16="http://schemas.microsoft.com/office/drawing/2014/main" id="{8C34807D-26CA-2407-3CDE-746996A95549}"/>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t>Fédéral</a:t>
            </a:r>
          </a:p>
          <a:p>
            <a:pPr marL="342900" indent="-342900">
              <a:lnSpc>
                <a:spcPct val="134000"/>
              </a:lnSpc>
              <a:buFont typeface="Courier New" panose="02070309020205020404" pitchFamily="49" charset="0"/>
              <a:buChar char="o"/>
            </a:pPr>
            <a:r>
              <a:rPr lang="fr-CA" b="0"/>
              <a:t>Provincial</a:t>
            </a:r>
          </a:p>
          <a:p>
            <a:pPr marL="342900" indent="-342900">
              <a:lnSpc>
                <a:spcPct val="134000"/>
              </a:lnSpc>
              <a:buFont typeface="Courier New" panose="02070309020205020404" pitchFamily="49" charset="0"/>
              <a:buChar char="o"/>
            </a:pPr>
            <a:r>
              <a:rPr lang="fr-CA" b="0"/>
              <a:t>Municipal</a:t>
            </a:r>
          </a:p>
        </p:txBody>
      </p:sp>
    </p:spTree>
    <p:extLst>
      <p:ext uri="{BB962C8B-B14F-4D97-AF65-F5344CB8AC3E}">
        <p14:creationId xmlns:p14="http://schemas.microsoft.com/office/powerpoint/2010/main" val="8409880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A8216D-9793-1A80-3CFA-AA60FEDFEF80}"/>
              </a:ext>
            </a:extLst>
          </p:cNvPr>
          <p:cNvPicPr>
            <a:picLocks noChangeAspect="1"/>
          </p:cNvPicPr>
          <p:nvPr/>
        </p:nvPicPr>
        <p:blipFill>
          <a:blip r:embed="rId6"/>
          <a:stretch>
            <a:fillRect/>
          </a:stretch>
        </p:blipFill>
        <p:spPr>
          <a:xfrm>
            <a:off x="4092391" y="4856358"/>
            <a:ext cx="541786" cy="333000"/>
          </a:xfrm>
          <a:prstGeom prst="rect">
            <a:avLst/>
          </a:prstGeom>
        </p:spPr>
      </p:pic>
      <p:sp>
        <p:nvSpPr>
          <p:cNvPr id="4" name="Titre 1">
            <a:extLst>
              <a:ext uri="{FF2B5EF4-FFF2-40B4-BE49-F238E27FC236}">
                <a16:creationId xmlns:a16="http://schemas.microsoft.com/office/drawing/2014/main" id="{67C31642-D4FD-5D18-5A7C-852B4BD4DCF9}"/>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5" name="Titre 1">
            <a:extLst>
              <a:ext uri="{FF2B5EF4-FFF2-40B4-BE49-F238E27FC236}">
                <a16:creationId xmlns:a16="http://schemas.microsoft.com/office/drawing/2014/main" id="{0079777A-4084-433C-7D87-5DE44A7BBD1F}"/>
              </a:ext>
            </a:extLst>
          </p:cNvPr>
          <p:cNvSpPr txBox="1">
            <a:spLocks/>
          </p:cNvSpPr>
          <p:nvPr>
            <p:custDataLst>
              <p:tags r:id="rId2"/>
            </p:custDataLst>
          </p:nvPr>
        </p:nvSpPr>
        <p:spPr>
          <a:xfrm>
            <a:off x="967407" y="2310088"/>
            <a:ext cx="9439336"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18. Ajouter des espaces de jeu dans le parc de la ville.</a:t>
            </a:r>
            <a:endParaRPr lang="fr-FR" b="0"/>
          </a:p>
        </p:txBody>
      </p:sp>
      <p:sp>
        <p:nvSpPr>
          <p:cNvPr id="6" name="Titre 1">
            <a:extLst>
              <a:ext uri="{FF2B5EF4-FFF2-40B4-BE49-F238E27FC236}">
                <a16:creationId xmlns:a16="http://schemas.microsoft.com/office/drawing/2014/main" id="{D2C1A2A1-489F-2930-38C5-8953F3A1369F}"/>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solidFill>
                  <a:schemeClr val="bg1">
                    <a:lumMod val="85000"/>
                  </a:schemeClr>
                </a:solidFill>
              </a:rPr>
              <a:t>Fédéral</a:t>
            </a:r>
          </a:p>
          <a:p>
            <a:pPr marL="342900" indent="-342900">
              <a:lnSpc>
                <a:spcPct val="134000"/>
              </a:lnSpc>
              <a:buFont typeface="Courier New" panose="02070309020205020404" pitchFamily="49" charset="0"/>
              <a:buChar char="o"/>
            </a:pPr>
            <a:r>
              <a:rPr lang="fr-CA" b="0">
                <a:solidFill>
                  <a:schemeClr val="bg1">
                    <a:lumMod val="85000"/>
                  </a:schemeClr>
                </a:solidFill>
              </a:rPr>
              <a:t>Provincial</a:t>
            </a:r>
          </a:p>
          <a:p>
            <a:pPr marL="342900" indent="-342900">
              <a:lnSpc>
                <a:spcPct val="134000"/>
              </a:lnSpc>
              <a:buFont typeface="Wingdings" panose="05000000000000000000" pitchFamily="2" charset="2"/>
              <a:buChar char="ü"/>
            </a:pPr>
            <a:r>
              <a:rPr lang="fr-CA">
                <a:solidFill>
                  <a:srgbClr val="00B050"/>
                </a:solidFill>
              </a:rPr>
              <a:t>Municipal</a:t>
            </a:r>
          </a:p>
        </p:txBody>
      </p:sp>
      <p:grpSp>
        <p:nvGrpSpPr>
          <p:cNvPr id="7" name="Groupe 6">
            <a:extLst>
              <a:ext uri="{FF2B5EF4-FFF2-40B4-BE49-F238E27FC236}">
                <a16:creationId xmlns:a16="http://schemas.microsoft.com/office/drawing/2014/main" id="{C18CD78D-5375-67CB-9B2E-58429F0BB59A}"/>
              </a:ext>
            </a:extLst>
          </p:cNvPr>
          <p:cNvGrpSpPr/>
          <p:nvPr>
            <p:custDataLst>
              <p:tags r:id="rId4"/>
            </p:custDataLst>
          </p:nvPr>
        </p:nvGrpSpPr>
        <p:grpSpPr>
          <a:xfrm>
            <a:off x="9114284" y="5815293"/>
            <a:ext cx="2051956" cy="667657"/>
            <a:chOff x="9546771" y="5815293"/>
            <a:chExt cx="2051956" cy="667657"/>
          </a:xfrm>
        </p:grpSpPr>
        <p:sp>
          <p:nvSpPr>
            <p:cNvPr id="8" name="Rectangle : coins arrondis 7">
              <a:extLst>
                <a:ext uri="{FF2B5EF4-FFF2-40B4-BE49-F238E27FC236}">
                  <a16:creationId xmlns:a16="http://schemas.microsoft.com/office/drawing/2014/main" id="{46F5DB45-F043-13FD-5446-8C03950F9214}"/>
                </a:ext>
              </a:extLst>
            </p:cNvPr>
            <p:cNvSpPr/>
            <p:nvPr/>
          </p:nvSpPr>
          <p:spPr>
            <a:xfrm>
              <a:off x="9720942" y="5918200"/>
              <a:ext cx="1730829" cy="461844"/>
            </a:xfrm>
            <a:prstGeom prst="roundRect">
              <a:avLst/>
            </a:prstGeom>
            <a:solidFill>
              <a:srgbClr val="F2E6E6"/>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a:solidFill>
                    <a:schemeClr val="tx1"/>
                  </a:solidFill>
                </a:rPr>
                <a:t>Sortir du quiz</a:t>
              </a:r>
            </a:p>
          </p:txBody>
        </p:sp>
        <p:sp>
          <p:nvSpPr>
            <p:cNvPr id="9" name="Bouton d’action : vide 4">
              <a:hlinkClick r:id="rId7" action="ppaction://hlinksldjump" highlightClick="1"/>
              <a:extLst>
                <a:ext uri="{FF2B5EF4-FFF2-40B4-BE49-F238E27FC236}">
                  <a16:creationId xmlns:a16="http://schemas.microsoft.com/office/drawing/2014/main" id="{88CF2985-9D00-E6CD-1861-2E74411BC162}"/>
                </a:ext>
              </a:extLst>
            </p:cNvPr>
            <p:cNvSpPr/>
            <p:nvPr/>
          </p:nvSpPr>
          <p:spPr>
            <a:xfrm>
              <a:off x="9546771" y="5815293"/>
              <a:ext cx="2051956" cy="667657"/>
            </a:xfrm>
            <a:prstGeom prst="actionButtonBlank">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2592923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6ACA5636-9337-1409-073E-210BCF11FAF6}"/>
              </a:ext>
            </a:extLst>
          </p:cNvPr>
          <p:cNvSpPr>
            <a:spLocks noGrp="1"/>
          </p:cNvSpPr>
          <p:nvPr>
            <p:ph type="ctrTitle"/>
            <p:custDataLst>
              <p:tags r:id="rId1"/>
            </p:custDataLst>
          </p:nvPr>
        </p:nvSpPr>
        <p:spPr>
          <a:xfrm>
            <a:off x="6607629" y="2570992"/>
            <a:ext cx="4724396" cy="934276"/>
          </a:xfrm>
        </p:spPr>
        <p:txBody>
          <a:bodyPr/>
          <a:lstStyle/>
          <a:p>
            <a:r>
              <a:rPr lang="fr-FR" dirty="0"/>
              <a:t>À qui t’adresserais-tu pour…</a:t>
            </a:r>
          </a:p>
        </p:txBody>
      </p:sp>
      <p:sp>
        <p:nvSpPr>
          <p:cNvPr id="5" name="Title 1">
            <a:extLst>
              <a:ext uri="{FF2B5EF4-FFF2-40B4-BE49-F238E27FC236}">
                <a16:creationId xmlns:a16="http://schemas.microsoft.com/office/drawing/2014/main" id="{9DAC9519-90B5-389F-0EAC-45D5F71A077F}"/>
              </a:ext>
            </a:extLst>
          </p:cNvPr>
          <p:cNvSpPr txBox="1">
            <a:spLocks/>
          </p:cNvSpPr>
          <p:nvPr>
            <p:custDataLst>
              <p:tags r:id="rId2"/>
            </p:custDataLst>
          </p:nvPr>
        </p:nvSpPr>
        <p:spPr>
          <a:xfrm>
            <a:off x="6607629" y="3429000"/>
            <a:ext cx="4413010" cy="125784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l">
              <a:lnSpc>
                <a:spcPct val="114000"/>
              </a:lnSpc>
            </a:pPr>
            <a:r>
              <a:rPr lang="fr-CA" sz="2500" b="0" dirty="0"/>
              <a:t>faire i</a:t>
            </a:r>
            <a:r>
              <a:rPr lang="fr-CA" sz="2500" b="0" i="0" dirty="0">
                <a:latin typeface="Open Sans" panose="020B0606030504020204" pitchFamily="34" charset="0"/>
                <a:ea typeface="Open Sans" panose="020B0606030504020204" pitchFamily="34" charset="0"/>
                <a:cs typeface="Open Sans" panose="020B0606030504020204" pitchFamily="34" charset="0"/>
              </a:rPr>
              <a:t>nstaller des paniers de basketball dans le parc de la ville?</a:t>
            </a:r>
            <a:endParaRPr lang="en-US" sz="2500" b="0" i="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Image 5">
            <a:extLst>
              <a:ext uri="{FF2B5EF4-FFF2-40B4-BE49-F238E27FC236}">
                <a16:creationId xmlns:a16="http://schemas.microsoft.com/office/drawing/2014/main" id="{C68A669B-3F46-D04A-F0DD-4C176A7F4E9D}"/>
              </a:ext>
            </a:extLst>
          </p:cNvPr>
          <p:cNvPicPr>
            <a:picLocks noChangeAspect="1"/>
          </p:cNvPicPr>
          <p:nvPr>
            <p:custDataLst>
              <p:tags r:id="rId3"/>
            </p:custDataLst>
          </p:nvPr>
        </p:nvPicPr>
        <p:blipFill>
          <a:blip r:embed="rId6"/>
          <a:srcRect/>
          <a:stretch/>
        </p:blipFill>
        <p:spPr>
          <a:xfrm>
            <a:off x="1482296" y="1013255"/>
            <a:ext cx="3806002" cy="5087084"/>
          </a:xfrm>
          <a:prstGeom prst="rect">
            <a:avLst/>
          </a:prstGeom>
        </p:spPr>
      </p:pic>
    </p:spTree>
    <p:extLst>
      <p:ext uri="{BB962C8B-B14F-4D97-AF65-F5344CB8AC3E}">
        <p14:creationId xmlns:p14="http://schemas.microsoft.com/office/powerpoint/2010/main" val="17183004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4F947201-0B9F-A33C-8A1F-9D130BD6DFD8}"/>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86A6C335-65BA-2EFA-BC6B-BEC3DA0DA45A}"/>
              </a:ext>
            </a:extLst>
          </p:cNvPr>
          <p:cNvSpPr txBox="1">
            <a:spLocks/>
          </p:cNvSpPr>
          <p:nvPr>
            <p:custDataLst>
              <p:tags r:id="rId2"/>
            </p:custDataLst>
          </p:nvPr>
        </p:nvSpPr>
        <p:spPr>
          <a:xfrm>
            <a:off x="967407" y="2310088"/>
            <a:ext cx="9439336"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19. Traiter les demandes de passeport.</a:t>
            </a:r>
            <a:endParaRPr lang="fr-FR" b="0"/>
          </a:p>
        </p:txBody>
      </p:sp>
      <p:sp>
        <p:nvSpPr>
          <p:cNvPr id="5" name="Titre 1">
            <a:extLst>
              <a:ext uri="{FF2B5EF4-FFF2-40B4-BE49-F238E27FC236}">
                <a16:creationId xmlns:a16="http://schemas.microsoft.com/office/drawing/2014/main" id="{0CBCC59B-38F8-E3F5-3BC0-899BDD7FD07A}"/>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t>Fédéral</a:t>
            </a:r>
          </a:p>
          <a:p>
            <a:pPr marL="342900" indent="-342900">
              <a:lnSpc>
                <a:spcPct val="134000"/>
              </a:lnSpc>
              <a:buFont typeface="Courier New" panose="02070309020205020404" pitchFamily="49" charset="0"/>
              <a:buChar char="o"/>
            </a:pPr>
            <a:r>
              <a:rPr lang="fr-CA" b="0"/>
              <a:t>Provincial</a:t>
            </a:r>
          </a:p>
          <a:p>
            <a:pPr marL="342900" indent="-342900">
              <a:lnSpc>
                <a:spcPct val="134000"/>
              </a:lnSpc>
              <a:buFont typeface="Courier New" panose="02070309020205020404" pitchFamily="49" charset="0"/>
              <a:buChar char="o"/>
            </a:pPr>
            <a:r>
              <a:rPr lang="fr-CA" b="0"/>
              <a:t>Municipal</a:t>
            </a:r>
          </a:p>
        </p:txBody>
      </p:sp>
    </p:spTree>
    <p:extLst>
      <p:ext uri="{BB962C8B-B14F-4D97-AF65-F5344CB8AC3E}">
        <p14:creationId xmlns:p14="http://schemas.microsoft.com/office/powerpoint/2010/main" val="4556835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79BE5546-BA40-892B-4E13-325BED34A8AD}"/>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CAE33F3B-7061-5AD7-10EB-4FB83D8A1A61}"/>
              </a:ext>
            </a:extLst>
          </p:cNvPr>
          <p:cNvSpPr txBox="1">
            <a:spLocks/>
          </p:cNvSpPr>
          <p:nvPr>
            <p:custDataLst>
              <p:tags r:id="rId2"/>
            </p:custDataLst>
          </p:nvPr>
        </p:nvSpPr>
        <p:spPr>
          <a:xfrm>
            <a:off x="967407" y="2310088"/>
            <a:ext cx="9439336"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dirty="0"/>
              <a:t>19. Traiter les demandes de passeport.</a:t>
            </a:r>
            <a:endParaRPr lang="fr-FR" b="0" dirty="0"/>
          </a:p>
        </p:txBody>
      </p:sp>
      <p:sp>
        <p:nvSpPr>
          <p:cNvPr id="5" name="Titre 1">
            <a:extLst>
              <a:ext uri="{FF2B5EF4-FFF2-40B4-BE49-F238E27FC236}">
                <a16:creationId xmlns:a16="http://schemas.microsoft.com/office/drawing/2014/main" id="{0D1C041E-8639-B5B0-C457-E6E09F3BCB02}"/>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Wingdings" panose="05000000000000000000" pitchFamily="2" charset="2"/>
              <a:buChar char="ü"/>
            </a:pPr>
            <a:r>
              <a:rPr lang="fr-CA">
                <a:solidFill>
                  <a:srgbClr val="00B050"/>
                </a:solidFill>
              </a:rPr>
              <a:t>Fédéral</a:t>
            </a:r>
          </a:p>
          <a:p>
            <a:pPr marL="342900" indent="-342900">
              <a:lnSpc>
                <a:spcPct val="134000"/>
              </a:lnSpc>
              <a:buFont typeface="Courier New" panose="02070309020205020404" pitchFamily="49" charset="0"/>
              <a:buChar char="o"/>
            </a:pPr>
            <a:r>
              <a:rPr lang="fr-CA" b="0">
                <a:solidFill>
                  <a:schemeClr val="bg1">
                    <a:lumMod val="85000"/>
                  </a:schemeClr>
                </a:solidFill>
              </a:rPr>
              <a:t>Provincial</a:t>
            </a:r>
          </a:p>
          <a:p>
            <a:pPr marL="342900" indent="-342900">
              <a:lnSpc>
                <a:spcPct val="134000"/>
              </a:lnSpc>
              <a:buFont typeface="Courier New" panose="02070309020205020404" pitchFamily="49" charset="0"/>
              <a:buChar char="o"/>
            </a:pPr>
            <a:r>
              <a:rPr lang="fr-CA" b="0">
                <a:solidFill>
                  <a:schemeClr val="bg1">
                    <a:lumMod val="85000"/>
                  </a:schemeClr>
                </a:solidFill>
              </a:rPr>
              <a:t>Municipal</a:t>
            </a:r>
          </a:p>
        </p:txBody>
      </p:sp>
      <p:grpSp>
        <p:nvGrpSpPr>
          <p:cNvPr id="6" name="Groupe 5">
            <a:extLst>
              <a:ext uri="{FF2B5EF4-FFF2-40B4-BE49-F238E27FC236}">
                <a16:creationId xmlns:a16="http://schemas.microsoft.com/office/drawing/2014/main" id="{FC75B1EC-C0A5-8CC7-DAB6-BDA8A5CD8DA4}"/>
              </a:ext>
            </a:extLst>
          </p:cNvPr>
          <p:cNvGrpSpPr/>
          <p:nvPr>
            <p:custDataLst>
              <p:tags r:id="rId4"/>
            </p:custDataLst>
          </p:nvPr>
        </p:nvGrpSpPr>
        <p:grpSpPr>
          <a:xfrm>
            <a:off x="9546771" y="5815293"/>
            <a:ext cx="2051956" cy="667657"/>
            <a:chOff x="9546771" y="5815293"/>
            <a:chExt cx="2051956" cy="667657"/>
          </a:xfrm>
        </p:grpSpPr>
        <p:sp>
          <p:nvSpPr>
            <p:cNvPr id="7" name="Rectangle : coins arrondis 6">
              <a:extLst>
                <a:ext uri="{FF2B5EF4-FFF2-40B4-BE49-F238E27FC236}">
                  <a16:creationId xmlns:a16="http://schemas.microsoft.com/office/drawing/2014/main" id="{AFF1AE82-0FF4-5206-C0C1-14E6A5A3DC30}"/>
                </a:ext>
              </a:extLst>
            </p:cNvPr>
            <p:cNvSpPr/>
            <p:nvPr/>
          </p:nvSpPr>
          <p:spPr>
            <a:xfrm>
              <a:off x="9720942" y="5918200"/>
              <a:ext cx="1730829" cy="461844"/>
            </a:xfrm>
            <a:prstGeom prst="roundRect">
              <a:avLst/>
            </a:prstGeom>
            <a:solidFill>
              <a:srgbClr val="F2E6E6"/>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a:solidFill>
                    <a:schemeClr val="tx1"/>
                  </a:solidFill>
                </a:rPr>
                <a:t>Sortir du quiz</a:t>
              </a:r>
            </a:p>
          </p:txBody>
        </p:sp>
        <p:sp>
          <p:nvSpPr>
            <p:cNvPr id="8" name="Bouton d’action : vide 4">
              <a:hlinkClick r:id="rId7" action="ppaction://hlinksldjump" highlightClick="1"/>
              <a:extLst>
                <a:ext uri="{FF2B5EF4-FFF2-40B4-BE49-F238E27FC236}">
                  <a16:creationId xmlns:a16="http://schemas.microsoft.com/office/drawing/2014/main" id="{D22783C1-1AC2-9458-8545-3404512D97BE}"/>
                </a:ext>
              </a:extLst>
            </p:cNvPr>
            <p:cNvSpPr/>
            <p:nvPr/>
          </p:nvSpPr>
          <p:spPr>
            <a:xfrm>
              <a:off x="9546771" y="5815293"/>
              <a:ext cx="2051956" cy="667657"/>
            </a:xfrm>
            <a:prstGeom prst="actionButtonBlank">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pic>
        <p:nvPicPr>
          <p:cNvPr id="9" name="Image 8" descr="Une image contenant rouge, Graphique, Carmin, clipart&#10;&#10;Le contenu généré par l’IA peut être incorrect.">
            <a:extLst>
              <a:ext uri="{FF2B5EF4-FFF2-40B4-BE49-F238E27FC236}">
                <a16:creationId xmlns:a16="http://schemas.microsoft.com/office/drawing/2014/main" id="{F65DEAF4-6D27-9480-7817-80BC76E2A09F}"/>
              </a:ext>
            </a:extLst>
          </p:cNvPr>
          <p:cNvPicPr>
            <a:picLocks noChangeAspect="1"/>
          </p:cNvPicPr>
          <p:nvPr>
            <p:custDataLst>
              <p:tags r:id="rId5"/>
            </p:custDataLst>
          </p:nvPr>
        </p:nvPicPr>
        <p:blipFill>
          <a:blip r:embed="rId8"/>
          <a:stretch>
            <a:fillRect/>
          </a:stretch>
        </p:blipFill>
        <p:spPr>
          <a:xfrm>
            <a:off x="3664859" y="3860799"/>
            <a:ext cx="541868" cy="270934"/>
          </a:xfrm>
          <a:prstGeom prst="rect">
            <a:avLst/>
          </a:prstGeom>
        </p:spPr>
      </p:pic>
    </p:spTree>
    <p:extLst>
      <p:ext uri="{BB962C8B-B14F-4D97-AF65-F5344CB8AC3E}">
        <p14:creationId xmlns:p14="http://schemas.microsoft.com/office/powerpoint/2010/main" val="1797849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32AF599-757B-DCCA-FE26-BC35A3870050}"/>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4" name="Titre 1">
            <a:extLst>
              <a:ext uri="{FF2B5EF4-FFF2-40B4-BE49-F238E27FC236}">
                <a16:creationId xmlns:a16="http://schemas.microsoft.com/office/drawing/2014/main" id="{0615CB8F-D545-39E1-6C0E-43322CC92CD5}"/>
              </a:ext>
            </a:extLst>
          </p:cNvPr>
          <p:cNvSpPr txBox="1">
            <a:spLocks/>
          </p:cNvSpPr>
          <p:nvPr>
            <p:custDataLst>
              <p:tags r:id="rId2"/>
            </p:custDataLst>
          </p:nvPr>
        </p:nvSpPr>
        <p:spPr>
          <a:xfrm>
            <a:off x="967407" y="2310088"/>
            <a:ext cx="9439336"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20. Effectuer la collecte des matières résiduelles.</a:t>
            </a:r>
            <a:endParaRPr lang="fr-FR" b="0"/>
          </a:p>
        </p:txBody>
      </p:sp>
      <p:sp>
        <p:nvSpPr>
          <p:cNvPr id="5" name="Titre 1">
            <a:extLst>
              <a:ext uri="{FF2B5EF4-FFF2-40B4-BE49-F238E27FC236}">
                <a16:creationId xmlns:a16="http://schemas.microsoft.com/office/drawing/2014/main" id="{78DC8258-8B63-AC09-176B-965DC935F39B}"/>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t>Fédéral</a:t>
            </a:r>
          </a:p>
          <a:p>
            <a:pPr marL="342900" indent="-342900">
              <a:lnSpc>
                <a:spcPct val="134000"/>
              </a:lnSpc>
              <a:buFont typeface="Courier New" panose="02070309020205020404" pitchFamily="49" charset="0"/>
              <a:buChar char="o"/>
            </a:pPr>
            <a:r>
              <a:rPr lang="fr-CA" b="0"/>
              <a:t>Provincial</a:t>
            </a:r>
          </a:p>
          <a:p>
            <a:pPr marL="342900" indent="-342900">
              <a:lnSpc>
                <a:spcPct val="134000"/>
              </a:lnSpc>
              <a:buFont typeface="Courier New" panose="02070309020205020404" pitchFamily="49" charset="0"/>
              <a:buChar char="o"/>
            </a:pPr>
            <a:r>
              <a:rPr lang="fr-CA" b="0"/>
              <a:t>Municipal</a:t>
            </a:r>
          </a:p>
        </p:txBody>
      </p:sp>
    </p:spTree>
    <p:extLst>
      <p:ext uri="{BB962C8B-B14F-4D97-AF65-F5344CB8AC3E}">
        <p14:creationId xmlns:p14="http://schemas.microsoft.com/office/powerpoint/2010/main" val="1946898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FCF6085-AAD6-24C8-A45F-39B9D1B28D29}"/>
              </a:ext>
            </a:extLst>
          </p:cNvPr>
          <p:cNvPicPr>
            <a:picLocks noChangeAspect="1"/>
          </p:cNvPicPr>
          <p:nvPr/>
        </p:nvPicPr>
        <p:blipFill>
          <a:blip r:embed="rId7"/>
          <a:stretch>
            <a:fillRect/>
          </a:stretch>
        </p:blipFill>
        <p:spPr>
          <a:xfrm>
            <a:off x="4092391" y="4856358"/>
            <a:ext cx="541786" cy="333000"/>
          </a:xfrm>
          <a:prstGeom prst="rect">
            <a:avLst/>
          </a:prstGeom>
        </p:spPr>
      </p:pic>
      <p:sp>
        <p:nvSpPr>
          <p:cNvPr id="4" name="Titre 1">
            <a:extLst>
              <a:ext uri="{FF2B5EF4-FFF2-40B4-BE49-F238E27FC236}">
                <a16:creationId xmlns:a16="http://schemas.microsoft.com/office/drawing/2014/main" id="{6C6D0CAA-04C5-D764-5623-870A2B4085A5}"/>
              </a:ext>
            </a:extLst>
          </p:cNvPr>
          <p:cNvSpPr>
            <a:spLocks noGrp="1"/>
          </p:cNvSpPr>
          <p:nvPr>
            <p:ph type="ctrTitle"/>
            <p:custDataLst>
              <p:tags r:id="rId1"/>
            </p:custDataLst>
          </p:nvPr>
        </p:nvSpPr>
        <p:spPr>
          <a:xfrm>
            <a:off x="967408" y="1052788"/>
            <a:ext cx="7351644" cy="934276"/>
          </a:xfrm>
        </p:spPr>
        <p:txBody>
          <a:bodyPr>
            <a:normAutofit/>
          </a:bodyPr>
          <a:lstStyle/>
          <a:p>
            <a:r>
              <a:rPr lang="fr-CA" sz="2800" b="1" dirty="0"/>
              <a:t>Quel est le palier de gouvernement responsable de cette activité?</a:t>
            </a:r>
            <a:endParaRPr lang="fr-FR" dirty="0"/>
          </a:p>
        </p:txBody>
      </p:sp>
      <p:sp>
        <p:nvSpPr>
          <p:cNvPr id="5" name="Titre 1">
            <a:extLst>
              <a:ext uri="{FF2B5EF4-FFF2-40B4-BE49-F238E27FC236}">
                <a16:creationId xmlns:a16="http://schemas.microsoft.com/office/drawing/2014/main" id="{FA1C822E-FD91-A47A-A859-2F934BFBD2BE}"/>
              </a:ext>
            </a:extLst>
          </p:cNvPr>
          <p:cNvSpPr txBox="1">
            <a:spLocks/>
          </p:cNvSpPr>
          <p:nvPr>
            <p:custDataLst>
              <p:tags r:id="rId2"/>
            </p:custDataLst>
          </p:nvPr>
        </p:nvSpPr>
        <p:spPr>
          <a:xfrm>
            <a:off x="967407" y="2310088"/>
            <a:ext cx="9439336" cy="93427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34000"/>
              </a:lnSpc>
            </a:pPr>
            <a:r>
              <a:rPr lang="fr-CA" b="0"/>
              <a:t>20. Effectuer la collecte des matières résiduelles.</a:t>
            </a:r>
            <a:endParaRPr lang="fr-FR" b="0"/>
          </a:p>
        </p:txBody>
      </p:sp>
      <p:sp>
        <p:nvSpPr>
          <p:cNvPr id="6" name="Titre 1">
            <a:extLst>
              <a:ext uri="{FF2B5EF4-FFF2-40B4-BE49-F238E27FC236}">
                <a16:creationId xmlns:a16="http://schemas.microsoft.com/office/drawing/2014/main" id="{8FA36A66-A7A3-FF54-B2C8-E532789267DE}"/>
              </a:ext>
            </a:extLst>
          </p:cNvPr>
          <p:cNvSpPr txBox="1">
            <a:spLocks/>
          </p:cNvSpPr>
          <p:nvPr>
            <p:custDataLst>
              <p:tags r:id="rId3"/>
            </p:custDataLst>
          </p:nvPr>
        </p:nvSpPr>
        <p:spPr>
          <a:xfrm>
            <a:off x="1917700" y="3677136"/>
            <a:ext cx="6401352" cy="16314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nSpc>
                <a:spcPct val="134000"/>
              </a:lnSpc>
              <a:buFont typeface="Courier New" panose="02070309020205020404" pitchFamily="49" charset="0"/>
              <a:buChar char="o"/>
            </a:pPr>
            <a:r>
              <a:rPr lang="fr-CA" b="0">
                <a:solidFill>
                  <a:schemeClr val="bg1">
                    <a:lumMod val="85000"/>
                  </a:schemeClr>
                </a:solidFill>
              </a:rPr>
              <a:t>Fédéral</a:t>
            </a:r>
          </a:p>
          <a:p>
            <a:pPr marL="342900" indent="-342900">
              <a:lnSpc>
                <a:spcPct val="134000"/>
              </a:lnSpc>
              <a:buFont typeface="Courier New" panose="02070309020205020404" pitchFamily="49" charset="0"/>
              <a:buChar char="o"/>
            </a:pPr>
            <a:r>
              <a:rPr lang="fr-CA" b="0">
                <a:solidFill>
                  <a:schemeClr val="bg1">
                    <a:lumMod val="85000"/>
                  </a:schemeClr>
                </a:solidFill>
              </a:rPr>
              <a:t>Provincial</a:t>
            </a:r>
          </a:p>
          <a:p>
            <a:pPr marL="342900" indent="-342900">
              <a:lnSpc>
                <a:spcPct val="134000"/>
              </a:lnSpc>
              <a:buFont typeface="Wingdings" panose="05000000000000000000" pitchFamily="2" charset="2"/>
              <a:buChar char="ü"/>
            </a:pPr>
            <a:r>
              <a:rPr lang="fr-CA">
                <a:solidFill>
                  <a:srgbClr val="00B050"/>
                </a:solidFill>
              </a:rPr>
              <a:t>Municipal</a:t>
            </a:r>
          </a:p>
        </p:txBody>
      </p:sp>
      <p:grpSp>
        <p:nvGrpSpPr>
          <p:cNvPr id="7" name="Groupe 6">
            <a:extLst>
              <a:ext uri="{FF2B5EF4-FFF2-40B4-BE49-F238E27FC236}">
                <a16:creationId xmlns:a16="http://schemas.microsoft.com/office/drawing/2014/main" id="{CF1F1C66-B124-7694-3A92-4DB60E4A4798}"/>
              </a:ext>
            </a:extLst>
          </p:cNvPr>
          <p:cNvGrpSpPr/>
          <p:nvPr>
            <p:custDataLst>
              <p:tags r:id="rId4"/>
            </p:custDataLst>
          </p:nvPr>
        </p:nvGrpSpPr>
        <p:grpSpPr>
          <a:xfrm>
            <a:off x="9114284" y="5815293"/>
            <a:ext cx="2051956" cy="667657"/>
            <a:chOff x="9546771" y="5815293"/>
            <a:chExt cx="2051956" cy="667657"/>
          </a:xfrm>
        </p:grpSpPr>
        <p:sp>
          <p:nvSpPr>
            <p:cNvPr id="8" name="Rectangle : coins arrondis 7">
              <a:extLst>
                <a:ext uri="{FF2B5EF4-FFF2-40B4-BE49-F238E27FC236}">
                  <a16:creationId xmlns:a16="http://schemas.microsoft.com/office/drawing/2014/main" id="{53502A42-57DD-102A-B549-6B7E4B748154}"/>
                </a:ext>
              </a:extLst>
            </p:cNvPr>
            <p:cNvSpPr/>
            <p:nvPr/>
          </p:nvSpPr>
          <p:spPr>
            <a:xfrm>
              <a:off x="9720942" y="5918200"/>
              <a:ext cx="1730829" cy="461844"/>
            </a:xfrm>
            <a:prstGeom prst="roundRect">
              <a:avLst/>
            </a:prstGeom>
            <a:solidFill>
              <a:srgbClr val="F2E6E6"/>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b="1">
                  <a:solidFill>
                    <a:schemeClr val="tx1"/>
                  </a:solidFill>
                </a:rPr>
                <a:t>Sortir du quiz</a:t>
              </a:r>
            </a:p>
          </p:txBody>
        </p:sp>
        <p:sp>
          <p:nvSpPr>
            <p:cNvPr id="9" name="Bouton d’action : vide 4">
              <a:hlinkClick r:id="rId8" action="ppaction://hlinksldjump" highlightClick="1"/>
              <a:extLst>
                <a:ext uri="{FF2B5EF4-FFF2-40B4-BE49-F238E27FC236}">
                  <a16:creationId xmlns:a16="http://schemas.microsoft.com/office/drawing/2014/main" id="{66558CDE-D5F4-DEF8-8548-2FE3F7374EAE}"/>
                </a:ext>
              </a:extLst>
            </p:cNvPr>
            <p:cNvSpPr/>
            <p:nvPr/>
          </p:nvSpPr>
          <p:spPr>
            <a:xfrm>
              <a:off x="9546771" y="5815293"/>
              <a:ext cx="2051956" cy="667657"/>
            </a:xfrm>
            <a:prstGeom prst="actionButtonBlank">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10079307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F17F370-720C-AF95-F61B-0A88773A720C}"/>
              </a:ext>
            </a:extLst>
          </p:cNvPr>
          <p:cNvPicPr>
            <a:picLocks noChangeAspect="1"/>
          </p:cNvPicPr>
          <p:nvPr/>
        </p:nvPicPr>
        <p:blipFill>
          <a:blip r:embed="rId7"/>
          <a:stretch>
            <a:fillRect/>
          </a:stretch>
        </p:blipFill>
        <p:spPr>
          <a:xfrm>
            <a:off x="9102325" y="5312536"/>
            <a:ext cx="870317" cy="534926"/>
          </a:xfrm>
          <a:prstGeom prst="rect">
            <a:avLst/>
          </a:prstGeom>
        </p:spPr>
      </p:pic>
      <p:sp>
        <p:nvSpPr>
          <p:cNvPr id="5" name="Title 1">
            <a:extLst>
              <a:ext uri="{FF2B5EF4-FFF2-40B4-BE49-F238E27FC236}">
                <a16:creationId xmlns:a16="http://schemas.microsoft.com/office/drawing/2014/main" id="{B2C5F857-83C7-715F-364D-8E963EF46C4C}"/>
              </a:ext>
            </a:extLst>
          </p:cNvPr>
          <p:cNvSpPr txBox="1">
            <a:spLocks/>
          </p:cNvSpPr>
          <p:nvPr>
            <p:custDataLst>
              <p:tags r:id="rId1"/>
            </p:custDataLst>
          </p:nvPr>
        </p:nvSpPr>
        <p:spPr>
          <a:xfrm>
            <a:off x="6572904" y="1928697"/>
            <a:ext cx="4413010" cy="300060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nSpc>
                <a:spcPct val="114000"/>
              </a:lnSpc>
            </a:pPr>
            <a:r>
              <a:rPr lang="fr-CA" sz="2500" b="0" dirty="0"/>
              <a:t>Le gouvernement</a:t>
            </a:r>
            <a:br>
              <a:rPr lang="fr-CA" sz="2500" b="0" dirty="0"/>
            </a:br>
            <a:r>
              <a:rPr lang="fr-CA" sz="2500" b="0" dirty="0"/>
              <a:t>et ses décisions</a:t>
            </a:r>
            <a:br>
              <a:rPr lang="fr-CA" sz="2500" b="0" dirty="0"/>
            </a:br>
            <a:r>
              <a:rPr lang="fr-CA" sz="2500" b="0" dirty="0"/>
              <a:t>ont des répercussions</a:t>
            </a:r>
            <a:br>
              <a:rPr lang="fr-CA" sz="2500" b="0" dirty="0"/>
            </a:br>
            <a:r>
              <a:rPr lang="fr-CA" sz="2500" b="0" dirty="0"/>
              <a:t>sur notre vie quotidienne.</a:t>
            </a:r>
          </a:p>
          <a:p>
            <a:pPr>
              <a:lnSpc>
                <a:spcPct val="114000"/>
              </a:lnSpc>
            </a:pPr>
            <a:br>
              <a:rPr lang="fr-CA" sz="2500" b="0" dirty="0"/>
            </a:br>
            <a:r>
              <a:rPr lang="fr-CA" sz="2500" b="0" dirty="0"/>
              <a:t>Il suffit de regarder autour de nous pour le constater! </a:t>
            </a:r>
            <a:endParaRPr lang="en-US" sz="2500" b="0" i="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Image 5" descr="Une image contenant rouge, Graphique, Carmin, clipart&#10;&#10;Le contenu généré par l’IA peut être incorrect.">
            <a:extLst>
              <a:ext uri="{FF2B5EF4-FFF2-40B4-BE49-F238E27FC236}">
                <a16:creationId xmlns:a16="http://schemas.microsoft.com/office/drawing/2014/main" id="{1EAFAC8A-5D86-3356-075F-8B703AC5FDDE}"/>
              </a:ext>
            </a:extLst>
          </p:cNvPr>
          <p:cNvPicPr>
            <a:picLocks noChangeAspect="1"/>
          </p:cNvPicPr>
          <p:nvPr>
            <p:custDataLst>
              <p:tags r:id="rId2"/>
            </p:custDataLst>
          </p:nvPr>
        </p:nvPicPr>
        <p:blipFill>
          <a:blip r:embed="rId8"/>
          <a:stretch>
            <a:fillRect/>
          </a:stretch>
        </p:blipFill>
        <p:spPr>
          <a:xfrm>
            <a:off x="6681320" y="5322463"/>
            <a:ext cx="1069853" cy="534927"/>
          </a:xfrm>
          <a:prstGeom prst="rect">
            <a:avLst/>
          </a:prstGeom>
        </p:spPr>
      </p:pic>
      <p:pic>
        <p:nvPicPr>
          <p:cNvPr id="7" name="Image 6" descr="Une image contenant conception&#10;&#10;Le contenu généré par l’IA peut être incorrect.">
            <a:extLst>
              <a:ext uri="{FF2B5EF4-FFF2-40B4-BE49-F238E27FC236}">
                <a16:creationId xmlns:a16="http://schemas.microsoft.com/office/drawing/2014/main" id="{14FA83FB-6A8D-2BDB-D710-3ACB9F4A9AF8}"/>
              </a:ext>
            </a:extLst>
          </p:cNvPr>
          <p:cNvPicPr>
            <a:picLocks noChangeAspect="1"/>
          </p:cNvPicPr>
          <p:nvPr>
            <p:custDataLst>
              <p:tags r:id="rId3"/>
            </p:custDataLst>
          </p:nvPr>
        </p:nvPicPr>
        <p:blipFill>
          <a:blip r:embed="rId9"/>
          <a:stretch>
            <a:fillRect/>
          </a:stretch>
        </p:blipFill>
        <p:spPr>
          <a:xfrm>
            <a:off x="8018109" y="5312536"/>
            <a:ext cx="817281" cy="544854"/>
          </a:xfrm>
          <a:prstGeom prst="rect">
            <a:avLst/>
          </a:prstGeom>
        </p:spPr>
      </p:pic>
      <p:pic>
        <p:nvPicPr>
          <p:cNvPr id="2" name="Image 1">
            <a:extLst>
              <a:ext uri="{FF2B5EF4-FFF2-40B4-BE49-F238E27FC236}">
                <a16:creationId xmlns:a16="http://schemas.microsoft.com/office/drawing/2014/main" id="{AAA0CEC9-3936-0766-2865-EB31467D59F9}"/>
              </a:ext>
            </a:extLst>
          </p:cNvPr>
          <p:cNvPicPr>
            <a:picLocks noChangeAspect="1"/>
          </p:cNvPicPr>
          <p:nvPr>
            <p:custDataLst>
              <p:tags r:id="rId4"/>
            </p:custDataLst>
          </p:nvPr>
        </p:nvPicPr>
        <p:blipFill>
          <a:blip r:embed="rId10"/>
          <a:srcRect/>
          <a:stretch/>
        </p:blipFill>
        <p:spPr>
          <a:xfrm>
            <a:off x="1206086" y="1122135"/>
            <a:ext cx="4735255" cy="4735255"/>
          </a:xfrm>
          <a:prstGeom prst="rect">
            <a:avLst/>
          </a:prstGeom>
        </p:spPr>
      </p:pic>
    </p:spTree>
    <p:extLst>
      <p:ext uri="{BB962C8B-B14F-4D97-AF65-F5344CB8AC3E}">
        <p14:creationId xmlns:p14="http://schemas.microsoft.com/office/powerpoint/2010/main" val="1179499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Graphique, carte, art, graphisme&#10;&#10;Le contenu généré par l’IA peut être incorrect.">
            <a:extLst>
              <a:ext uri="{FF2B5EF4-FFF2-40B4-BE49-F238E27FC236}">
                <a16:creationId xmlns:a16="http://schemas.microsoft.com/office/drawing/2014/main" id="{864F8BB0-63F8-3157-4837-E8F66DB7CDB5}"/>
              </a:ext>
            </a:extLst>
          </p:cNvPr>
          <p:cNvPicPr>
            <a:picLocks noChangeAspect="1"/>
          </p:cNvPicPr>
          <p:nvPr>
            <p:custDataLst>
              <p:tags r:id="rId1"/>
            </p:custDataLst>
          </p:nvPr>
        </p:nvPicPr>
        <p:blipFill>
          <a:blip r:embed="rId8"/>
          <a:stretch>
            <a:fillRect/>
          </a:stretch>
        </p:blipFill>
        <p:spPr>
          <a:xfrm>
            <a:off x="2394329" y="291255"/>
            <a:ext cx="7403342" cy="6275489"/>
          </a:xfrm>
          <a:prstGeom prst="rect">
            <a:avLst/>
          </a:prstGeom>
        </p:spPr>
      </p:pic>
      <p:pic>
        <p:nvPicPr>
          <p:cNvPr id="3" name="Image 2" descr="Une image contenant rouge, Graphique, Carmin, clipart&#10;&#10;Le contenu généré par l’IA peut être incorrect.">
            <a:extLst>
              <a:ext uri="{FF2B5EF4-FFF2-40B4-BE49-F238E27FC236}">
                <a16:creationId xmlns:a16="http://schemas.microsoft.com/office/drawing/2014/main" id="{8E03AEBB-D9A5-BA10-E9D4-4B5CC18AE2DA}"/>
              </a:ext>
            </a:extLst>
          </p:cNvPr>
          <p:cNvPicPr>
            <a:picLocks noChangeAspect="1"/>
          </p:cNvPicPr>
          <p:nvPr>
            <p:custDataLst>
              <p:tags r:id="rId2"/>
            </p:custDataLst>
          </p:nvPr>
        </p:nvPicPr>
        <p:blipFill>
          <a:blip r:embed="rId9"/>
          <a:stretch>
            <a:fillRect/>
          </a:stretch>
        </p:blipFill>
        <p:spPr>
          <a:xfrm>
            <a:off x="8149354" y="2142652"/>
            <a:ext cx="972030" cy="486015"/>
          </a:xfrm>
          <a:prstGeom prst="rect">
            <a:avLst/>
          </a:prstGeom>
        </p:spPr>
      </p:pic>
      <p:pic>
        <p:nvPicPr>
          <p:cNvPr id="4" name="Image 3" descr="Une image contenant conception&#10;&#10;Le contenu généré par l’IA peut être incorrect.">
            <a:extLst>
              <a:ext uri="{FF2B5EF4-FFF2-40B4-BE49-F238E27FC236}">
                <a16:creationId xmlns:a16="http://schemas.microsoft.com/office/drawing/2014/main" id="{7035BC97-919C-9E7D-9B80-364C6BAE2A99}"/>
              </a:ext>
            </a:extLst>
          </p:cNvPr>
          <p:cNvPicPr>
            <a:picLocks noChangeAspect="1"/>
          </p:cNvPicPr>
          <p:nvPr>
            <p:custDataLst>
              <p:tags r:id="rId3"/>
            </p:custDataLst>
          </p:nvPr>
        </p:nvPicPr>
        <p:blipFill>
          <a:blip r:embed="rId10"/>
          <a:stretch>
            <a:fillRect/>
          </a:stretch>
        </p:blipFill>
        <p:spPr>
          <a:xfrm>
            <a:off x="8239094" y="2875209"/>
            <a:ext cx="792550" cy="528367"/>
          </a:xfrm>
          <a:prstGeom prst="rect">
            <a:avLst/>
          </a:prstGeom>
        </p:spPr>
      </p:pic>
      <p:pic>
        <p:nvPicPr>
          <p:cNvPr id="5" name="Image 4" descr="Une image contenant carte, silhouette&#10;&#10;Le contenu généré par l’IA peut être incorrect.">
            <a:extLst>
              <a:ext uri="{FF2B5EF4-FFF2-40B4-BE49-F238E27FC236}">
                <a16:creationId xmlns:a16="http://schemas.microsoft.com/office/drawing/2014/main" id="{E713ED4C-BAAA-6D0C-DBC8-167BA37F3652}"/>
              </a:ext>
            </a:extLst>
          </p:cNvPr>
          <p:cNvPicPr>
            <a:picLocks noChangeAspect="1"/>
          </p:cNvPicPr>
          <p:nvPr>
            <p:custDataLst>
              <p:tags r:id="rId4"/>
            </p:custDataLst>
          </p:nvPr>
        </p:nvPicPr>
        <p:blipFill rotWithShape="1">
          <a:blip r:embed="rId11"/>
          <a:srcRect r="12253"/>
          <a:stretch/>
        </p:blipFill>
        <p:spPr>
          <a:xfrm rot="21293783">
            <a:off x="6770917" y="3214128"/>
            <a:ext cx="1985131" cy="2517323"/>
          </a:xfrm>
          <a:prstGeom prst="rect">
            <a:avLst/>
          </a:prstGeom>
        </p:spPr>
      </p:pic>
      <p:grpSp>
        <p:nvGrpSpPr>
          <p:cNvPr id="6" name="Groupe 5">
            <a:extLst>
              <a:ext uri="{FF2B5EF4-FFF2-40B4-BE49-F238E27FC236}">
                <a16:creationId xmlns:a16="http://schemas.microsoft.com/office/drawing/2014/main" id="{CB724BC4-A6C8-1EC2-90C3-854FCC0550F3}"/>
              </a:ext>
            </a:extLst>
          </p:cNvPr>
          <p:cNvGrpSpPr/>
          <p:nvPr>
            <p:custDataLst>
              <p:tags r:id="rId5"/>
            </p:custDataLst>
          </p:nvPr>
        </p:nvGrpSpPr>
        <p:grpSpPr>
          <a:xfrm>
            <a:off x="7060648" y="3873498"/>
            <a:ext cx="1444370" cy="1717908"/>
            <a:chOff x="7781363" y="3319267"/>
            <a:chExt cx="1444370" cy="1717908"/>
          </a:xfrm>
        </p:grpSpPr>
        <p:pic>
          <p:nvPicPr>
            <p:cNvPr id="7" name="Image 6">
              <a:extLst>
                <a:ext uri="{FF2B5EF4-FFF2-40B4-BE49-F238E27FC236}">
                  <a16:creationId xmlns:a16="http://schemas.microsoft.com/office/drawing/2014/main" id="{69AA5C54-4001-FD7B-41E2-4ECB24939D5C}"/>
                </a:ext>
              </a:extLst>
            </p:cNvPr>
            <p:cNvPicPr>
              <a:picLocks noChangeAspect="1"/>
            </p:cNvPicPr>
            <p:nvPr/>
          </p:nvPicPr>
          <p:blipFill>
            <a:blip r:embed="rId12"/>
            <a:stretch>
              <a:fillRect/>
            </a:stretch>
          </p:blipFill>
          <p:spPr>
            <a:xfrm>
              <a:off x="8035363" y="4286807"/>
              <a:ext cx="152421" cy="247685"/>
            </a:xfrm>
            <a:prstGeom prst="rect">
              <a:avLst/>
            </a:prstGeom>
          </p:spPr>
        </p:pic>
        <p:pic>
          <p:nvPicPr>
            <p:cNvPr id="8" name="Image 7">
              <a:extLst>
                <a:ext uri="{FF2B5EF4-FFF2-40B4-BE49-F238E27FC236}">
                  <a16:creationId xmlns:a16="http://schemas.microsoft.com/office/drawing/2014/main" id="{EDC9B382-4D42-7D4A-AF1B-A8D2ECF1F802}"/>
                </a:ext>
              </a:extLst>
            </p:cNvPr>
            <p:cNvPicPr>
              <a:picLocks noChangeAspect="1"/>
            </p:cNvPicPr>
            <p:nvPr/>
          </p:nvPicPr>
          <p:blipFill>
            <a:blip r:embed="rId12"/>
            <a:stretch>
              <a:fillRect/>
            </a:stretch>
          </p:blipFill>
          <p:spPr>
            <a:xfrm>
              <a:off x="7781363" y="3443110"/>
              <a:ext cx="152421" cy="247685"/>
            </a:xfrm>
            <a:prstGeom prst="rect">
              <a:avLst/>
            </a:prstGeom>
          </p:spPr>
        </p:pic>
        <p:pic>
          <p:nvPicPr>
            <p:cNvPr id="9" name="Image 8">
              <a:extLst>
                <a:ext uri="{FF2B5EF4-FFF2-40B4-BE49-F238E27FC236}">
                  <a16:creationId xmlns:a16="http://schemas.microsoft.com/office/drawing/2014/main" id="{C439EBC8-FDFA-0035-DB88-4323FC7713B6}"/>
                </a:ext>
              </a:extLst>
            </p:cNvPr>
            <p:cNvPicPr>
              <a:picLocks noChangeAspect="1"/>
            </p:cNvPicPr>
            <p:nvPr/>
          </p:nvPicPr>
          <p:blipFill>
            <a:blip r:embed="rId12"/>
            <a:stretch>
              <a:fillRect/>
            </a:stretch>
          </p:blipFill>
          <p:spPr>
            <a:xfrm>
              <a:off x="8212241" y="4789490"/>
              <a:ext cx="152421" cy="247685"/>
            </a:xfrm>
            <a:prstGeom prst="rect">
              <a:avLst/>
            </a:prstGeom>
          </p:spPr>
        </p:pic>
        <p:pic>
          <p:nvPicPr>
            <p:cNvPr id="10" name="Image 9">
              <a:extLst>
                <a:ext uri="{FF2B5EF4-FFF2-40B4-BE49-F238E27FC236}">
                  <a16:creationId xmlns:a16="http://schemas.microsoft.com/office/drawing/2014/main" id="{26183D90-23B2-E2CF-E3BE-251F068734B1}"/>
                </a:ext>
              </a:extLst>
            </p:cNvPr>
            <p:cNvPicPr>
              <a:picLocks noChangeAspect="1"/>
            </p:cNvPicPr>
            <p:nvPr/>
          </p:nvPicPr>
          <p:blipFill>
            <a:blip r:embed="rId12"/>
            <a:stretch>
              <a:fillRect/>
            </a:stretch>
          </p:blipFill>
          <p:spPr>
            <a:xfrm>
              <a:off x="8592443" y="4534492"/>
              <a:ext cx="152421" cy="247685"/>
            </a:xfrm>
            <a:prstGeom prst="rect">
              <a:avLst/>
            </a:prstGeom>
          </p:spPr>
        </p:pic>
        <p:pic>
          <p:nvPicPr>
            <p:cNvPr id="11" name="Image 10">
              <a:extLst>
                <a:ext uri="{FF2B5EF4-FFF2-40B4-BE49-F238E27FC236}">
                  <a16:creationId xmlns:a16="http://schemas.microsoft.com/office/drawing/2014/main" id="{DC65C9A2-CBE0-5127-CD9C-CA7DE16D343C}"/>
                </a:ext>
              </a:extLst>
            </p:cNvPr>
            <p:cNvPicPr>
              <a:picLocks noChangeAspect="1"/>
            </p:cNvPicPr>
            <p:nvPr/>
          </p:nvPicPr>
          <p:blipFill>
            <a:blip r:embed="rId12"/>
            <a:stretch>
              <a:fillRect/>
            </a:stretch>
          </p:blipFill>
          <p:spPr>
            <a:xfrm>
              <a:off x="8717648" y="4219914"/>
              <a:ext cx="152421" cy="247685"/>
            </a:xfrm>
            <a:prstGeom prst="rect">
              <a:avLst/>
            </a:prstGeom>
          </p:spPr>
        </p:pic>
        <p:pic>
          <p:nvPicPr>
            <p:cNvPr id="12" name="Image 11">
              <a:extLst>
                <a:ext uri="{FF2B5EF4-FFF2-40B4-BE49-F238E27FC236}">
                  <a16:creationId xmlns:a16="http://schemas.microsoft.com/office/drawing/2014/main" id="{613E9BBD-2507-A635-4B83-5C4413C81D39}"/>
                </a:ext>
              </a:extLst>
            </p:cNvPr>
            <p:cNvPicPr>
              <a:picLocks noChangeAspect="1"/>
            </p:cNvPicPr>
            <p:nvPr/>
          </p:nvPicPr>
          <p:blipFill>
            <a:blip r:embed="rId12"/>
            <a:stretch>
              <a:fillRect/>
            </a:stretch>
          </p:blipFill>
          <p:spPr>
            <a:xfrm>
              <a:off x="8424094" y="4689276"/>
              <a:ext cx="152421" cy="247685"/>
            </a:xfrm>
            <a:prstGeom prst="rect">
              <a:avLst/>
            </a:prstGeom>
          </p:spPr>
        </p:pic>
        <p:pic>
          <p:nvPicPr>
            <p:cNvPr id="13" name="Image 12">
              <a:extLst>
                <a:ext uri="{FF2B5EF4-FFF2-40B4-BE49-F238E27FC236}">
                  <a16:creationId xmlns:a16="http://schemas.microsoft.com/office/drawing/2014/main" id="{58557F50-B5C5-3E96-9422-BFA46066C098}"/>
                </a:ext>
              </a:extLst>
            </p:cNvPr>
            <p:cNvPicPr>
              <a:picLocks noChangeAspect="1"/>
            </p:cNvPicPr>
            <p:nvPr/>
          </p:nvPicPr>
          <p:blipFill>
            <a:blip r:embed="rId12"/>
            <a:stretch>
              <a:fillRect/>
            </a:stretch>
          </p:blipFill>
          <p:spPr>
            <a:xfrm>
              <a:off x="9073312" y="4299527"/>
              <a:ext cx="152421" cy="247685"/>
            </a:xfrm>
            <a:prstGeom prst="rect">
              <a:avLst/>
            </a:prstGeom>
          </p:spPr>
        </p:pic>
        <p:pic>
          <p:nvPicPr>
            <p:cNvPr id="14" name="Image 13">
              <a:extLst>
                <a:ext uri="{FF2B5EF4-FFF2-40B4-BE49-F238E27FC236}">
                  <a16:creationId xmlns:a16="http://schemas.microsoft.com/office/drawing/2014/main" id="{96A64458-2017-AA1C-EC1F-B2FD52B949BD}"/>
                </a:ext>
              </a:extLst>
            </p:cNvPr>
            <p:cNvPicPr>
              <a:picLocks noChangeAspect="1"/>
            </p:cNvPicPr>
            <p:nvPr/>
          </p:nvPicPr>
          <p:blipFill>
            <a:blip r:embed="rId12"/>
            <a:stretch>
              <a:fillRect/>
            </a:stretch>
          </p:blipFill>
          <p:spPr>
            <a:xfrm>
              <a:off x="8440022" y="3319267"/>
              <a:ext cx="152421" cy="247685"/>
            </a:xfrm>
            <a:prstGeom prst="rect">
              <a:avLst/>
            </a:prstGeom>
          </p:spPr>
        </p:pic>
      </p:grpSp>
    </p:spTree>
    <p:extLst>
      <p:ext uri="{BB962C8B-B14F-4D97-AF65-F5344CB8AC3E}">
        <p14:creationId xmlns:p14="http://schemas.microsoft.com/office/powerpoint/2010/main" val="106195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854FE56-9552-11BE-6D5E-2A2A5DD5459D}"/>
              </a:ext>
            </a:extLst>
          </p:cNvPr>
          <p:cNvPicPr>
            <a:picLocks noChangeAspect="1"/>
          </p:cNvPicPr>
          <p:nvPr>
            <p:custDataLst>
              <p:tags r:id="rId1"/>
            </p:custDataLst>
          </p:nvPr>
        </p:nvPicPr>
        <p:blipFill>
          <a:blip r:embed="rId4"/>
          <a:srcRect/>
          <a:stretch/>
        </p:blipFill>
        <p:spPr>
          <a:xfrm>
            <a:off x="3290828" y="857935"/>
            <a:ext cx="5610344" cy="5142130"/>
          </a:xfrm>
          <a:prstGeom prst="rect">
            <a:avLst/>
          </a:prstGeom>
        </p:spPr>
      </p:pic>
    </p:spTree>
    <p:extLst>
      <p:ext uri="{BB962C8B-B14F-4D97-AF65-F5344CB8AC3E}">
        <p14:creationId xmlns:p14="http://schemas.microsoft.com/office/powerpoint/2010/main" val="1395670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0CC6EB26-B880-8030-FC0D-0131F60D10B4}"/>
              </a:ext>
            </a:extLst>
          </p:cNvPr>
          <p:cNvSpPr txBox="1">
            <a:spLocks/>
          </p:cNvSpPr>
          <p:nvPr>
            <p:custDataLst>
              <p:tags r:id="rId1"/>
            </p:custDataLst>
          </p:nvPr>
        </p:nvSpPr>
        <p:spPr>
          <a:xfrm>
            <a:off x="1814384" y="2571664"/>
            <a:ext cx="8563232" cy="19178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fr-FR" sz="3500" b="1" dirty="0">
                <a:latin typeface="Open Sans" panose="020B0606030504020204" pitchFamily="34" charset="0"/>
                <a:ea typeface="Open Sans" panose="020B0606030504020204" pitchFamily="34" charset="0"/>
                <a:cs typeface="Open Sans" panose="020B0606030504020204" pitchFamily="34" charset="0"/>
              </a:rPr>
              <a:t>Paliers de gouvernement</a:t>
            </a:r>
            <a:br>
              <a:rPr lang="fr-FR" sz="3500" dirty="0">
                <a:latin typeface="Open Sans" panose="020B0606030504020204" pitchFamily="34" charset="0"/>
                <a:ea typeface="Open Sans" panose="020B0606030504020204" pitchFamily="34" charset="0"/>
                <a:cs typeface="Open Sans" panose="020B0606030504020204" pitchFamily="34" charset="0"/>
              </a:rPr>
            </a:br>
            <a:r>
              <a:rPr lang="fr-FR" sz="3500" dirty="0">
                <a:latin typeface="Open Sans" panose="020B0606030504020204" pitchFamily="34" charset="0"/>
                <a:ea typeface="Open Sans" panose="020B0606030504020204" pitchFamily="34" charset="0"/>
                <a:cs typeface="Open Sans" panose="020B0606030504020204" pitchFamily="34" charset="0"/>
              </a:rPr>
              <a:t>Compétence = responsabilité</a:t>
            </a:r>
          </a:p>
        </p:txBody>
      </p:sp>
    </p:spTree>
    <p:extLst>
      <p:ext uri="{BB962C8B-B14F-4D97-AF65-F5344CB8AC3E}">
        <p14:creationId xmlns:p14="http://schemas.microsoft.com/office/powerpoint/2010/main" val="1933270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320328BE-B1D6-CC0D-1B4D-20E76BFB579E}"/>
              </a:ext>
            </a:extLst>
          </p:cNvPr>
          <p:cNvSpPr txBox="1">
            <a:spLocks/>
          </p:cNvSpPr>
          <p:nvPr>
            <p:custDataLst>
              <p:tags r:id="rId1"/>
            </p:custDataLst>
          </p:nvPr>
        </p:nvSpPr>
        <p:spPr>
          <a:xfrm>
            <a:off x="6574377" y="3114450"/>
            <a:ext cx="5360898" cy="8580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5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Compétence = responsabilité</a:t>
            </a:r>
            <a:endParaRPr lang="fr-FR" dirty="0"/>
          </a:p>
        </p:txBody>
      </p:sp>
      <p:pic>
        <p:nvPicPr>
          <p:cNvPr id="2" name="Image 1">
            <a:extLst>
              <a:ext uri="{FF2B5EF4-FFF2-40B4-BE49-F238E27FC236}">
                <a16:creationId xmlns:a16="http://schemas.microsoft.com/office/drawing/2014/main" id="{A8CB5234-0F31-4168-297B-BF36F731984C}"/>
              </a:ext>
            </a:extLst>
          </p:cNvPr>
          <p:cNvPicPr>
            <a:picLocks noChangeAspect="1"/>
          </p:cNvPicPr>
          <p:nvPr>
            <p:custDataLst>
              <p:tags r:id="rId2"/>
            </p:custDataLst>
          </p:nvPr>
        </p:nvPicPr>
        <p:blipFill>
          <a:blip r:embed="rId5"/>
          <a:srcRect/>
          <a:stretch/>
        </p:blipFill>
        <p:spPr>
          <a:xfrm>
            <a:off x="1296944" y="1013255"/>
            <a:ext cx="3806002" cy="5087084"/>
          </a:xfrm>
          <a:prstGeom prst="rect">
            <a:avLst/>
          </a:prstGeom>
        </p:spPr>
      </p:pic>
    </p:spTree>
    <p:extLst>
      <p:ext uri="{BB962C8B-B14F-4D97-AF65-F5344CB8AC3E}">
        <p14:creationId xmlns:p14="http://schemas.microsoft.com/office/powerpoint/2010/main" val="27132297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00.xml><?xml version="1.0" encoding="utf-8"?>
<p:tagLst xmlns:a="http://schemas.openxmlformats.org/drawingml/2006/main" xmlns:r="http://schemas.openxmlformats.org/officeDocument/2006/relationships" xmlns:p="http://schemas.openxmlformats.org/presentationml/2006/main">
  <p:tag name="NUM" val="4"/>
</p:tagLst>
</file>

<file path=ppt/tags/tag101.xml><?xml version="1.0" encoding="utf-8"?>
<p:tagLst xmlns:a="http://schemas.openxmlformats.org/drawingml/2006/main" xmlns:r="http://schemas.openxmlformats.org/officeDocument/2006/relationships" xmlns:p="http://schemas.openxmlformats.org/presentationml/2006/main">
  <p:tag name="NUM" val="5"/>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4"/>
</p:tagLst>
</file>

<file path=ppt/tags/tag109.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4"/>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4"/>
</p:tagLst>
</file>

<file path=ppt/tags/tag124.xml><?xml version="1.0" encoding="utf-8"?>
<p:tagLst xmlns:a="http://schemas.openxmlformats.org/drawingml/2006/main" xmlns:r="http://schemas.openxmlformats.org/officeDocument/2006/relationships" xmlns:p="http://schemas.openxmlformats.org/presentationml/2006/main">
  <p:tag name="NUM" val="5"/>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3"/>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30.xml><?xml version="1.0" encoding="utf-8"?>
<p:tagLst xmlns:a="http://schemas.openxmlformats.org/drawingml/2006/main" xmlns:r="http://schemas.openxmlformats.org/officeDocument/2006/relationships" xmlns:p="http://schemas.openxmlformats.org/presentationml/2006/main">
  <p:tag name="NUM" val="3"/>
</p:tagLst>
</file>

<file path=ppt/tags/tag131.xml><?xml version="1.0" encoding="utf-8"?>
<p:tagLst xmlns:a="http://schemas.openxmlformats.org/drawingml/2006/main" xmlns:r="http://schemas.openxmlformats.org/officeDocument/2006/relationships" xmlns:p="http://schemas.openxmlformats.org/presentationml/2006/main">
  <p:tag name="NUM" val="4"/>
</p:tagLst>
</file>

<file path=ppt/tags/tag132.xml><?xml version="1.0" encoding="utf-8"?>
<p:tagLst xmlns:a="http://schemas.openxmlformats.org/drawingml/2006/main" xmlns:r="http://schemas.openxmlformats.org/officeDocument/2006/relationships" xmlns:p="http://schemas.openxmlformats.org/presentationml/2006/main">
  <p:tag name="NUM" val="5"/>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3"/>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2"/>
</p:tagLst>
</file>

<file path=ppt/tags/tag138.xml><?xml version="1.0" encoding="utf-8"?>
<p:tagLst xmlns:a="http://schemas.openxmlformats.org/drawingml/2006/main" xmlns:r="http://schemas.openxmlformats.org/officeDocument/2006/relationships" xmlns:p="http://schemas.openxmlformats.org/presentationml/2006/main">
  <p:tag name="NUM" val="3"/>
</p:tagLst>
</file>

<file path=ppt/tags/tag139.xml><?xml version="1.0" encoding="utf-8"?>
<p:tagLst xmlns:a="http://schemas.openxmlformats.org/drawingml/2006/main" xmlns:r="http://schemas.openxmlformats.org/officeDocument/2006/relationships" xmlns:p="http://schemas.openxmlformats.org/presentationml/2006/main">
  <p:tag name="NUM" val="4"/>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40.xml><?xml version="1.0" encoding="utf-8"?>
<p:tagLst xmlns:a="http://schemas.openxmlformats.org/drawingml/2006/main" xmlns:r="http://schemas.openxmlformats.org/officeDocument/2006/relationships" xmlns:p="http://schemas.openxmlformats.org/presentationml/2006/main">
  <p:tag name="NUM" val="1"/>
</p:tagLst>
</file>

<file path=ppt/tags/tag141.xml><?xml version="1.0" encoding="utf-8"?>
<p:tagLst xmlns:a="http://schemas.openxmlformats.org/drawingml/2006/main" xmlns:r="http://schemas.openxmlformats.org/officeDocument/2006/relationships" xmlns:p="http://schemas.openxmlformats.org/presentationml/2006/main">
  <p:tag name="NUM" val="2"/>
</p:tagLst>
</file>

<file path=ppt/tags/tag142.xml><?xml version="1.0" encoding="utf-8"?>
<p:tagLst xmlns:a="http://schemas.openxmlformats.org/drawingml/2006/main" xmlns:r="http://schemas.openxmlformats.org/officeDocument/2006/relationships" xmlns:p="http://schemas.openxmlformats.org/presentationml/2006/main">
  <p:tag name="NUM" val="3"/>
</p:tagLst>
</file>

<file path=ppt/tags/tag143.xml><?xml version="1.0" encoding="utf-8"?>
<p:tagLst xmlns:a="http://schemas.openxmlformats.org/drawingml/2006/main" xmlns:r="http://schemas.openxmlformats.org/officeDocument/2006/relationships" xmlns:p="http://schemas.openxmlformats.org/presentationml/2006/main">
  <p:tag name="NUM" val="1"/>
</p:tagLst>
</file>

<file path=ppt/tags/tag144.xml><?xml version="1.0" encoding="utf-8"?>
<p:tagLst xmlns:a="http://schemas.openxmlformats.org/drawingml/2006/main" xmlns:r="http://schemas.openxmlformats.org/officeDocument/2006/relationships" xmlns:p="http://schemas.openxmlformats.org/presentationml/2006/main">
  <p:tag name="NUM" val="2"/>
</p:tagLst>
</file>

<file path=ppt/tags/tag145.xml><?xml version="1.0" encoding="utf-8"?>
<p:tagLst xmlns:a="http://schemas.openxmlformats.org/drawingml/2006/main" xmlns:r="http://schemas.openxmlformats.org/officeDocument/2006/relationships" xmlns:p="http://schemas.openxmlformats.org/presentationml/2006/main">
  <p:tag name="NUM" val="3"/>
</p:tagLst>
</file>

<file path=ppt/tags/tag146.xml><?xml version="1.0" encoding="utf-8"?>
<p:tagLst xmlns:a="http://schemas.openxmlformats.org/drawingml/2006/main" xmlns:r="http://schemas.openxmlformats.org/officeDocument/2006/relationships" xmlns:p="http://schemas.openxmlformats.org/presentationml/2006/main">
  <p:tag name="NUM" val="4"/>
</p:tagLst>
</file>

<file path=ppt/tags/tag147.xml><?xml version="1.0" encoding="utf-8"?>
<p:tagLst xmlns:a="http://schemas.openxmlformats.org/drawingml/2006/main" xmlns:r="http://schemas.openxmlformats.org/officeDocument/2006/relationships" xmlns:p="http://schemas.openxmlformats.org/presentationml/2006/main">
  <p:tag name="NUM" val="5"/>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2"/>
</p:tagLst>
</file>

<file path=ppt/tags/tag153.xml><?xml version="1.0" encoding="utf-8"?>
<p:tagLst xmlns:a="http://schemas.openxmlformats.org/drawingml/2006/main" xmlns:r="http://schemas.openxmlformats.org/officeDocument/2006/relationships" xmlns:p="http://schemas.openxmlformats.org/presentationml/2006/main">
  <p:tag name="NUM" val="3"/>
</p:tagLst>
</file>

<file path=ppt/tags/tag154.xml><?xml version="1.0" encoding="utf-8"?>
<p:tagLst xmlns:a="http://schemas.openxmlformats.org/drawingml/2006/main" xmlns:r="http://schemas.openxmlformats.org/officeDocument/2006/relationships" xmlns:p="http://schemas.openxmlformats.org/presentationml/2006/main">
  <p:tag name="NUM" val="4"/>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2"/>
</p:tagLst>
</file>

<file path=ppt/tags/tag157.xml><?xml version="1.0" encoding="utf-8"?>
<p:tagLst xmlns:a="http://schemas.openxmlformats.org/drawingml/2006/main" xmlns:r="http://schemas.openxmlformats.org/officeDocument/2006/relationships" xmlns:p="http://schemas.openxmlformats.org/presentationml/2006/main">
  <p:tag name="NUM" val="3"/>
</p:tagLst>
</file>

<file path=ppt/tags/tag158.xml><?xml version="1.0" encoding="utf-8"?>
<p:tagLst xmlns:a="http://schemas.openxmlformats.org/drawingml/2006/main" xmlns:r="http://schemas.openxmlformats.org/officeDocument/2006/relationships" xmlns:p="http://schemas.openxmlformats.org/presentationml/2006/main">
  <p:tag name="NUM" val="1"/>
</p:tagLst>
</file>

<file path=ppt/tags/tag159.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60.xml><?xml version="1.0" encoding="utf-8"?>
<p:tagLst xmlns:a="http://schemas.openxmlformats.org/drawingml/2006/main" xmlns:r="http://schemas.openxmlformats.org/officeDocument/2006/relationships" xmlns:p="http://schemas.openxmlformats.org/presentationml/2006/main">
  <p:tag name="NUM" val="3"/>
</p:tagLst>
</file>

<file path=ppt/tags/tag161.xml><?xml version="1.0" encoding="utf-8"?>
<p:tagLst xmlns:a="http://schemas.openxmlformats.org/drawingml/2006/main" xmlns:r="http://schemas.openxmlformats.org/officeDocument/2006/relationships" xmlns:p="http://schemas.openxmlformats.org/presentationml/2006/main">
  <p:tag name="NUM" val="4"/>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3"/>
</p:tagLst>
</file>

<file path=ppt/tags/tag165.xml><?xml version="1.0" encoding="utf-8"?>
<p:tagLst xmlns:a="http://schemas.openxmlformats.org/drawingml/2006/main" xmlns:r="http://schemas.openxmlformats.org/officeDocument/2006/relationships" xmlns:p="http://schemas.openxmlformats.org/presentationml/2006/main">
  <p:tag name="NUM" val="1"/>
</p:tagLst>
</file>

<file path=ppt/tags/tag166.xml><?xml version="1.0" encoding="utf-8"?>
<p:tagLst xmlns:a="http://schemas.openxmlformats.org/drawingml/2006/main" xmlns:r="http://schemas.openxmlformats.org/officeDocument/2006/relationships" xmlns:p="http://schemas.openxmlformats.org/presentationml/2006/main">
  <p:tag name="NUM" val="2"/>
</p:tagLst>
</file>

<file path=ppt/tags/tag167.xml><?xml version="1.0" encoding="utf-8"?>
<p:tagLst xmlns:a="http://schemas.openxmlformats.org/drawingml/2006/main" xmlns:r="http://schemas.openxmlformats.org/officeDocument/2006/relationships" xmlns:p="http://schemas.openxmlformats.org/presentationml/2006/main">
  <p:tag name="NUM" val="3"/>
</p:tagLst>
</file>

<file path=ppt/tags/tag168.xml><?xml version="1.0" encoding="utf-8"?>
<p:tagLst xmlns:a="http://schemas.openxmlformats.org/drawingml/2006/main" xmlns:r="http://schemas.openxmlformats.org/officeDocument/2006/relationships" xmlns:p="http://schemas.openxmlformats.org/presentationml/2006/main">
  <p:tag name="NUM" val="4"/>
</p:tagLst>
</file>

<file path=ppt/tags/tag169.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70.xml><?xml version="1.0" encoding="utf-8"?>
<p:tagLst xmlns:a="http://schemas.openxmlformats.org/drawingml/2006/main" xmlns:r="http://schemas.openxmlformats.org/officeDocument/2006/relationships" xmlns:p="http://schemas.openxmlformats.org/presentationml/2006/main">
  <p:tag name="NUM" val="1"/>
</p:tagLst>
</file>

<file path=ppt/tags/tag171.xml><?xml version="1.0" encoding="utf-8"?>
<p:tagLst xmlns:a="http://schemas.openxmlformats.org/drawingml/2006/main" xmlns:r="http://schemas.openxmlformats.org/officeDocument/2006/relationships" xmlns:p="http://schemas.openxmlformats.org/presentationml/2006/main">
  <p:tag name="NUM" val="2"/>
</p:tagLst>
</file>

<file path=ppt/tags/tag172.xml><?xml version="1.0" encoding="utf-8"?>
<p:tagLst xmlns:a="http://schemas.openxmlformats.org/drawingml/2006/main" xmlns:r="http://schemas.openxmlformats.org/officeDocument/2006/relationships" xmlns:p="http://schemas.openxmlformats.org/presentationml/2006/main">
  <p:tag name="NUM" val="3"/>
</p:tagLst>
</file>

<file path=ppt/tags/tag173.xml><?xml version="1.0" encoding="utf-8"?>
<p:tagLst xmlns:a="http://schemas.openxmlformats.org/drawingml/2006/main" xmlns:r="http://schemas.openxmlformats.org/officeDocument/2006/relationships" xmlns:p="http://schemas.openxmlformats.org/presentationml/2006/main">
  <p:tag name="NUM" val="1"/>
</p:tagLst>
</file>

<file path=ppt/tags/tag174.xml><?xml version="1.0" encoding="utf-8"?>
<p:tagLst xmlns:a="http://schemas.openxmlformats.org/drawingml/2006/main" xmlns:r="http://schemas.openxmlformats.org/officeDocument/2006/relationships" xmlns:p="http://schemas.openxmlformats.org/presentationml/2006/main">
  <p:tag name="NUM" val="2"/>
</p:tagLst>
</file>

<file path=ppt/tags/tag175.xml><?xml version="1.0" encoding="utf-8"?>
<p:tagLst xmlns:a="http://schemas.openxmlformats.org/drawingml/2006/main" xmlns:r="http://schemas.openxmlformats.org/officeDocument/2006/relationships" xmlns:p="http://schemas.openxmlformats.org/presentationml/2006/main">
  <p:tag name="NUM" val="3"/>
</p:tagLst>
</file>

<file path=ppt/tags/tag176.xml><?xml version="1.0" encoding="utf-8"?>
<p:tagLst xmlns:a="http://schemas.openxmlformats.org/drawingml/2006/main" xmlns:r="http://schemas.openxmlformats.org/officeDocument/2006/relationships" xmlns:p="http://schemas.openxmlformats.org/presentationml/2006/main">
  <p:tag name="NUM" val="4"/>
</p:tagLst>
</file>

<file path=ppt/tags/tag177.xml><?xml version="1.0" encoding="utf-8"?>
<p:tagLst xmlns:a="http://schemas.openxmlformats.org/drawingml/2006/main" xmlns:r="http://schemas.openxmlformats.org/officeDocument/2006/relationships" xmlns:p="http://schemas.openxmlformats.org/presentationml/2006/main">
  <p:tag name="NUM" val="1"/>
</p:tagLst>
</file>

<file path=ppt/tags/tag178.xml><?xml version="1.0" encoding="utf-8"?>
<p:tagLst xmlns:a="http://schemas.openxmlformats.org/drawingml/2006/main" xmlns:r="http://schemas.openxmlformats.org/officeDocument/2006/relationships" xmlns:p="http://schemas.openxmlformats.org/presentationml/2006/main">
  <p:tag name="NUM" val="2"/>
</p:tagLst>
</file>

<file path=ppt/tags/tag179.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80.xml><?xml version="1.0" encoding="utf-8"?>
<p:tagLst xmlns:a="http://schemas.openxmlformats.org/drawingml/2006/main" xmlns:r="http://schemas.openxmlformats.org/officeDocument/2006/relationships" xmlns:p="http://schemas.openxmlformats.org/presentationml/2006/main">
  <p:tag name="NUM" val="1"/>
</p:tagLst>
</file>

<file path=ppt/tags/tag181.xml><?xml version="1.0" encoding="utf-8"?>
<p:tagLst xmlns:a="http://schemas.openxmlformats.org/drawingml/2006/main" xmlns:r="http://schemas.openxmlformats.org/officeDocument/2006/relationships" xmlns:p="http://schemas.openxmlformats.org/presentationml/2006/main">
  <p:tag name="NUM" val="2"/>
</p:tagLst>
</file>

<file path=ppt/tags/tag182.xml><?xml version="1.0" encoding="utf-8"?>
<p:tagLst xmlns:a="http://schemas.openxmlformats.org/drawingml/2006/main" xmlns:r="http://schemas.openxmlformats.org/officeDocument/2006/relationships" xmlns:p="http://schemas.openxmlformats.org/presentationml/2006/main">
  <p:tag name="NUM" val="3"/>
</p:tagLst>
</file>

<file path=ppt/tags/tag183.xml><?xml version="1.0" encoding="utf-8"?>
<p:tagLst xmlns:a="http://schemas.openxmlformats.org/drawingml/2006/main" xmlns:r="http://schemas.openxmlformats.org/officeDocument/2006/relationships" xmlns:p="http://schemas.openxmlformats.org/presentationml/2006/main">
  <p:tag name="NUM" val="4"/>
</p:tagLst>
</file>

<file path=ppt/tags/tag184.xml><?xml version="1.0" encoding="utf-8"?>
<p:tagLst xmlns:a="http://schemas.openxmlformats.org/drawingml/2006/main" xmlns:r="http://schemas.openxmlformats.org/officeDocument/2006/relationships" xmlns:p="http://schemas.openxmlformats.org/presentationml/2006/main">
  <p:tag name="NUM" val="5"/>
</p:tagLst>
</file>

<file path=ppt/tags/tag185.xml><?xml version="1.0" encoding="utf-8"?>
<p:tagLst xmlns:a="http://schemas.openxmlformats.org/drawingml/2006/main" xmlns:r="http://schemas.openxmlformats.org/officeDocument/2006/relationships" xmlns:p="http://schemas.openxmlformats.org/presentationml/2006/main">
  <p:tag name="NUM" val="1"/>
</p:tagLst>
</file>

<file path=ppt/tags/tag186.xml><?xml version="1.0" encoding="utf-8"?>
<p:tagLst xmlns:a="http://schemas.openxmlformats.org/drawingml/2006/main" xmlns:r="http://schemas.openxmlformats.org/officeDocument/2006/relationships" xmlns:p="http://schemas.openxmlformats.org/presentationml/2006/main">
  <p:tag name="NUM" val="2"/>
</p:tagLst>
</file>

<file path=ppt/tags/tag187.xml><?xml version="1.0" encoding="utf-8"?>
<p:tagLst xmlns:a="http://schemas.openxmlformats.org/drawingml/2006/main" xmlns:r="http://schemas.openxmlformats.org/officeDocument/2006/relationships" xmlns:p="http://schemas.openxmlformats.org/presentationml/2006/main">
  <p:tag name="NUM" val="3"/>
</p:tagLst>
</file>

<file path=ppt/tags/tag188.xml><?xml version="1.0" encoding="utf-8"?>
<p:tagLst xmlns:a="http://schemas.openxmlformats.org/drawingml/2006/main" xmlns:r="http://schemas.openxmlformats.org/officeDocument/2006/relationships" xmlns:p="http://schemas.openxmlformats.org/presentationml/2006/main">
  <p:tag name="NUM" val="1"/>
</p:tagLst>
</file>

<file path=ppt/tags/tag189.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190.xml><?xml version="1.0" encoding="utf-8"?>
<p:tagLst xmlns:a="http://schemas.openxmlformats.org/drawingml/2006/main" xmlns:r="http://schemas.openxmlformats.org/officeDocument/2006/relationships" xmlns:p="http://schemas.openxmlformats.org/presentationml/2006/main">
  <p:tag name="NUM" val="3"/>
</p:tagLst>
</file>

<file path=ppt/tags/tag191.xml><?xml version="1.0" encoding="utf-8"?>
<p:tagLst xmlns:a="http://schemas.openxmlformats.org/drawingml/2006/main" xmlns:r="http://schemas.openxmlformats.org/officeDocument/2006/relationships" xmlns:p="http://schemas.openxmlformats.org/presentationml/2006/main">
  <p:tag name="NUM" val="4"/>
</p:tagLst>
</file>

<file path=ppt/tags/tag192.xml><?xml version="1.0" encoding="utf-8"?>
<p:tagLst xmlns:a="http://schemas.openxmlformats.org/drawingml/2006/main" xmlns:r="http://schemas.openxmlformats.org/officeDocument/2006/relationships" xmlns:p="http://schemas.openxmlformats.org/presentationml/2006/main">
  <p:tag name="NUM" val="1"/>
</p:tagLst>
</file>

<file path=ppt/tags/tag193.xml><?xml version="1.0" encoding="utf-8"?>
<p:tagLst xmlns:a="http://schemas.openxmlformats.org/drawingml/2006/main" xmlns:r="http://schemas.openxmlformats.org/officeDocument/2006/relationships" xmlns:p="http://schemas.openxmlformats.org/presentationml/2006/main">
  <p:tag name="NUM" val="2"/>
</p:tagLst>
</file>

<file path=ppt/tags/tag194.xml><?xml version="1.0" encoding="utf-8"?>
<p:tagLst xmlns:a="http://schemas.openxmlformats.org/drawingml/2006/main" xmlns:r="http://schemas.openxmlformats.org/officeDocument/2006/relationships" xmlns:p="http://schemas.openxmlformats.org/presentationml/2006/main">
  <p:tag name="NUM" val="3"/>
</p:tagLst>
</file>

<file path=ppt/tags/tag195.xml><?xml version="1.0" encoding="utf-8"?>
<p:tagLst xmlns:a="http://schemas.openxmlformats.org/drawingml/2006/main" xmlns:r="http://schemas.openxmlformats.org/officeDocument/2006/relationships" xmlns:p="http://schemas.openxmlformats.org/presentationml/2006/main">
  <p:tag name="NUM" val="1"/>
</p:tagLst>
</file>

<file path=ppt/tags/tag196.xml><?xml version="1.0" encoding="utf-8"?>
<p:tagLst xmlns:a="http://schemas.openxmlformats.org/drawingml/2006/main" xmlns:r="http://schemas.openxmlformats.org/officeDocument/2006/relationships" xmlns:p="http://schemas.openxmlformats.org/presentationml/2006/main">
  <p:tag name="NUM" val="2"/>
</p:tagLst>
</file>

<file path=ppt/tags/tag197.xml><?xml version="1.0" encoding="utf-8"?>
<p:tagLst xmlns:a="http://schemas.openxmlformats.org/drawingml/2006/main" xmlns:r="http://schemas.openxmlformats.org/officeDocument/2006/relationships" xmlns:p="http://schemas.openxmlformats.org/presentationml/2006/main">
  <p:tag name="NUM" val="3"/>
</p:tagLst>
</file>

<file path=ppt/tags/tag198.xml><?xml version="1.0" encoding="utf-8"?>
<p:tagLst xmlns:a="http://schemas.openxmlformats.org/drawingml/2006/main" xmlns:r="http://schemas.openxmlformats.org/officeDocument/2006/relationships" xmlns:p="http://schemas.openxmlformats.org/presentationml/2006/main">
  <p:tag name="NUM" val="4"/>
</p:tagLst>
</file>

<file path=ppt/tags/tag19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00.xml><?xml version="1.0" encoding="utf-8"?>
<p:tagLst xmlns:a="http://schemas.openxmlformats.org/drawingml/2006/main" xmlns:r="http://schemas.openxmlformats.org/officeDocument/2006/relationships" xmlns:p="http://schemas.openxmlformats.org/presentationml/2006/main">
  <p:tag name="NUM" val="2"/>
</p:tagLst>
</file>

<file path=ppt/tags/tag201.xml><?xml version="1.0" encoding="utf-8"?>
<p:tagLst xmlns:a="http://schemas.openxmlformats.org/drawingml/2006/main" xmlns:r="http://schemas.openxmlformats.org/officeDocument/2006/relationships" xmlns:p="http://schemas.openxmlformats.org/presentationml/2006/main">
  <p:tag name="NUM" val="3"/>
</p:tagLst>
</file>

<file path=ppt/tags/tag202.xml><?xml version="1.0" encoding="utf-8"?>
<p:tagLst xmlns:a="http://schemas.openxmlformats.org/drawingml/2006/main" xmlns:r="http://schemas.openxmlformats.org/officeDocument/2006/relationships" xmlns:p="http://schemas.openxmlformats.org/presentationml/2006/main">
  <p:tag name="NUM" val="1"/>
</p:tagLst>
</file>

<file path=ppt/tags/tag203.xml><?xml version="1.0" encoding="utf-8"?>
<p:tagLst xmlns:a="http://schemas.openxmlformats.org/drawingml/2006/main" xmlns:r="http://schemas.openxmlformats.org/officeDocument/2006/relationships" xmlns:p="http://schemas.openxmlformats.org/presentationml/2006/main">
  <p:tag name="NUM" val="2"/>
</p:tagLst>
</file>

<file path=ppt/tags/tag204.xml><?xml version="1.0" encoding="utf-8"?>
<p:tagLst xmlns:a="http://schemas.openxmlformats.org/drawingml/2006/main" xmlns:r="http://schemas.openxmlformats.org/officeDocument/2006/relationships" xmlns:p="http://schemas.openxmlformats.org/presentationml/2006/main">
  <p:tag name="NUM" val="3"/>
</p:tagLst>
</file>

<file path=ppt/tags/tag205.xml><?xml version="1.0" encoding="utf-8"?>
<p:tagLst xmlns:a="http://schemas.openxmlformats.org/drawingml/2006/main" xmlns:r="http://schemas.openxmlformats.org/officeDocument/2006/relationships" xmlns:p="http://schemas.openxmlformats.org/presentationml/2006/main">
  <p:tag name="NUM" val="4"/>
</p:tagLst>
</file>

<file path=ppt/tags/tag206.xml><?xml version="1.0" encoding="utf-8"?>
<p:tagLst xmlns:a="http://schemas.openxmlformats.org/drawingml/2006/main" xmlns:r="http://schemas.openxmlformats.org/officeDocument/2006/relationships" xmlns:p="http://schemas.openxmlformats.org/presentationml/2006/main">
  <p:tag name="NUM" val="5"/>
</p:tagLst>
</file>

<file path=ppt/tags/tag207.xml><?xml version="1.0" encoding="utf-8"?>
<p:tagLst xmlns:a="http://schemas.openxmlformats.org/drawingml/2006/main" xmlns:r="http://schemas.openxmlformats.org/officeDocument/2006/relationships" xmlns:p="http://schemas.openxmlformats.org/presentationml/2006/main">
  <p:tag name="NUM" val="1"/>
</p:tagLst>
</file>

<file path=ppt/tags/tag208.xml><?xml version="1.0" encoding="utf-8"?>
<p:tagLst xmlns:a="http://schemas.openxmlformats.org/drawingml/2006/main" xmlns:r="http://schemas.openxmlformats.org/officeDocument/2006/relationships" xmlns:p="http://schemas.openxmlformats.org/presentationml/2006/main">
  <p:tag name="NUM" val="2"/>
</p:tagLst>
</file>

<file path=ppt/tags/tag209.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10.xml><?xml version="1.0" encoding="utf-8"?>
<p:tagLst xmlns:a="http://schemas.openxmlformats.org/drawingml/2006/main" xmlns:r="http://schemas.openxmlformats.org/officeDocument/2006/relationships" xmlns:p="http://schemas.openxmlformats.org/presentationml/2006/main">
  <p:tag name="NUM" val="1"/>
</p:tagLst>
</file>

<file path=ppt/tags/tag211.xml><?xml version="1.0" encoding="utf-8"?>
<p:tagLst xmlns:a="http://schemas.openxmlformats.org/drawingml/2006/main" xmlns:r="http://schemas.openxmlformats.org/officeDocument/2006/relationships" xmlns:p="http://schemas.openxmlformats.org/presentationml/2006/main">
  <p:tag name="NUM" val="2"/>
</p:tagLst>
</file>

<file path=ppt/tags/tag212.xml><?xml version="1.0" encoding="utf-8"?>
<p:tagLst xmlns:a="http://schemas.openxmlformats.org/drawingml/2006/main" xmlns:r="http://schemas.openxmlformats.org/officeDocument/2006/relationships" xmlns:p="http://schemas.openxmlformats.org/presentationml/2006/main">
  <p:tag name="NUM" val="3"/>
</p:tagLst>
</file>

<file path=ppt/tags/tag213.xml><?xml version="1.0" encoding="utf-8"?>
<p:tagLst xmlns:a="http://schemas.openxmlformats.org/drawingml/2006/main" xmlns:r="http://schemas.openxmlformats.org/officeDocument/2006/relationships" xmlns:p="http://schemas.openxmlformats.org/presentationml/2006/main">
  <p:tag name="NUM" val="4"/>
</p:tagLst>
</file>

<file path=ppt/tags/tag214.xml><?xml version="1.0" encoding="utf-8"?>
<p:tagLst xmlns:a="http://schemas.openxmlformats.org/drawingml/2006/main" xmlns:r="http://schemas.openxmlformats.org/officeDocument/2006/relationships" xmlns:p="http://schemas.openxmlformats.org/presentationml/2006/main">
  <p:tag name="NUM" val="2"/>
</p:tagLst>
</file>

<file path=ppt/tags/tag215.xml><?xml version="1.0" encoding="utf-8"?>
<p:tagLst xmlns:a="http://schemas.openxmlformats.org/drawingml/2006/main" xmlns:r="http://schemas.openxmlformats.org/officeDocument/2006/relationships" xmlns:p="http://schemas.openxmlformats.org/presentationml/2006/main">
  <p:tag name="NUM" val="3"/>
</p:tagLst>
</file>

<file path=ppt/tags/tag216.xml><?xml version="1.0" encoding="utf-8"?>
<p:tagLst xmlns:a="http://schemas.openxmlformats.org/drawingml/2006/main" xmlns:r="http://schemas.openxmlformats.org/officeDocument/2006/relationships" xmlns:p="http://schemas.openxmlformats.org/presentationml/2006/main">
  <p:tag name="NUM" val="4"/>
</p:tagLst>
</file>

<file path=ppt/tags/tag217.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1.xml><?xml version="1.0" encoding="utf-8"?>
<p:tagLst xmlns:a="http://schemas.openxmlformats.org/drawingml/2006/main" xmlns:r="http://schemas.openxmlformats.org/officeDocument/2006/relationships" xmlns:p="http://schemas.openxmlformats.org/presentationml/2006/main">
  <p:tag name="NUM" val="6"/>
</p:tagLst>
</file>

<file path=ppt/tags/tag32.xml><?xml version="1.0" encoding="utf-8"?>
<p:tagLst xmlns:a="http://schemas.openxmlformats.org/drawingml/2006/main" xmlns:r="http://schemas.openxmlformats.org/officeDocument/2006/relationships" xmlns:p="http://schemas.openxmlformats.org/presentationml/2006/main">
  <p:tag name="NUM" val="7"/>
</p:tagLst>
</file>

<file path=ppt/tags/tag33.xml><?xml version="1.0" encoding="utf-8"?>
<p:tagLst xmlns:a="http://schemas.openxmlformats.org/drawingml/2006/main" xmlns:r="http://schemas.openxmlformats.org/officeDocument/2006/relationships" xmlns:p="http://schemas.openxmlformats.org/presentationml/2006/main">
  <p:tag name="NUM" val="8"/>
</p:tagLst>
</file>

<file path=ppt/tags/tag34.xml><?xml version="1.0" encoding="utf-8"?>
<p:tagLst xmlns:a="http://schemas.openxmlformats.org/drawingml/2006/main" xmlns:r="http://schemas.openxmlformats.org/officeDocument/2006/relationships" xmlns:p="http://schemas.openxmlformats.org/presentationml/2006/main">
  <p:tag name="NUM" val="9"/>
</p:tagLst>
</file>

<file path=ppt/tags/tag35.xml><?xml version="1.0" encoding="utf-8"?>
<p:tagLst xmlns:a="http://schemas.openxmlformats.org/drawingml/2006/main" xmlns:r="http://schemas.openxmlformats.org/officeDocument/2006/relationships" xmlns:p="http://schemas.openxmlformats.org/presentationml/2006/main">
  <p:tag name="NUM" val="10"/>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11"/>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12"/>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4"/>
</p:tagLst>
</file>

<file path=ppt/tags/tag44.xml><?xml version="1.0" encoding="utf-8"?>
<p:tagLst xmlns:a="http://schemas.openxmlformats.org/drawingml/2006/main" xmlns:r="http://schemas.openxmlformats.org/officeDocument/2006/relationships" xmlns:p="http://schemas.openxmlformats.org/presentationml/2006/main">
  <p:tag name="NUM" val="5"/>
</p:tagLst>
</file>

<file path=ppt/tags/tag45.xml><?xml version="1.0" encoding="utf-8"?>
<p:tagLst xmlns:a="http://schemas.openxmlformats.org/drawingml/2006/main" xmlns:r="http://schemas.openxmlformats.org/officeDocument/2006/relationships" xmlns:p="http://schemas.openxmlformats.org/presentationml/2006/main">
  <p:tag name="NUM" val="6"/>
</p:tagLst>
</file>

<file path=ppt/tags/tag46.xml><?xml version="1.0" encoding="utf-8"?>
<p:tagLst xmlns:a="http://schemas.openxmlformats.org/drawingml/2006/main" xmlns:r="http://schemas.openxmlformats.org/officeDocument/2006/relationships" xmlns:p="http://schemas.openxmlformats.org/presentationml/2006/main">
  <p:tag name="NUM" val="7"/>
</p:tagLst>
</file>

<file path=ppt/tags/tag47.xml><?xml version="1.0" encoding="utf-8"?>
<p:tagLst xmlns:a="http://schemas.openxmlformats.org/drawingml/2006/main" xmlns:r="http://schemas.openxmlformats.org/officeDocument/2006/relationships" xmlns:p="http://schemas.openxmlformats.org/presentationml/2006/main">
  <p:tag name="NUM" val="11"/>
</p:tagLst>
</file>

<file path=ppt/tags/tag48.xml><?xml version="1.0" encoding="utf-8"?>
<p:tagLst xmlns:a="http://schemas.openxmlformats.org/drawingml/2006/main" xmlns:r="http://schemas.openxmlformats.org/officeDocument/2006/relationships" xmlns:p="http://schemas.openxmlformats.org/presentationml/2006/main">
  <p:tag name="NUM" val="12"/>
</p:tagLst>
</file>

<file path=ppt/tags/tag49.xml><?xml version="1.0" encoding="utf-8"?>
<p:tagLst xmlns:a="http://schemas.openxmlformats.org/drawingml/2006/main" xmlns:r="http://schemas.openxmlformats.org/officeDocument/2006/relationships" xmlns:p="http://schemas.openxmlformats.org/presentationml/2006/main">
  <p:tag name="NUM" val="14"/>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15"/>
</p:tagLst>
</file>

<file path=ppt/tags/tag51.xml><?xml version="1.0" encoding="utf-8"?>
<p:tagLst xmlns:a="http://schemas.openxmlformats.org/drawingml/2006/main" xmlns:r="http://schemas.openxmlformats.org/officeDocument/2006/relationships" xmlns:p="http://schemas.openxmlformats.org/presentationml/2006/main">
  <p:tag name="NUM" val="16"/>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8"/>
</p:tagLst>
</file>

<file path=ppt/tags/tag57.xml><?xml version="1.0" encoding="utf-8"?>
<p:tagLst xmlns:a="http://schemas.openxmlformats.org/drawingml/2006/main" xmlns:r="http://schemas.openxmlformats.org/officeDocument/2006/relationships" xmlns:p="http://schemas.openxmlformats.org/presentationml/2006/main">
  <p:tag name="NUM" val="9"/>
</p:tagLst>
</file>

<file path=ppt/tags/tag58.xml><?xml version="1.0" encoding="utf-8"?>
<p:tagLst xmlns:a="http://schemas.openxmlformats.org/drawingml/2006/main" xmlns:r="http://schemas.openxmlformats.org/officeDocument/2006/relationships" xmlns:p="http://schemas.openxmlformats.org/presentationml/2006/main">
  <p:tag name="NUM" val="10"/>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4"/>
</p:tagLst>
</file>

<file path=ppt/tags/tag69.xml><?xml version="1.0" encoding="utf-8"?>
<p:tagLst xmlns:a="http://schemas.openxmlformats.org/drawingml/2006/main" xmlns:r="http://schemas.openxmlformats.org/officeDocument/2006/relationships" xmlns:p="http://schemas.openxmlformats.org/presentationml/2006/main">
  <p:tag name="NUM" val="5"/>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5"/>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4"/>
</p:tagLst>
</file>

<file path=ppt/tags/tag85.xml><?xml version="1.0" encoding="utf-8"?>
<p:tagLst xmlns:a="http://schemas.openxmlformats.org/drawingml/2006/main" xmlns:r="http://schemas.openxmlformats.org/officeDocument/2006/relationships" xmlns:p="http://schemas.openxmlformats.org/presentationml/2006/main">
  <p:tag name="NUM" val="5"/>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4"/>
</p:tagLst>
</file>

<file path=ppt/tags/tag93.xml><?xml version="1.0" encoding="utf-8"?>
<p:tagLst xmlns:a="http://schemas.openxmlformats.org/drawingml/2006/main" xmlns:r="http://schemas.openxmlformats.org/officeDocument/2006/relationships" xmlns:p="http://schemas.openxmlformats.org/presentationml/2006/main">
  <p:tag name="NUM" val="5"/>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f23f9c8-bac7-42ba-8538-2846167e7cde">
      <Terms xmlns="http://schemas.microsoft.com/office/infopath/2007/PartnerControls"/>
    </lcf76f155ced4ddcb4097134ff3c332f>
    <TaxCatchAll xmlns="4089a433-1ed9-4eb1-90a2-2157aecae93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69D2960428884B85B8459D9994785A" ma:contentTypeVersion="19" ma:contentTypeDescription="Crée un document." ma:contentTypeScope="" ma:versionID="2a26d216f328803f06a2b0f70d244eb6">
  <xsd:schema xmlns:xsd="http://www.w3.org/2001/XMLSchema" xmlns:xs="http://www.w3.org/2001/XMLSchema" xmlns:p="http://schemas.microsoft.com/office/2006/metadata/properties" xmlns:ns2="5f23f9c8-bac7-42ba-8538-2846167e7cde" xmlns:ns3="4089a433-1ed9-4eb1-90a2-2157aecae93d" targetNamespace="http://schemas.microsoft.com/office/2006/metadata/properties" ma:root="true" ma:fieldsID="5e13e3b7cf71913784c42414b8e7384d" ns2:_="" ns3:_="">
    <xsd:import namespace="5f23f9c8-bac7-42ba-8538-2846167e7cde"/>
    <xsd:import namespace="4089a433-1ed9-4eb1-90a2-2157aecae9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23f9c8-bac7-42ba-8538-2846167e7c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b7b8f9ed-6a47-431a-893d-9cdf97823e1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89a433-1ed9-4eb1-90a2-2157aecae93d"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cd446299-73dd-41c0-9dc9-a601ae4c4b6c}" ma:internalName="TaxCatchAll" ma:showField="CatchAllData" ma:web="4089a433-1ed9-4eb1-90a2-2157aecae9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0F3497-25AA-4CED-9DB6-6A07C654AE8D}">
  <ds:schemaRefs>
    <ds:schemaRef ds:uri="http://purl.org/dc/terms/"/>
    <ds:schemaRef ds:uri="5f23f9c8-bac7-42ba-8538-2846167e7cde"/>
    <ds:schemaRef ds:uri="http://purl.org/dc/dcmitype/"/>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4089a433-1ed9-4eb1-90a2-2157aecae93d"/>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B072D7D5-7890-4F1A-9827-729A782895AD}">
  <ds:schemaRefs>
    <ds:schemaRef ds:uri="http://schemas.microsoft.com/sharepoint/v3/contenttype/forms"/>
  </ds:schemaRefs>
</ds:datastoreItem>
</file>

<file path=customXml/itemProps3.xml><?xml version="1.0" encoding="utf-8"?>
<ds:datastoreItem xmlns:ds="http://schemas.openxmlformats.org/officeDocument/2006/customXml" ds:itemID="{1DE4E832-D994-474F-8DD1-B8D592DFA878}">
  <ds:schemaRefs>
    <ds:schemaRef ds:uri="4089a433-1ed9-4eb1-90a2-2157aecae93d"/>
    <ds:schemaRef ds:uri="5f23f9c8-bac7-42ba-8538-2846167e7c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1247</TotalTime>
  <Words>3305</Words>
  <Application>Microsoft Office PowerPoint</Application>
  <PresentationFormat>Grand écran</PresentationFormat>
  <Paragraphs>513</Paragraphs>
  <Slides>54</Slides>
  <Notes>18</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54</vt:i4>
      </vt:variant>
    </vt:vector>
  </HeadingPairs>
  <TitlesOfParts>
    <vt:vector size="66" baseType="lpstr">
      <vt:lpstr>Aptos</vt:lpstr>
      <vt:lpstr>Aptos Display</vt:lpstr>
      <vt:lpstr>Arial</vt:lpstr>
      <vt:lpstr>Calibri</vt:lpstr>
      <vt:lpstr>Courier New</vt:lpstr>
      <vt:lpstr>Google Sans</vt:lpstr>
      <vt:lpstr>Open Sans</vt:lpstr>
      <vt:lpstr>Open Sans Semibold</vt:lpstr>
      <vt:lpstr>Segoe UI</vt:lpstr>
      <vt:lpstr>Symbol</vt:lpstr>
      <vt:lpstr>Wingdings</vt:lpstr>
      <vt:lpstr>Thème Office</vt:lpstr>
      <vt:lpstr>Présentation PowerPoint</vt:lpstr>
      <vt:lpstr>À qui t’adresserais-tu pour…</vt:lpstr>
      <vt:lpstr>À qui t’adresserais-tu pour…</vt:lpstr>
      <vt:lpstr>Présentation PowerPoint</vt:lpstr>
      <vt:lpstr>À qui t’adresserais-tu pour…</vt:lpstr>
      <vt:lpstr>Présentation PowerPoint</vt:lpstr>
      <vt:lpstr>Présentation PowerPoint</vt:lpstr>
      <vt:lpstr>Présentation PowerPoint</vt:lpstr>
      <vt:lpstr>Présentation PowerPoint</vt:lpstr>
      <vt:lpstr>Dans un travail d’équipe…</vt:lpstr>
      <vt:lpstr>Présentation PowerPoint</vt:lpstr>
      <vt:lpstr>Présentation PowerPoint</vt:lpstr>
      <vt:lpstr>Présentation PowerPoint</vt:lpstr>
      <vt:lpstr>Quel est le palier de gouvernement responsable de cette activité?</vt:lpstr>
      <vt:lpstr>Quel est le palier de gouvernement responsable de cette activité?</vt:lpstr>
      <vt:lpstr>Quel est le palier de gouvernement responsable de cette activité?</vt:lpstr>
      <vt:lpstr>Présentation PowerPoint</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Présentation PowerPoint</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Quel est le palier de gouvernement responsable de cette activité?</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Karine Potvin</dc:creator>
  <cp:lastModifiedBy>Véronique Méthé-Crozat</cp:lastModifiedBy>
  <cp:revision>35</cp:revision>
  <dcterms:created xsi:type="dcterms:W3CDTF">2024-04-03T12:35:10Z</dcterms:created>
  <dcterms:modified xsi:type="dcterms:W3CDTF">2025-06-16T15:06:02Z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0x0101005A69D2960428884B85B8459D9994785A</vt:lpwstr>
  </property>
</Properties>
</file>